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Lst>
  <p:notesMasterIdLst>
    <p:notesMasterId r:id="rId34"/>
  </p:notesMasterIdLst>
  <p:handoutMasterIdLst>
    <p:handoutMasterId r:id="rId35"/>
  </p:handoutMasterIdLst>
  <p:sldIdLst>
    <p:sldId id="873" r:id="rId2"/>
    <p:sldId id="867" r:id="rId3"/>
    <p:sldId id="871" r:id="rId4"/>
    <p:sldId id="258" r:id="rId5"/>
    <p:sldId id="257" r:id="rId6"/>
    <p:sldId id="259" r:id="rId7"/>
    <p:sldId id="260" r:id="rId8"/>
    <p:sldId id="865" r:id="rId9"/>
    <p:sldId id="842" r:id="rId10"/>
    <p:sldId id="872" r:id="rId11"/>
    <p:sldId id="265" r:id="rId12"/>
    <p:sldId id="266" r:id="rId13"/>
    <p:sldId id="267" r:id="rId14"/>
    <p:sldId id="268" r:id="rId15"/>
    <p:sldId id="269" r:id="rId16"/>
    <p:sldId id="271" r:id="rId17"/>
    <p:sldId id="846" r:id="rId18"/>
    <p:sldId id="273" r:id="rId19"/>
    <p:sldId id="274" r:id="rId20"/>
    <p:sldId id="275" r:id="rId21"/>
    <p:sldId id="276" r:id="rId22"/>
    <p:sldId id="277" r:id="rId23"/>
    <p:sldId id="279" r:id="rId24"/>
    <p:sldId id="310" r:id="rId25"/>
    <p:sldId id="282" r:id="rId26"/>
    <p:sldId id="324" r:id="rId27"/>
    <p:sldId id="281" r:id="rId28"/>
    <p:sldId id="325" r:id="rId29"/>
    <p:sldId id="326" r:id="rId30"/>
    <p:sldId id="318" r:id="rId31"/>
    <p:sldId id="319" r:id="rId32"/>
    <p:sldId id="861" r:id="rId33"/>
  </p:sldIdLst>
  <p:sldSz cx="12190413" cy="6858000"/>
  <p:notesSz cx="6858000" cy="9144000"/>
  <p:embeddedFontLst>
    <p:embeddedFont>
      <p:font typeface="Source Sans Pro" panose="020B0503030403020204" pitchFamily="34" charset="0"/>
      <p:regular r:id="rId36"/>
      <p:bold r:id="rId37"/>
      <p:italic r:id="rId38"/>
      <p:boldItalic r:id="rId39"/>
    </p:embeddedFont>
    <p:embeddedFont>
      <p:font typeface="Source Sans Pro Black" panose="020B0803030403020204" pitchFamily="34" charset="0"/>
      <p:bold r:id="rId40"/>
      <p:boldItalic r:id="rId41"/>
    </p:embeddedFont>
    <p:embeddedFont>
      <p:font typeface="Source Sans Pro SemiBold" panose="020B0603030403020204" pitchFamily="34" charset="0"/>
      <p:bold r:id="rId42"/>
      <p:boldItalic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elix Maucher" initials="FM" lastIdx="1" clrIdx="0">
    <p:extLst>
      <p:ext uri="{19B8F6BF-5375-455C-9EA6-DF929625EA0E}">
        <p15:presenceInfo xmlns:p15="http://schemas.microsoft.com/office/powerpoint/2012/main" userId="Felix Mauch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AE7A"/>
    <a:srgbClr val="002456"/>
    <a:srgbClr val="007749"/>
    <a:srgbClr val="E1E1E1"/>
    <a:srgbClr val="FDFDFD"/>
    <a:srgbClr val="FFFFFF"/>
    <a:srgbClr val="595959"/>
    <a:srgbClr val="7F7F7F"/>
    <a:srgbClr val="404040"/>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21" autoAdjust="0"/>
    <p:restoredTop sz="80893" autoAdjust="0"/>
  </p:normalViewPr>
  <p:slideViewPr>
    <p:cSldViewPr snapToGrid="0" snapToObjects="1" showGuides="1">
      <p:cViewPr varScale="1">
        <p:scale>
          <a:sx n="89" d="100"/>
          <a:sy n="89" d="100"/>
        </p:scale>
        <p:origin x="1008" y="78"/>
      </p:cViewPr>
      <p:guideLst/>
    </p:cSldViewPr>
  </p:slideViewPr>
  <p:outlineViewPr>
    <p:cViewPr>
      <p:scale>
        <a:sx n="33" d="100"/>
        <a:sy n="33" d="100"/>
      </p:scale>
      <p:origin x="0" y="-12552"/>
    </p:cViewPr>
  </p:outlineViewPr>
  <p:notesTextViewPr>
    <p:cViewPr>
      <p:scale>
        <a:sx n="1" d="1"/>
        <a:sy n="1" d="1"/>
      </p:scale>
      <p:origin x="0" y="0"/>
    </p:cViewPr>
  </p:notesTextViewPr>
  <p:sorterViewPr>
    <p:cViewPr>
      <p:scale>
        <a:sx n="140" d="100"/>
        <a:sy n="140" d="100"/>
      </p:scale>
      <p:origin x="0" y="102564"/>
    </p:cViewPr>
  </p:sorterViewPr>
  <p:notesViewPr>
    <p:cSldViewPr snapToGrid="0" snapToObjects="1" showGuides="1">
      <p:cViewPr varScale="1">
        <p:scale>
          <a:sx n="80" d="100"/>
          <a:sy n="80" d="100"/>
        </p:scale>
        <p:origin x="3042"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7.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43" Type="http://schemas.openxmlformats.org/officeDocument/2006/relationships/font" Target="fonts/font8.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6.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0.14848564743886652"/>
          <c:y val="7.4259697599149799E-2"/>
          <c:w val="0.69693139036353491"/>
          <c:h val="0.70868943529298101"/>
        </c:manualLayout>
      </c:layout>
      <c:doughnutChart>
        <c:varyColors val="1"/>
        <c:ser>
          <c:idx val="0"/>
          <c:order val="0"/>
          <c:tx>
            <c:strRef>
              <c:f>Tabelle1!$B$1</c:f>
              <c:strCache>
                <c:ptCount val="1"/>
                <c:pt idx="0">
                  <c:v>Platzhalter</c:v>
                </c:pt>
              </c:strCache>
            </c:strRef>
          </c:tx>
          <c:spPr>
            <a:effectLst/>
          </c:spPr>
          <c:dPt>
            <c:idx val="0"/>
            <c:bubble3D val="0"/>
            <c:spPr>
              <a:solidFill>
                <a:srgbClr val="007749"/>
              </a:solidFill>
              <a:ln>
                <a:noFill/>
              </a:ln>
              <a:effectLst/>
            </c:spPr>
            <c:extLst>
              <c:ext xmlns:c16="http://schemas.microsoft.com/office/drawing/2014/chart" uri="{C3380CC4-5D6E-409C-BE32-E72D297353CC}">
                <c16:uniqueId val="{00000001-B482-4AAB-A1CB-37A512CDBCEF}"/>
              </c:ext>
            </c:extLst>
          </c:dPt>
          <c:dPt>
            <c:idx val="1"/>
            <c:bubble3D val="0"/>
            <c:spPr>
              <a:solidFill>
                <a:srgbClr val="2FAE7A"/>
              </a:solidFill>
              <a:ln>
                <a:noFill/>
              </a:ln>
              <a:effectLst/>
            </c:spPr>
            <c:extLst>
              <c:ext xmlns:c16="http://schemas.microsoft.com/office/drawing/2014/chart" uri="{C3380CC4-5D6E-409C-BE32-E72D297353CC}">
                <c16:uniqueId val="{00000003-B482-4AAB-A1CB-37A512CDBCEF}"/>
              </c:ext>
            </c:extLst>
          </c:dPt>
          <c:dPt>
            <c:idx val="2"/>
            <c:bubble3D val="0"/>
            <c:spPr>
              <a:solidFill>
                <a:schemeClr val="accent1">
                  <a:tint val="30000"/>
                </a:schemeClr>
              </a:solidFill>
              <a:ln>
                <a:noFill/>
              </a:ln>
              <a:effectLst/>
            </c:spPr>
            <c:extLst>
              <c:ext xmlns:c16="http://schemas.microsoft.com/office/drawing/2014/chart" uri="{C3380CC4-5D6E-409C-BE32-E72D297353CC}">
                <c16:uniqueId val="{00000005-B482-4AAB-A1CB-37A512CDBCEF}"/>
              </c:ext>
            </c:extLst>
          </c:dPt>
          <c:dPt>
            <c:idx val="3"/>
            <c:bubble3D val="0"/>
            <c:spPr>
              <a:solidFill>
                <a:schemeClr val="accent1">
                  <a:tint val="84000"/>
                </a:schemeClr>
              </a:solidFill>
              <a:ln>
                <a:noFill/>
              </a:ln>
              <a:effectLst/>
            </c:spPr>
            <c:extLst>
              <c:ext xmlns:c16="http://schemas.microsoft.com/office/drawing/2014/chart" uri="{C3380CC4-5D6E-409C-BE32-E72D297353CC}">
                <c16:uniqueId val="{00000007-B482-4AAB-A1CB-37A512CDBCEF}"/>
              </c:ext>
            </c:extLst>
          </c:dPt>
          <c:dPt>
            <c:idx val="4"/>
            <c:bubble3D val="0"/>
            <c:spPr>
              <a:solidFill>
                <a:schemeClr val="accent1">
                  <a:tint val="37000"/>
                </a:schemeClr>
              </a:solidFill>
              <a:ln>
                <a:noFill/>
              </a:ln>
              <a:effectLst/>
            </c:spPr>
            <c:extLst>
              <c:ext xmlns:c16="http://schemas.microsoft.com/office/drawing/2014/chart" uri="{C3380CC4-5D6E-409C-BE32-E72D297353CC}">
                <c16:uniqueId val="{00000009-B482-4AAB-A1CB-37A512CDBCEF}"/>
              </c:ext>
            </c:extLst>
          </c:dPt>
          <c:dPt>
            <c:idx val="5"/>
            <c:bubble3D val="0"/>
            <c:spPr>
              <a:solidFill>
                <a:schemeClr val="accent1">
                  <a:tint val="90000"/>
                </a:schemeClr>
              </a:solidFill>
              <a:ln>
                <a:noFill/>
              </a:ln>
              <a:effectLst/>
            </c:spPr>
            <c:extLst>
              <c:ext xmlns:c16="http://schemas.microsoft.com/office/drawing/2014/chart" uri="{C3380CC4-5D6E-409C-BE32-E72D297353CC}">
                <c16:uniqueId val="{0000000B-B482-4AAB-A1CB-37A512CDBCEF}"/>
              </c:ext>
            </c:extLst>
          </c:dPt>
          <c:dPt>
            <c:idx val="6"/>
            <c:bubble3D val="0"/>
            <c:spPr>
              <a:solidFill>
                <a:schemeClr val="accent1">
                  <a:tint val="44000"/>
                </a:schemeClr>
              </a:solidFill>
              <a:ln>
                <a:noFill/>
              </a:ln>
              <a:effectLst/>
            </c:spPr>
            <c:extLst>
              <c:ext xmlns:c16="http://schemas.microsoft.com/office/drawing/2014/chart" uri="{C3380CC4-5D6E-409C-BE32-E72D297353CC}">
                <c16:uniqueId val="{0000000D-B482-4AAB-A1CB-37A512CDBCEF}"/>
              </c:ext>
            </c:extLst>
          </c:dPt>
          <c:dPt>
            <c:idx val="7"/>
            <c:bubble3D val="0"/>
            <c:spPr>
              <a:solidFill>
                <a:schemeClr val="accent1">
                  <a:tint val="97000"/>
                </a:schemeClr>
              </a:solidFill>
              <a:ln>
                <a:noFill/>
              </a:ln>
              <a:effectLst/>
            </c:spPr>
            <c:extLst>
              <c:ext xmlns:c16="http://schemas.microsoft.com/office/drawing/2014/chart" uri="{C3380CC4-5D6E-409C-BE32-E72D297353CC}">
                <c16:uniqueId val="{0000000F-B482-4AAB-A1CB-37A512CDBCEF}"/>
              </c:ext>
            </c:extLst>
          </c:dPt>
          <c:dPt>
            <c:idx val="8"/>
            <c:bubble3D val="0"/>
            <c:spPr>
              <a:solidFill>
                <a:schemeClr val="accent1">
                  <a:tint val="50000"/>
                </a:schemeClr>
              </a:solidFill>
              <a:ln>
                <a:noFill/>
              </a:ln>
              <a:effectLst/>
            </c:spPr>
            <c:extLst>
              <c:ext xmlns:c16="http://schemas.microsoft.com/office/drawing/2014/chart" uri="{C3380CC4-5D6E-409C-BE32-E72D297353CC}">
                <c16:uniqueId val="{00000011-B482-4AAB-A1CB-37A512CDBCEF}"/>
              </c:ext>
            </c:extLst>
          </c:dPt>
          <c:dLbls>
            <c:dLbl>
              <c:idx val="0"/>
              <c:tx>
                <c:rich>
                  <a:bodyPr/>
                  <a:lstStyle/>
                  <a:p>
                    <a:r>
                      <a:rPr lang="en-US" dirty="0">
                        <a:latin typeface="Source Sans Pro" panose="020B0503030403020204" pitchFamily="34" charset="0"/>
                        <a:ea typeface="Source Sans Pro" panose="020B0503030403020204" pitchFamily="34" charset="0"/>
                      </a:rPr>
                      <a:t>107</a:t>
                    </a:r>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482-4AAB-A1CB-37A512CDBCEF}"/>
                </c:ext>
              </c:extLst>
            </c:dLbl>
            <c:dLbl>
              <c:idx val="1"/>
              <c:tx>
                <c:rich>
                  <a:bodyPr/>
                  <a:lstStyle/>
                  <a:p>
                    <a:r>
                      <a:rPr lang="en-US" dirty="0">
                        <a:latin typeface="Source Sans Pro" panose="020B0503030403020204" pitchFamily="34" charset="0"/>
                        <a:ea typeface="Source Sans Pro" panose="020B0503030403020204" pitchFamily="34" charset="0"/>
                      </a:rPr>
                      <a:t>78</a:t>
                    </a:r>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B482-4AAB-A1CB-37A512CDBCEF}"/>
                </c:ext>
              </c:extLst>
            </c:dLbl>
            <c:numFmt formatCode="0%" sourceLinked="0"/>
            <c:spPr>
              <a:noFill/>
              <a:ln>
                <a:noFill/>
              </a:ln>
              <a:effectLst/>
            </c:spPr>
            <c:txPr>
              <a:bodyPr rot="0" spcFirstLastPara="1" vertOverflow="ellipsis" vert="horz" wrap="square" anchor="ctr" anchorCtr="1"/>
              <a:lstStyle/>
              <a:p>
                <a:pPr algn="ctr">
                  <a:defRPr lang="de-DE" sz="1000" b="1" i="0" u="none" strike="noStrike" kern="1200" baseline="0">
                    <a:solidFill>
                      <a:srgbClr val="FFFFFF"/>
                    </a:solidFill>
                    <a:effectLst/>
                    <a:latin typeface="+mj-lt"/>
                    <a:ea typeface="Arial"/>
                    <a:cs typeface="Arial"/>
                  </a:defRPr>
                </a:pPr>
                <a:endParaRPr lang="de-DE"/>
              </a:p>
            </c:txPr>
            <c:showLegendKey val="0"/>
            <c:showVal val="1"/>
            <c:showCatName val="0"/>
            <c:showSerName val="0"/>
            <c:showPercent val="0"/>
            <c:showBubbleSize val="0"/>
            <c:showLeaderLines val="1"/>
            <c:leaderLines>
              <c:spPr>
                <a:ln w="9525" cap="flat" cmpd="sng" algn="ctr">
                  <a:solidFill>
                    <a:schemeClr val="tx1">
                      <a:shade val="95000"/>
                      <a:satMod val="105000"/>
                    </a:schemeClr>
                  </a:solidFill>
                  <a:prstDash val="solid"/>
                  <a:round/>
                </a:ln>
                <a:effectLst/>
              </c:spPr>
            </c:leaderLines>
            <c:extLst>
              <c:ext xmlns:c15="http://schemas.microsoft.com/office/drawing/2012/chart" uri="{CE6537A1-D6FC-4f65-9D91-7224C49458BB}"/>
            </c:extLst>
          </c:dLbls>
          <c:cat>
            <c:strRef>
              <c:f>Tabelle1!$A$2:$A$3</c:f>
              <c:strCache>
                <c:ptCount val="2"/>
                <c:pt idx="0">
                  <c:v>Zuwendungen</c:v>
                </c:pt>
                <c:pt idx="1">
                  <c:v>Direktbeauftragungen</c:v>
                </c:pt>
              </c:strCache>
            </c:strRef>
          </c:cat>
          <c:val>
            <c:numRef>
              <c:f>Tabelle1!$B$2:$B$3</c:f>
              <c:numCache>
                <c:formatCode>0%</c:formatCode>
                <c:ptCount val="2"/>
                <c:pt idx="0">
                  <c:v>0.57999999999999996</c:v>
                </c:pt>
                <c:pt idx="1">
                  <c:v>0.42</c:v>
                </c:pt>
              </c:numCache>
            </c:numRef>
          </c:val>
          <c:extLst>
            <c:ext xmlns:c16="http://schemas.microsoft.com/office/drawing/2014/chart" uri="{C3380CC4-5D6E-409C-BE32-E72D297353CC}">
              <c16:uniqueId val="{00000012-B482-4AAB-A1CB-37A512CDBCEF}"/>
            </c:ext>
          </c:extLst>
        </c:ser>
        <c:dLbls>
          <c:showLegendKey val="0"/>
          <c:showVal val="0"/>
          <c:showCatName val="0"/>
          <c:showSerName val="0"/>
          <c:showPercent val="0"/>
          <c:showBubbleSize val="0"/>
          <c:showLeaderLines val="1"/>
        </c:dLbls>
        <c:firstSliceAng val="0"/>
        <c:holeSize val="60"/>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lang="de-DE" sz="1000" b="0" i="0" u="none" strike="noStrike" kern="1200" baseline="0">
              <a:solidFill>
                <a:schemeClr val="tx2">
                  <a:lumMod val="75000"/>
                </a:schemeClr>
              </a:solidFill>
              <a:latin typeface="+mn-lt"/>
              <a:ea typeface="MS P????"/>
              <a:cs typeface="MS P????"/>
            </a:defRPr>
          </a:pPr>
          <a:endParaRPr lang="de-DE"/>
        </a:p>
      </c:txPr>
    </c:legend>
    <c:plotVisOnly val="1"/>
    <c:dispBlanksAs val="gap"/>
    <c:showDLblsOverMax val="0"/>
  </c:chart>
  <c:spPr>
    <a:solidFill>
      <a:schemeClr val="bg1">
        <a:lumMod val="95000"/>
      </a:schemeClr>
    </a:solidFill>
    <a:ln w="9525" cap="flat" cmpd="sng" algn="ctr">
      <a:noFill/>
      <a:prstDash val="solid"/>
    </a:ln>
    <a:effectLst/>
  </c:spPr>
  <c:txPr>
    <a:bodyPr/>
    <a:lstStyle/>
    <a:p>
      <a:pPr>
        <a:defRPr sz="1800"/>
      </a:pPr>
      <a:endParaRPr lang="de-DE"/>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drawings/drawing1.xml><?xml version="1.0" encoding="utf-8"?>
<c:userShapes xmlns:c="http://schemas.openxmlformats.org/drawingml/2006/chart">
  <cdr:relSizeAnchor xmlns:cdr="http://schemas.openxmlformats.org/drawingml/2006/chartDrawing">
    <cdr:from>
      <cdr:x>0.28641</cdr:x>
      <cdr:y>0.21833</cdr:y>
    </cdr:from>
    <cdr:to>
      <cdr:x>0.69685</cdr:x>
      <cdr:y>0.6357</cdr:y>
    </cdr:to>
    <cdr:sp macro="" textlink="">
      <cdr:nvSpPr>
        <cdr:cNvPr id="2" name="Textfeld 1"/>
        <cdr:cNvSpPr txBox="1">
          <a:spLocks xmlns:a="http://schemas.openxmlformats.org/drawingml/2006/main" noChangeAspect="1"/>
        </cdr:cNvSpPr>
      </cdr:nvSpPr>
      <cdr:spPr>
        <a:xfrm xmlns:a="http://schemas.openxmlformats.org/drawingml/2006/main">
          <a:off x="602890" y="451970"/>
          <a:ext cx="864000" cy="864000"/>
        </a:xfrm>
        <a:prstGeom xmlns:a="http://schemas.openxmlformats.org/drawingml/2006/main" prst="ellipse">
          <a:avLst/>
        </a:prstGeom>
      </cdr:spPr>
      <cdr:txBody>
        <a:bodyPr xmlns:a="http://schemas.openxmlformats.org/drawingml/2006/main" wrap="none" lIns="0" tIns="0" rIns="0" bIns="0"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lnSpc>
              <a:spcPct val="90000"/>
            </a:lnSpc>
            <a:spcAft>
              <a:spcPts val="1000"/>
            </a:spcAft>
          </a:pPr>
          <a:r>
            <a:rPr lang="en-US" sz="1200" b="1" noProof="0" dirty="0" err="1">
              <a:solidFill>
                <a:srgbClr val="002456"/>
              </a:solidFill>
              <a:latin typeface="Source Sans Pro" panose="020B0503030403020204" pitchFamily="34" charset="0"/>
            </a:rPr>
            <a:t>Projekte</a:t>
          </a:r>
          <a:endParaRPr lang="en-US" sz="1200" b="1" noProof="0" dirty="0">
            <a:solidFill>
              <a:srgbClr val="002456"/>
            </a:solidFill>
            <a:latin typeface="Source Sans Pro" panose="020B0503030403020204" pitchFamily="34" charset="0"/>
          </a:endParaRP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ußzeile"/>
          <p:cNvSpPr>
            <a:spLocks noGrp="1"/>
          </p:cNvSpPr>
          <p:nvPr>
            <p:ph type="ftr" sz="quarter" idx="2"/>
          </p:nvPr>
        </p:nvSpPr>
        <p:spPr>
          <a:xfrm>
            <a:off x="0" y="8604000"/>
            <a:ext cx="5040000" cy="540000"/>
          </a:xfrm>
          <a:prstGeom prst="rect">
            <a:avLst/>
          </a:prstGeom>
        </p:spPr>
        <p:txBody>
          <a:bodyPr vert="horz" lIns="360000" tIns="0" rIns="0" bIns="180000" rtlCol="0" anchor="b"/>
          <a:lstStyle>
            <a:lvl1pPr algn="l">
              <a:defRPr sz="1200"/>
            </a:lvl1pPr>
          </a:lstStyle>
          <a:p>
            <a:endParaRPr lang="de-DE" dirty="0">
              <a:latin typeface="Source Sans Pro" panose="020B0503030403020204" pitchFamily="34" charset="0"/>
            </a:endParaRPr>
          </a:p>
        </p:txBody>
      </p:sp>
      <p:sp>
        <p:nvSpPr>
          <p:cNvPr id="5" name="Foliennummer"/>
          <p:cNvSpPr>
            <a:spLocks noGrp="1"/>
          </p:cNvSpPr>
          <p:nvPr>
            <p:ph type="sldNum" sz="quarter" idx="3"/>
          </p:nvPr>
        </p:nvSpPr>
        <p:spPr>
          <a:xfrm>
            <a:off x="5418000" y="8604000"/>
            <a:ext cx="1440000" cy="540000"/>
          </a:xfrm>
          <a:prstGeom prst="rect">
            <a:avLst/>
          </a:prstGeom>
        </p:spPr>
        <p:txBody>
          <a:bodyPr vert="horz" lIns="0" tIns="0" rIns="360000" bIns="180000" rtlCol="0" anchor="b"/>
          <a:lstStyle>
            <a:lvl1pPr algn="r">
              <a:defRPr sz="1200"/>
            </a:lvl1pPr>
          </a:lstStyle>
          <a:p>
            <a:fld id="{CD9C266D-9BF6-45DD-93F4-23D3D4380AFF}" type="slidenum">
              <a:rPr lang="de-DE" smtClean="0">
                <a:latin typeface="Source Sans Pro" panose="020B0503030403020204" pitchFamily="34" charset="0"/>
              </a:rPr>
              <a:t>‹Nr.›</a:t>
            </a:fld>
            <a:endParaRPr lang="de-DE" dirty="0">
              <a:latin typeface="Source Sans Pro" panose="020B0503030403020204" pitchFamily="34" charset="0"/>
            </a:endParaRPr>
          </a:p>
        </p:txBody>
      </p:sp>
    </p:spTree>
    <p:extLst>
      <p:ext uri="{BB962C8B-B14F-4D97-AF65-F5344CB8AC3E}">
        <p14:creationId xmlns:p14="http://schemas.microsoft.com/office/powerpoint/2010/main" val="1567939925"/>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svg>
</file>

<file path=ppt/media/image20.jpeg>
</file>

<file path=ppt/media/image21.jpeg>
</file>

<file path=ppt/media/image22.jpeg>
</file>

<file path=ppt/media/image23.jpg>
</file>

<file path=ppt/media/image24.jpg>
</file>

<file path=ppt/media/image25.jpg>
</file>

<file path=ppt/media/image26.jpg>
</file>

<file path=ppt/media/image27.jpg>
</file>

<file path=ppt/media/image28.jpg>
</file>

<file path=ppt/media/image29.jpg>
</file>

<file path=ppt/media/image3.jpe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png>
</file>

<file path=ppt/media/image40.jpg>
</file>

<file path=ppt/media/image41.jpg>
</file>

<file path=ppt/media/image42.jpg>
</file>

<file path=ppt/media/image43.jpeg>
</file>

<file path=ppt/media/image44.jpeg>
</file>

<file path=ppt/media/image45.jpg>
</file>

<file path=ppt/media/image46.jpg>
</file>

<file path=ppt/media/image47.jpg>
</file>

<file path=ppt/media/image48.jp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jpeg>
</file>

<file path=ppt/media/image58.jpeg>
</file>

<file path=ppt/media/image59.jpeg>
</file>

<file path=ppt/media/image6.png>
</file>

<file path=ppt/media/image60.jpeg>
</file>

<file path=ppt/media/image61.jpeg>
</file>

<file path=ppt/media/image62.jpeg>
</file>

<file path=ppt/media/image63.jpeg>
</file>

<file path=ppt/media/image64.png>
</file>

<file path=ppt/media/image65.png>
</file>

<file path=ppt/media/image66.jpeg>
</file>

<file path=ppt/media/image67.png>
</file>

<file path=ppt/media/image68.jpg>
</file>

<file path=ppt/media/image69.jpg>
</file>

<file path=ppt/media/image7.svg>
</file>

<file path=ppt/media/image70.jpeg>
</file>

<file path=ppt/media/image71.jpeg>
</file>

<file path=ppt/media/image72.png>
</file>

<file path=ppt/media/image73.svg>
</file>

<file path=ppt/media/image74.jpeg>
</file>

<file path=ppt/media/image75.jpeg>
</file>

<file path=ppt/media/image76.jpeg>
</file>

<file path=ppt/media/image77.jpeg>
</file>

<file path=ppt/media/image78.jpeg>
</file>

<file path=ppt/media/image79.jpeg>
</file>

<file path=ppt/media/image8.jpg>
</file>

<file path=ppt/media/image80.png>
</file>

<file path=ppt/media/image81.jpeg>
</file>

<file path=ppt/media/image82.png>
</file>

<file path=ppt/media/image84.jpeg>
</file>

<file path=ppt/media/image85.png>
</file>

<file path=ppt/media/image86.png>
</file>

<file path=ppt/media/image87.png>
</file>

<file path=ppt/media/image88.png>
</file>

<file path=ppt/media/image89.jpeg>
</file>

<file path=ppt/media/image9.png>
</file>

<file path=ppt/media/image90.png>
</file>

<file path=ppt/media/image91.png>
</file>

<file path=ppt/media/image92.png>
</file>

<file path=ppt/media/image93.png>
</file>

<file path=ppt/media/image94.jpeg>
</file>

<file path=ppt/media/image95.jpeg>
</file>

<file path=ppt/media/image96.png>
</file>

<file path=ppt/media/image9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olienbild"/>
          <p:cNvSpPr>
            <a:spLocks noGrp="1" noRot="1" noChangeAspect="1"/>
          </p:cNvSpPr>
          <p:nvPr>
            <p:ph type="sldImg" idx="2"/>
          </p:nvPr>
        </p:nvSpPr>
        <p:spPr>
          <a:xfrm>
            <a:off x="360000" y="432000"/>
            <a:ext cx="6138000" cy="3454424"/>
          </a:xfrm>
          <a:prstGeom prst="rect">
            <a:avLst/>
          </a:prstGeom>
          <a:noFill/>
          <a:ln w="12700">
            <a:solidFill>
              <a:prstClr val="black"/>
            </a:solidFill>
            <a:miter lim="800000"/>
          </a:ln>
        </p:spPr>
        <p:txBody>
          <a:bodyPr vert="horz" lIns="0" tIns="0" rIns="0" bIns="0" rtlCol="0" anchor="ctr"/>
          <a:lstStyle/>
          <a:p>
            <a:endParaRPr lang="de-DE" noProof="0" dirty="0"/>
          </a:p>
        </p:txBody>
      </p:sp>
      <p:sp>
        <p:nvSpPr>
          <p:cNvPr id="5" name="Notizen"/>
          <p:cNvSpPr>
            <a:spLocks noGrp="1"/>
          </p:cNvSpPr>
          <p:nvPr>
            <p:ph type="body" sz="quarter" idx="3"/>
          </p:nvPr>
        </p:nvSpPr>
        <p:spPr>
          <a:xfrm>
            <a:off x="359999" y="4248000"/>
            <a:ext cx="6138000" cy="4068000"/>
          </a:xfrm>
          <a:prstGeom prst="rect">
            <a:avLst/>
          </a:prstGeom>
        </p:spPr>
        <p:txBody>
          <a:bodyPr vert="horz" lIns="0" tIns="0" rIns="0" bIns="0" rtlCol="0"/>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6" name="Fußzeile"/>
          <p:cNvSpPr>
            <a:spLocks noGrp="1"/>
          </p:cNvSpPr>
          <p:nvPr>
            <p:ph type="ftr" sz="quarter" idx="4"/>
          </p:nvPr>
        </p:nvSpPr>
        <p:spPr>
          <a:xfrm>
            <a:off x="0" y="8604000"/>
            <a:ext cx="5040000" cy="540000"/>
          </a:xfrm>
          <a:prstGeom prst="rect">
            <a:avLst/>
          </a:prstGeom>
        </p:spPr>
        <p:txBody>
          <a:bodyPr vert="horz" lIns="360000" tIns="0" rIns="0" bIns="180000" rtlCol="0" anchor="b"/>
          <a:lstStyle>
            <a:lvl1pPr algn="l">
              <a:defRPr sz="1200">
                <a:latin typeface="Source Sans Pro" panose="020B0503030403020204" pitchFamily="34" charset="0"/>
              </a:defRPr>
            </a:lvl1pPr>
          </a:lstStyle>
          <a:p>
            <a:endParaRPr lang="de-DE" dirty="0"/>
          </a:p>
        </p:txBody>
      </p:sp>
      <p:sp>
        <p:nvSpPr>
          <p:cNvPr id="7" name="Foliennummer"/>
          <p:cNvSpPr>
            <a:spLocks noGrp="1"/>
          </p:cNvSpPr>
          <p:nvPr>
            <p:ph type="sldNum" sz="quarter" idx="5"/>
          </p:nvPr>
        </p:nvSpPr>
        <p:spPr>
          <a:xfrm>
            <a:off x="5418000" y="8604000"/>
            <a:ext cx="1440000" cy="540000"/>
          </a:xfrm>
          <a:prstGeom prst="rect">
            <a:avLst/>
          </a:prstGeom>
        </p:spPr>
        <p:txBody>
          <a:bodyPr vert="horz" lIns="0" tIns="0" rIns="360000" bIns="180000" rtlCol="0" anchor="b"/>
          <a:lstStyle>
            <a:lvl1pPr algn="r">
              <a:defRPr sz="1200">
                <a:latin typeface="Source Sans Pro" panose="020B0503030403020204" pitchFamily="34" charset="0"/>
              </a:defRPr>
            </a:lvl1pPr>
          </a:lstStyle>
          <a:p>
            <a:fld id="{92DA5471-CC57-402A-9527-36A1D012F698}" type="slidenum">
              <a:rPr lang="de-DE" smtClean="0"/>
              <a:pPr/>
              <a:t>‹Nr.›</a:t>
            </a:fld>
            <a:endParaRPr lang="de-DE" dirty="0"/>
          </a:p>
        </p:txBody>
      </p:sp>
    </p:spTree>
    <p:extLst>
      <p:ext uri="{BB962C8B-B14F-4D97-AF65-F5344CB8AC3E}">
        <p14:creationId xmlns:p14="http://schemas.microsoft.com/office/powerpoint/2010/main" val="12865350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Source Sans Pro" panose="020B0503030403020204" pitchFamily="34" charset="0"/>
        <a:ea typeface="+mn-ea"/>
        <a:cs typeface="+mn-cs"/>
      </a:defRPr>
    </a:lvl1pPr>
    <a:lvl2pPr marL="457200" algn="l" defTabSz="914400" rtl="0" eaLnBrk="1" latinLnBrk="0" hangingPunct="1">
      <a:defRPr sz="1200" kern="1200">
        <a:solidFill>
          <a:schemeClr val="tx1"/>
        </a:solidFill>
        <a:latin typeface="Source Sans Pro" panose="020B0503030403020204" pitchFamily="34" charset="0"/>
        <a:ea typeface="+mn-ea"/>
        <a:cs typeface="+mn-cs"/>
      </a:defRPr>
    </a:lvl2pPr>
    <a:lvl3pPr marL="914400" algn="l" defTabSz="914400" rtl="0" eaLnBrk="1" latinLnBrk="0" hangingPunct="1">
      <a:defRPr sz="1200" kern="1200">
        <a:solidFill>
          <a:schemeClr val="tx1"/>
        </a:solidFill>
        <a:latin typeface="Source Sans Pro" panose="020B0503030403020204" pitchFamily="34" charset="0"/>
        <a:ea typeface="+mn-ea"/>
        <a:cs typeface="+mn-cs"/>
      </a:defRPr>
    </a:lvl3pPr>
    <a:lvl4pPr marL="1371600" algn="l" defTabSz="914400" rtl="0" eaLnBrk="1" latinLnBrk="0" hangingPunct="1">
      <a:defRPr sz="1200" kern="1200">
        <a:solidFill>
          <a:schemeClr val="tx1"/>
        </a:solidFill>
        <a:latin typeface="Source Sans Pro" panose="020B0503030403020204" pitchFamily="34" charset="0"/>
        <a:ea typeface="+mn-ea"/>
        <a:cs typeface="+mn-cs"/>
      </a:defRPr>
    </a:lvl4pPr>
    <a:lvl5pPr marL="1828800" algn="l" defTabSz="914400" rtl="0" eaLnBrk="1" latinLnBrk="0" hangingPunct="1">
      <a:defRPr sz="1200" kern="1200">
        <a:solidFill>
          <a:schemeClr val="tx1"/>
        </a:solidFill>
        <a:latin typeface="Source Sans Pro" panose="020B0503030403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www.sisfit.de/"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http://standortstaging.alta4cloud.com/"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fzi.de/startseite/" TargetMode="External"/><Relationship Id="rId2" Type="http://schemas.openxmlformats.org/officeDocument/2006/relationships/slide" Target="../slides/slide28.xml"/><Relationship Id="rId1" Type="http://schemas.openxmlformats.org/officeDocument/2006/relationships/notesMaster" Target="../notesMasters/notesMaster1.xml"/><Relationship Id="rId6" Type="http://schemas.openxmlformats.org/officeDocument/2006/relationships/hyperlink" Target="https://www.kit.edu/" TargetMode="External"/><Relationship Id="rId5" Type="http://schemas.openxmlformats.org/officeDocument/2006/relationships/hyperlink" Target="https://www.cyberforum.de/" TargetMode="External"/><Relationship Id="rId4" Type="http://schemas.openxmlformats.org/officeDocument/2006/relationships/hyperlink" Target="https://www.iosb.fraunhofer.de/servlet/is/11/"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it-sicherheitsregion-karlsruhe.de/"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92DA5471-CC57-402A-9527-36A1D012F698}" type="slidenum">
              <a:rPr lang="de-DE" smtClean="0"/>
              <a:pPr/>
              <a:t>1</a:t>
            </a:fld>
            <a:endParaRPr lang="de-DE" dirty="0"/>
          </a:p>
        </p:txBody>
      </p:sp>
    </p:spTree>
    <p:extLst>
      <p:ext uri="{BB962C8B-B14F-4D97-AF65-F5344CB8AC3E}">
        <p14:creationId xmlns:p14="http://schemas.microsoft.com/office/powerpoint/2010/main" val="30985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noProof="0" smtClean="0"/>
              <a:t>11</a:t>
            </a:fld>
            <a:endParaRPr lang="de-DE" noProof="0" dirty="0"/>
          </a:p>
        </p:txBody>
      </p:sp>
    </p:spTree>
    <p:extLst>
      <p:ext uri="{BB962C8B-B14F-4D97-AF65-F5344CB8AC3E}">
        <p14:creationId xmlns:p14="http://schemas.microsoft.com/office/powerpoint/2010/main" val="3711017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Zahlen, Daten,</a:t>
            </a:r>
            <a:r>
              <a:rPr lang="de-DE" baseline="0" dirty="0"/>
              <a:t> Fakten zu Karlsruhe:</a:t>
            </a:r>
            <a:endParaRPr lang="de-DE" dirty="0"/>
          </a:p>
          <a:p>
            <a:pPr marL="171450" indent="-171450">
              <a:buFont typeface="Arial" panose="020B0604020202020204" pitchFamily="34" charset="0"/>
              <a:buChar char="•"/>
            </a:pPr>
            <a:r>
              <a:rPr lang="de-DE" dirty="0"/>
              <a:t>4.400</a:t>
            </a:r>
            <a:r>
              <a:rPr lang="de-DE" baseline="0" dirty="0"/>
              <a:t> IT Unternehmen, </a:t>
            </a:r>
            <a:r>
              <a:rPr lang="de-DE" dirty="0"/>
              <a:t>30.000 IT-Arbeitsplätze, 10.000 Informatik-Studierende,</a:t>
            </a:r>
            <a:r>
              <a:rPr lang="de-DE" baseline="0" dirty="0"/>
              <a:t> 1984 erste E-Mail in Deutschland erhalten, 10 Gründerzentren</a:t>
            </a:r>
            <a:endParaRPr lang="de-DE" dirty="0"/>
          </a:p>
          <a:p>
            <a:pPr marL="171450" indent="-171450">
              <a:buFont typeface="Arial" panose="020B0604020202020204" pitchFamily="34" charset="0"/>
              <a:buChar char="•"/>
            </a:pPr>
            <a:r>
              <a:rPr lang="de-DE" dirty="0"/>
              <a:t>In der IKT-Studie der Europäischen Kommission erreichte Karlsruhe mit seinen 4.400 IT-Unternehmen einen hervorragenden vierten Platz – direkt hinter München, London und Paris</a:t>
            </a:r>
          </a:p>
          <a:p>
            <a:pPr marL="171450" indent="-171450">
              <a:buFont typeface="Arial" panose="020B0604020202020204" pitchFamily="34" charset="0"/>
              <a:buChar char="•"/>
            </a:pPr>
            <a:r>
              <a:rPr lang="de-DE" dirty="0"/>
              <a:t>Karlsruhe beheimatet 25 Forschungs- und Entwicklungseinrichtungen. Das Karlsruher Institut für Technologie (KIT) zählt dabei zu den weltweit größten Forschungseinrichtungen.</a:t>
            </a:r>
          </a:p>
          <a:p>
            <a:pPr marL="171450" indent="-171450">
              <a:buFont typeface="Arial" panose="020B0604020202020204" pitchFamily="34" charset="0"/>
              <a:buChar char="•"/>
            </a:pPr>
            <a:r>
              <a:rPr lang="de-DE" dirty="0"/>
              <a:t>Derzeit sind rund 43.000 Studierende an Karlsruhes zehn Hochschulen immatrikuliert – 60% davon am KIT und 20% an der Hochschule Karlsruhe – Technik und Wirtschaft (</a:t>
            </a:r>
            <a:r>
              <a:rPr lang="de-DE" dirty="0" err="1"/>
              <a:t>HsKA</a:t>
            </a:r>
            <a:r>
              <a:rPr lang="de-DE" dirty="0"/>
              <a:t>).</a:t>
            </a:r>
          </a:p>
          <a:p>
            <a:pPr marL="171450" indent="-171450">
              <a:buFont typeface="Arial" panose="020B0604020202020204" pitchFamily="34" charset="0"/>
              <a:buChar char="•"/>
            </a:pPr>
            <a:endParaRPr lang="de-DE" dirty="0"/>
          </a:p>
          <a:p>
            <a:pPr marL="0" indent="0">
              <a:buFont typeface="Arial" panose="020B0604020202020204" pitchFamily="34" charset="0"/>
              <a:buNone/>
            </a:pPr>
            <a:r>
              <a:rPr lang="de-DE" i="1" dirty="0"/>
              <a:t>Quelle:</a:t>
            </a:r>
            <a:r>
              <a:rPr lang="de-DE" i="1" baseline="0" dirty="0"/>
              <a:t> https://karlsruhe.digital</a:t>
            </a:r>
            <a:endParaRPr lang="de-DE" i="1" dirty="0"/>
          </a:p>
        </p:txBody>
      </p:sp>
      <p:sp>
        <p:nvSpPr>
          <p:cNvPr id="4" name="Foliennummernplatzhalter 3"/>
          <p:cNvSpPr>
            <a:spLocks noGrp="1"/>
          </p:cNvSpPr>
          <p:nvPr>
            <p:ph type="sldNum" sz="quarter" idx="10"/>
          </p:nvPr>
        </p:nvSpPr>
        <p:spPr/>
        <p:txBody>
          <a:bodyPr/>
          <a:lstStyle/>
          <a:p>
            <a:fld id="{92DA5471-CC57-402A-9527-36A1D012F698}" type="slidenum">
              <a:rPr lang="de-DE" noProof="0" smtClean="0"/>
              <a:t>12</a:t>
            </a:fld>
            <a:endParaRPr lang="de-DE" noProof="0" dirty="0"/>
          </a:p>
        </p:txBody>
      </p:sp>
    </p:spTree>
    <p:extLst>
      <p:ext uri="{BB962C8B-B14F-4D97-AF65-F5344CB8AC3E}">
        <p14:creationId xmlns:p14="http://schemas.microsoft.com/office/powerpoint/2010/main" val="13407783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r>
              <a:rPr lang="de-DE" dirty="0"/>
              <a:t>Zum Starten der Animation 1 x klicken.</a:t>
            </a:r>
          </a:p>
        </p:txBody>
      </p:sp>
      <p:sp>
        <p:nvSpPr>
          <p:cNvPr id="4" name="Foliennummernplatzhalter 3"/>
          <p:cNvSpPr>
            <a:spLocks noGrp="1"/>
          </p:cNvSpPr>
          <p:nvPr>
            <p:ph type="sldNum" sz="quarter" idx="10"/>
          </p:nvPr>
        </p:nvSpPr>
        <p:spPr/>
        <p:txBody>
          <a:bodyPr/>
          <a:lstStyle/>
          <a:p>
            <a:fld id="{D1A9FB32-4667-4BE7-895E-412DC0DF6AC2}" type="slidenum">
              <a:rPr lang="de-DE" smtClean="0"/>
              <a:pPr/>
              <a:t>13</a:t>
            </a:fld>
            <a:endParaRPr lang="de-DE" dirty="0"/>
          </a:p>
        </p:txBody>
      </p:sp>
    </p:spTree>
    <p:extLst>
      <p:ext uri="{BB962C8B-B14F-4D97-AF65-F5344CB8AC3E}">
        <p14:creationId xmlns:p14="http://schemas.microsoft.com/office/powerpoint/2010/main" val="41768374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noProof="0" smtClean="0"/>
              <a:t>14</a:t>
            </a:fld>
            <a:endParaRPr lang="de-DE" noProof="0" dirty="0"/>
          </a:p>
        </p:txBody>
      </p:sp>
    </p:spTree>
    <p:extLst>
      <p:ext uri="{BB962C8B-B14F-4D97-AF65-F5344CB8AC3E}">
        <p14:creationId xmlns:p14="http://schemas.microsoft.com/office/powerpoint/2010/main" val="17645302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Das FZI House </a:t>
            </a:r>
            <a:r>
              <a:rPr lang="de-DE" dirty="0" err="1"/>
              <a:t>of</a:t>
            </a:r>
            <a:r>
              <a:rPr lang="de-DE" dirty="0"/>
              <a:t> Living Labs (</a:t>
            </a:r>
            <a:r>
              <a:rPr lang="de-DE" dirty="0" err="1"/>
              <a:t>HoLL</a:t>
            </a:r>
            <a:r>
              <a:rPr lang="de-DE" dirty="0"/>
              <a:t>) besteht in seiner jetzigen Form seit 2012 und ist eine Forschungsumgebung, die den Forschungstransfer im Bereich der Digitalisierung verschiedener Lebens- und Arbeitsbereiche nachhaltig verbessert und vorantreibt. In Kooperation mit Vertretern aus Wissenschaft, Wirtschaft und Gesellschaft können in acht der </a:t>
            </a:r>
            <a:r>
              <a:rPr lang="de-DE" dirty="0" err="1"/>
              <a:t>Realwelt</a:t>
            </a:r>
            <a:r>
              <a:rPr lang="de-DE" dirty="0"/>
              <a:t> nachempfundenen und mit zukünftigen IT-Innovationen ausgestatteten Living Labs neue Technologien in den Bereichen Automotive, Energie, Sicherheit, </a:t>
            </a:r>
            <a:r>
              <a:rPr lang="de-DE" dirty="0" err="1"/>
              <a:t>mobileIT</a:t>
            </a:r>
            <a:r>
              <a:rPr lang="de-DE" dirty="0"/>
              <a:t>, smart Home/</a:t>
            </a:r>
            <a:r>
              <a:rPr lang="de-DE" dirty="0" err="1"/>
              <a:t>Ambient</a:t>
            </a:r>
            <a:r>
              <a:rPr lang="de-DE" dirty="0"/>
              <a:t> </a:t>
            </a:r>
            <a:r>
              <a:rPr lang="de-DE" dirty="0" err="1"/>
              <a:t>Assisted</a:t>
            </a:r>
            <a:r>
              <a:rPr lang="de-DE" dirty="0"/>
              <a:t> Living, Automatisierung, Robotik und Mobilität erlebt und erprobt, aber auch partizipativ entwickelt werden.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So werden Anwender gemäß dem Living-Lab-Konzept frühzeitig in die durch die IT angestoßenen Schritte hin zur Digitalisierung integriert und entwickeln an den Lösungen der Zukunft mit. Darüber hinaus können durch die gelebte Interdisziplinarität, Innovationen an den Schnittstellen der Domänen vereinfacht identifiziert werden.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2018 empfingen wir 85 </a:t>
            </a:r>
            <a:r>
              <a:rPr lang="en-US" dirty="0" err="1"/>
              <a:t>Besuchergruppen</a:t>
            </a:r>
            <a:r>
              <a:rPr lang="en-US" dirty="0"/>
              <a:t> im FZI House of Living Labs, </a:t>
            </a:r>
            <a:r>
              <a:rPr lang="de-DE" dirty="0"/>
              <a:t>davon 17 internationale Delegationen</a:t>
            </a:r>
          </a:p>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smtClean="0"/>
              <a:pPr/>
              <a:t>17</a:t>
            </a:fld>
            <a:endParaRPr lang="de-DE" dirty="0"/>
          </a:p>
        </p:txBody>
      </p:sp>
    </p:spTree>
    <p:extLst>
      <p:ext uri="{BB962C8B-B14F-4D97-AF65-F5344CB8AC3E}">
        <p14:creationId xmlns:p14="http://schemas.microsoft.com/office/powerpoint/2010/main" val="4717180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smtClean="0"/>
              <a:pPr/>
              <a:t>19</a:t>
            </a:fld>
            <a:endParaRPr lang="de-DE" dirty="0"/>
          </a:p>
        </p:txBody>
      </p:sp>
    </p:spTree>
    <p:extLst>
      <p:ext uri="{BB962C8B-B14F-4D97-AF65-F5344CB8AC3E}">
        <p14:creationId xmlns:p14="http://schemas.microsoft.com/office/powerpoint/2010/main" val="22203341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b="1" dirty="0"/>
              <a:t>Forschung und Wissen zum Wohle der Gesellschaft </a:t>
            </a:r>
            <a:r>
              <a:rPr lang="de-DE" b="1" dirty="0">
                <a:sym typeface="Wingdings" panose="05000000000000000000" pitchFamily="2" charset="2"/>
              </a:rPr>
              <a:t> </a:t>
            </a:r>
            <a:r>
              <a:rPr lang="de-DE" sz="1200" b="0" i="0" u="none" strike="noStrike" kern="1200" baseline="0" dirty="0">
                <a:solidFill>
                  <a:schemeClr val="tx1"/>
                </a:solidFill>
                <a:ea typeface="+mn-ea"/>
                <a:cs typeface="+mn-cs"/>
              </a:rPr>
              <a:t>Mit jeder unserer Innovationen streben wir einen gesellschaftlichen Mehrwert an.</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i="0" u="none" strike="noStrike" kern="1200" baseline="0" dirty="0">
                <a:solidFill>
                  <a:schemeClr val="tx1"/>
                </a:solidFill>
                <a:ea typeface="+mn-ea"/>
                <a:cs typeface="+mn-cs"/>
              </a:rPr>
              <a:t>Wir erforschen die </a:t>
            </a:r>
            <a:r>
              <a:rPr lang="de-DE" sz="1200" b="1" i="0" u="none" strike="noStrike" kern="1200" baseline="0" dirty="0">
                <a:solidFill>
                  <a:schemeClr val="tx1"/>
                </a:solidFill>
                <a:ea typeface="+mn-ea"/>
                <a:cs typeface="+mn-cs"/>
              </a:rPr>
              <a:t>Potenziale digitaler Technologien </a:t>
            </a:r>
            <a:r>
              <a:rPr lang="de-DE" sz="1200" b="0" i="0" u="none" strike="noStrike" kern="1200" baseline="0" dirty="0">
                <a:solidFill>
                  <a:schemeClr val="tx1"/>
                </a:solidFill>
                <a:ea typeface="+mn-ea"/>
                <a:cs typeface="+mn-cs"/>
              </a:rPr>
              <a:t>und entwickeln </a:t>
            </a:r>
            <a:r>
              <a:rPr lang="de-DE" sz="1200" b="1" i="0" u="none" strike="noStrike" kern="1200" baseline="0" dirty="0">
                <a:solidFill>
                  <a:schemeClr val="tx1"/>
                </a:solidFill>
                <a:ea typeface="+mn-ea"/>
                <a:cs typeface="+mn-cs"/>
              </a:rPr>
              <a:t>innovative Anwendungen für Wirtschaft und Gesellschaft </a:t>
            </a:r>
            <a:r>
              <a:rPr lang="de-DE" sz="1200" b="0" i="0" u="none" strike="noStrike" kern="1200" baseline="0" dirty="0">
                <a:solidFill>
                  <a:schemeClr val="tx1"/>
                </a:solidFill>
                <a:ea typeface="+mn-ea"/>
                <a:cs typeface="+mn-cs"/>
              </a:rPr>
              <a:t>auf international höchstem Niveau.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i="0" u="none" strike="noStrike" kern="1200" baseline="0" dirty="0">
                <a:solidFill>
                  <a:schemeClr val="tx1"/>
                </a:solidFill>
                <a:ea typeface="+mn-ea"/>
                <a:cs typeface="+mn-cs"/>
              </a:rPr>
              <a:t>Dabei ­legen wir Wert auf hohe </a:t>
            </a:r>
            <a:r>
              <a:rPr lang="de-DE" sz="1200" b="1" i="0" u="none" strike="noStrike" kern="1200" baseline="0" dirty="0">
                <a:solidFill>
                  <a:schemeClr val="tx1"/>
                </a:solidFill>
                <a:ea typeface="+mn-ea"/>
                <a:cs typeface="+mn-cs"/>
              </a:rPr>
              <a:t>ethische Standards</a:t>
            </a:r>
            <a:r>
              <a:rPr lang="de-DE" sz="1200" b="0" i="0" u="none" strike="noStrike" kern="1200" baseline="0" dirty="0">
                <a:solidFill>
                  <a:schemeClr val="tx1"/>
                </a:solidFill>
                <a:ea typeface="+mn-ea"/>
                <a:cs typeface="+mn-cs"/>
              </a:rPr>
              <a:t>, </a:t>
            </a:r>
            <a:r>
              <a:rPr lang="de-DE" sz="1200" b="1" i="0" u="none" strike="noStrike" kern="1200" baseline="0" dirty="0">
                <a:solidFill>
                  <a:schemeClr val="tx1"/>
                </a:solidFill>
                <a:ea typeface="+mn-ea"/>
                <a:cs typeface="+mn-cs"/>
              </a:rPr>
              <a:t>gute wissenschaftliche Praxis </a:t>
            </a:r>
            <a:r>
              <a:rPr lang="de-DE" sz="1200" b="0" i="0" u="none" strike="noStrike" kern="1200" baseline="0" dirty="0">
                <a:solidFill>
                  <a:schemeClr val="tx1"/>
                </a:solidFill>
                <a:ea typeface="+mn-ea"/>
                <a:cs typeface="+mn-cs"/>
              </a:rPr>
              <a:t>und auf die vorausschauende </a:t>
            </a:r>
            <a:r>
              <a:rPr lang="de-DE" sz="1200" b="1" i="0" u="none" strike="noStrike" kern="1200" baseline="0" dirty="0">
                <a:solidFill>
                  <a:schemeClr val="tx1"/>
                </a:solidFill>
                <a:ea typeface="+mn-ea"/>
                <a:cs typeface="+mn-cs"/>
              </a:rPr>
              <a:t>Betrachtung möglicher Folgen unserer Forschung</a:t>
            </a:r>
            <a:r>
              <a:rPr lang="de-DE" sz="1200" b="0" i="0" u="none" strike="noStrike" kern="1200" baseline="0" dirty="0">
                <a:solidFill>
                  <a:schemeClr val="tx1"/>
                </a:solidFill>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i="0" u="none" strike="noStrike" kern="1200" baseline="0" dirty="0">
                <a:solidFill>
                  <a:schemeClr val="tx1"/>
                </a:solidFill>
                <a:ea typeface="+mn-ea"/>
                <a:cs typeface="+mn-cs"/>
              </a:rPr>
              <a:t>Wir ver­pflichten uns zu </a:t>
            </a:r>
            <a:r>
              <a:rPr lang="de-DE" sz="1200" b="1" i="0" u="none" strike="noStrike" kern="1200" baseline="0" dirty="0">
                <a:solidFill>
                  <a:schemeClr val="tx1"/>
                </a:solidFill>
                <a:ea typeface="+mn-ea"/>
                <a:cs typeface="+mn-cs"/>
              </a:rPr>
              <a:t>nachhaltigem Handeln in ökologischer, sozialer und wirtschaftlicher </a:t>
            </a:r>
            <a:r>
              <a:rPr lang="de-DE" sz="1200" b="0" i="0" u="none" strike="noStrike" kern="1200" baseline="0" dirty="0">
                <a:solidFill>
                  <a:schemeClr val="tx1"/>
                </a:solidFill>
                <a:ea typeface="+mn-ea"/>
                <a:cs typeface="+mn-cs"/>
              </a:rPr>
              <a:t>Hinsicht.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sz="1200" b="0" i="0" u="none" strike="noStrike" kern="1200" baseline="0" dirty="0">
              <a:solidFill>
                <a:schemeClr val="tx1"/>
              </a:solidFill>
              <a:ea typeface="+mn-ea"/>
              <a:cs typeface="+mn-cs"/>
            </a:endParaRPr>
          </a:p>
          <a:p>
            <a:pPr rtl="0"/>
            <a:r>
              <a:rPr lang="de-DE" sz="1200" b="1" i="0" u="none" strike="noStrike" kern="1200" baseline="0" dirty="0">
                <a:solidFill>
                  <a:schemeClr val="tx1"/>
                </a:solidFill>
                <a:ea typeface="+mn-ea"/>
                <a:cs typeface="+mn-cs"/>
              </a:rPr>
              <a:t>Fachliche Exzellenz, Interdisziplinarität und Kreativität</a:t>
            </a:r>
          </a:p>
          <a:p>
            <a:pPr rtl="0"/>
            <a:br>
              <a:rPr lang="de-DE" sz="1200" b="0" i="0" u="none" strike="noStrike" kern="1200" baseline="0" dirty="0">
                <a:solidFill>
                  <a:schemeClr val="tx1"/>
                </a:solidFill>
                <a:ea typeface="+mn-ea"/>
                <a:cs typeface="+mn-cs"/>
              </a:rPr>
            </a:br>
            <a:r>
              <a:rPr lang="de-DE" sz="1200" b="0" i="0" u="none" strike="noStrike" kern="1200" baseline="0" dirty="0">
                <a:solidFill>
                  <a:schemeClr val="tx1"/>
                </a:solidFill>
                <a:ea typeface="+mn-ea"/>
                <a:cs typeface="+mn-cs"/>
              </a:rPr>
              <a:t>Wir sind </a:t>
            </a:r>
            <a:r>
              <a:rPr lang="de-DE" sz="1200" b="1" i="0" u="none" strike="noStrike" kern="1200" baseline="0" dirty="0">
                <a:solidFill>
                  <a:schemeClr val="tx1"/>
                </a:solidFill>
                <a:ea typeface="+mn-ea"/>
                <a:cs typeface="+mn-cs"/>
              </a:rPr>
              <a:t>Problemlöser</a:t>
            </a:r>
            <a:r>
              <a:rPr lang="de-DE" sz="1200" b="0" i="0" u="none" strike="noStrike" kern="1200" baseline="0" dirty="0">
                <a:solidFill>
                  <a:schemeClr val="tx1"/>
                </a:solidFill>
                <a:ea typeface="+mn-ea"/>
                <a:cs typeface="+mn-cs"/>
              </a:rPr>
              <a:t> und </a:t>
            </a:r>
            <a:r>
              <a:rPr lang="de-DE" sz="1200" b="1" i="0" u="none" strike="noStrike" kern="1200" baseline="0" dirty="0">
                <a:solidFill>
                  <a:schemeClr val="tx1"/>
                </a:solidFill>
                <a:ea typeface="+mn-ea"/>
                <a:cs typeface="+mn-cs"/>
              </a:rPr>
              <a:t>gestalten</a:t>
            </a:r>
            <a:r>
              <a:rPr lang="de-DE" sz="1200" b="0" i="0" u="none" strike="noStrike" kern="1200" baseline="0" dirty="0">
                <a:solidFill>
                  <a:schemeClr val="tx1"/>
                </a:solidFill>
                <a:ea typeface="+mn-ea"/>
                <a:cs typeface="+mn-cs"/>
              </a:rPr>
              <a:t> die digitale Welt von morgen und schlagen </a:t>
            </a:r>
            <a:r>
              <a:rPr lang="de-DE" sz="1200" b="1" i="0" u="none" strike="noStrike" kern="1200" baseline="0" dirty="0">
                <a:solidFill>
                  <a:schemeClr val="tx1"/>
                </a:solidFill>
                <a:ea typeface="+mn-ea"/>
                <a:cs typeface="+mn-cs"/>
              </a:rPr>
              <a:t>Brücken zwischen Wissenschaft, Wirtschaft, Politik, Verwaltung sowie Bürgern</a:t>
            </a:r>
            <a:r>
              <a:rPr lang="de-DE" sz="1200" b="0" i="0" u="none" strike="noStrike" kern="1200" baseline="0" dirty="0">
                <a:solidFill>
                  <a:schemeClr val="tx1"/>
                </a:solidFill>
                <a:ea typeface="+mn-ea"/>
                <a:cs typeface="+mn-cs"/>
              </a:rPr>
              <a:t>. </a:t>
            </a:r>
          </a:p>
          <a:p>
            <a:pPr rtl="0"/>
            <a:r>
              <a:rPr lang="de-DE" sz="1200" b="0" i="0" u="none" strike="noStrike" kern="1200" baseline="0" dirty="0">
                <a:solidFill>
                  <a:schemeClr val="tx1"/>
                </a:solidFill>
                <a:ea typeface="+mn-ea"/>
                <a:cs typeface="+mn-cs"/>
              </a:rPr>
              <a:t>Das Wissen um neuste </a:t>
            </a:r>
            <a:r>
              <a:rPr lang="de-DE" sz="1200" b="1" i="0" u="none" strike="noStrike" kern="1200" baseline="0" dirty="0">
                <a:solidFill>
                  <a:schemeClr val="tx1"/>
                </a:solidFill>
                <a:ea typeface="+mn-ea"/>
                <a:cs typeface="+mn-cs"/>
              </a:rPr>
              <a:t>Methoden</a:t>
            </a:r>
            <a:r>
              <a:rPr lang="de-DE" sz="1200" b="0" i="0" u="none" strike="noStrike" kern="1200" baseline="0" dirty="0">
                <a:solidFill>
                  <a:schemeClr val="tx1"/>
                </a:solidFill>
                <a:ea typeface="+mn-ea"/>
                <a:cs typeface="+mn-cs"/>
              </a:rPr>
              <a:t> und </a:t>
            </a:r>
            <a:r>
              <a:rPr lang="de-DE" sz="1200" b="1" i="0" u="none" strike="noStrike" kern="1200" baseline="0" dirty="0">
                <a:solidFill>
                  <a:schemeClr val="tx1"/>
                </a:solidFill>
                <a:ea typeface="+mn-ea"/>
                <a:cs typeface="+mn-cs"/>
              </a:rPr>
              <a:t>Technologien</a:t>
            </a:r>
            <a:r>
              <a:rPr lang="de-DE" sz="1200" b="0" i="0" u="none" strike="noStrike" kern="1200" baseline="0" dirty="0">
                <a:solidFill>
                  <a:schemeClr val="tx1"/>
                </a:solidFill>
                <a:ea typeface="+mn-ea"/>
                <a:cs typeface="+mn-cs"/>
              </a:rPr>
              <a:t>, moderne Labore und Testfelder sowie unserem Netzwerk innovativer Partner ermöglichen uns, kreative Ideen direkt in der Anwendung zu erproben. </a:t>
            </a:r>
          </a:p>
          <a:p>
            <a:pPr rtl="0"/>
            <a:r>
              <a:rPr lang="de-DE" sz="1200" b="0" i="0" u="none" strike="noStrike" kern="1200" baseline="0" dirty="0">
                <a:solidFill>
                  <a:schemeClr val="tx1"/>
                </a:solidFill>
                <a:ea typeface="+mn-ea"/>
                <a:cs typeface="+mn-cs"/>
              </a:rPr>
              <a:t>Dieses Forschungs- und Arbeitsumfeld bietet den Kollegen </a:t>
            </a:r>
            <a:r>
              <a:rPr lang="de-DE" sz="1200" b="1" i="0" u="none" strike="noStrike" kern="1200" baseline="0" dirty="0">
                <a:solidFill>
                  <a:schemeClr val="tx1"/>
                </a:solidFill>
                <a:ea typeface="+mn-ea"/>
                <a:cs typeface="+mn-cs"/>
              </a:rPr>
              <a:t>ideale Bedingungen für eine berufliche Zukunft </a:t>
            </a:r>
            <a:r>
              <a:rPr lang="de-DE" sz="1200" b="0" i="0" u="none" strike="noStrike" kern="1200" baseline="0" dirty="0">
                <a:solidFill>
                  <a:schemeClr val="tx1"/>
                </a:solidFill>
                <a:ea typeface="+mn-ea"/>
                <a:cs typeface="+mn-cs"/>
              </a:rPr>
              <a:t>in Fach- und Führungspositionen sowie in eigenen Unternehmen.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baseline="0" dirty="0">
              <a:solidFill>
                <a:srgbClr val="FF0000"/>
              </a:solidFill>
            </a:endParaRPr>
          </a:p>
          <a:p>
            <a:pPr rtl="0"/>
            <a:r>
              <a:rPr lang="de-DE" sz="1200" b="1" i="0" u="none" strike="noStrike" kern="1200" baseline="0" dirty="0">
                <a:solidFill>
                  <a:schemeClr val="tx1"/>
                </a:solidFill>
                <a:ea typeface="+mn-ea"/>
                <a:cs typeface="+mn-cs"/>
              </a:rPr>
              <a:t>Unabhängigkeit, Eigeninitiative und Verantwortung</a:t>
            </a:r>
            <a:br>
              <a:rPr lang="de-DE" sz="1200" b="0" i="0" u="none" strike="noStrike" kern="1200" baseline="0" dirty="0">
                <a:solidFill>
                  <a:schemeClr val="tx1"/>
                </a:solidFill>
                <a:ea typeface="+mn-ea"/>
                <a:cs typeface="+mn-cs"/>
              </a:rPr>
            </a:br>
            <a:r>
              <a:rPr lang="de-DE" sz="1200" b="0" i="0" u="none" strike="noStrike" kern="1200" baseline="0" dirty="0">
                <a:solidFill>
                  <a:schemeClr val="tx1"/>
                </a:solidFill>
                <a:ea typeface="+mn-ea"/>
                <a:cs typeface="+mn-cs"/>
              </a:rPr>
              <a:t>Wir sind als </a:t>
            </a:r>
            <a:r>
              <a:rPr lang="de-DE" sz="1200" b="1" i="0" u="none" strike="noStrike" kern="1200" baseline="0" dirty="0">
                <a:solidFill>
                  <a:schemeClr val="tx1"/>
                </a:solidFill>
                <a:ea typeface="+mn-ea"/>
                <a:cs typeface="+mn-cs"/>
              </a:rPr>
              <a:t>gemeinnützige Stiftung </a:t>
            </a:r>
            <a:r>
              <a:rPr lang="de-DE" sz="1200" b="0" i="0" u="none" strike="noStrike" kern="1200" baseline="0" dirty="0">
                <a:solidFill>
                  <a:schemeClr val="tx1"/>
                </a:solidFill>
                <a:ea typeface="+mn-ea"/>
                <a:cs typeface="+mn-cs"/>
              </a:rPr>
              <a:t>des bürgerlichen Rechts dem Gemeinwohl verpflichtet. Wir bewahren unsere </a:t>
            </a:r>
            <a:r>
              <a:rPr lang="de-DE" sz="1200" b="1" i="0" u="none" strike="noStrike" kern="1200" baseline="0" dirty="0">
                <a:solidFill>
                  <a:schemeClr val="tx1"/>
                </a:solidFill>
                <a:ea typeface="+mn-ea"/>
                <a:cs typeface="+mn-cs"/>
              </a:rPr>
              <a:t>rechtliche, wirtschaftliche und ideelle Unabhängigkeit</a:t>
            </a:r>
            <a:r>
              <a:rPr lang="de-DE" sz="1200" b="0" i="0" u="none" strike="noStrike" kern="1200" baseline="0" dirty="0">
                <a:solidFill>
                  <a:schemeClr val="tx1"/>
                </a:solidFill>
                <a:ea typeface="+mn-ea"/>
                <a:cs typeface="+mn-cs"/>
              </a:rPr>
              <a:t> und setzen auf </a:t>
            </a:r>
            <a:r>
              <a:rPr lang="de-DE" sz="1200" b="1" i="0" u="none" strike="noStrike" kern="1200" baseline="0" dirty="0">
                <a:solidFill>
                  <a:schemeClr val="tx1"/>
                </a:solidFill>
                <a:ea typeface="+mn-ea"/>
                <a:cs typeface="+mn-cs"/>
              </a:rPr>
              <a:t>Eigeninitiative</a:t>
            </a:r>
            <a:r>
              <a:rPr lang="de-DE" sz="1200" b="0" i="0" u="none" strike="noStrike" kern="1200" baseline="0" dirty="0">
                <a:solidFill>
                  <a:schemeClr val="tx1"/>
                </a:solidFill>
                <a:ea typeface="+mn-ea"/>
                <a:cs typeface="+mn-cs"/>
              </a:rPr>
              <a:t> und Integrität aller Kolle­ginnen und Kollegen. </a:t>
            </a:r>
          </a:p>
          <a:p>
            <a:pPr rtl="0"/>
            <a:r>
              <a:rPr lang="de-DE" sz="1200" b="0" i="0" u="none" strike="noStrike" kern="1200" baseline="0" dirty="0">
                <a:solidFill>
                  <a:schemeClr val="tx1"/>
                </a:solidFill>
                <a:ea typeface="+mn-ea"/>
                <a:cs typeface="+mn-cs"/>
              </a:rPr>
              <a:t>Debatten über die Chancen und Risiken technologischer Innovationen gestalten wir offensiv mit und ­handeln entsprechend.</a:t>
            </a:r>
          </a:p>
          <a:p>
            <a:pPr rtl="0"/>
            <a:endParaRPr lang="de-DE" sz="1200" b="1" i="0" u="none" strike="noStrike" kern="1200" baseline="0" dirty="0">
              <a:solidFill>
                <a:schemeClr val="tx1"/>
              </a:solidFill>
              <a:ea typeface="+mn-ea"/>
              <a:cs typeface="+mn-cs"/>
            </a:endParaRPr>
          </a:p>
          <a:p>
            <a:pPr rtl="0"/>
            <a:r>
              <a:rPr lang="de-DE" sz="1200" b="1" i="0" u="none" strike="noStrike" kern="1200" baseline="0" dirty="0">
                <a:solidFill>
                  <a:schemeClr val="tx1"/>
                </a:solidFill>
                <a:ea typeface="+mn-ea"/>
                <a:cs typeface="+mn-cs"/>
              </a:rPr>
              <a:t>Transparenz, Offenheit und Vertrauen</a:t>
            </a:r>
            <a:endParaRPr lang="de-DE" sz="1200" b="0" i="0" u="none" strike="noStrike" kern="1200" baseline="0" dirty="0">
              <a:solidFill>
                <a:schemeClr val="tx1"/>
              </a:solidFill>
              <a:ea typeface="+mn-ea"/>
              <a:cs typeface="+mn-cs"/>
            </a:endParaRPr>
          </a:p>
          <a:p>
            <a:pPr rtl="0"/>
            <a:r>
              <a:rPr lang="de-DE" sz="1200" b="0" i="0" u="none" strike="noStrike" kern="1200" baseline="0" dirty="0">
                <a:solidFill>
                  <a:schemeClr val="tx1"/>
                </a:solidFill>
                <a:ea typeface="+mn-ea"/>
                <a:cs typeface="+mn-cs"/>
              </a:rPr>
              <a:t>Wir </a:t>
            </a:r>
            <a:r>
              <a:rPr lang="de-DE" sz="1200" b="1" i="0" u="none" strike="noStrike" kern="1200" baseline="0" dirty="0">
                <a:solidFill>
                  <a:schemeClr val="tx1"/>
                </a:solidFill>
                <a:ea typeface="+mn-ea"/>
                <a:cs typeface="+mn-cs"/>
              </a:rPr>
              <a:t>kommunizieren</a:t>
            </a:r>
            <a:r>
              <a:rPr lang="de-DE" sz="1200" b="0" i="0" u="none" strike="noStrike" kern="1200" baseline="0" dirty="0">
                <a:solidFill>
                  <a:schemeClr val="tx1"/>
                </a:solidFill>
                <a:ea typeface="+mn-ea"/>
                <a:cs typeface="+mn-cs"/>
              </a:rPr>
              <a:t> untereinander und mit unseren Partnern </a:t>
            </a:r>
            <a:r>
              <a:rPr lang="de-DE" sz="1200" b="1" i="0" u="none" strike="noStrike" kern="1200" baseline="0" dirty="0">
                <a:solidFill>
                  <a:schemeClr val="tx1"/>
                </a:solidFill>
                <a:ea typeface="+mn-ea"/>
                <a:cs typeface="+mn-cs"/>
              </a:rPr>
              <a:t>auf Augenhöhe</a:t>
            </a:r>
            <a:r>
              <a:rPr lang="de-DE" sz="1200" b="0" i="0" u="none" strike="noStrike" kern="1200" baseline="0" dirty="0">
                <a:solidFill>
                  <a:schemeClr val="tx1"/>
                </a:solidFill>
                <a:ea typeface="+mn-ea"/>
                <a:cs typeface="+mn-cs"/>
              </a:rPr>
              <a:t>, setzen dabei auf </a:t>
            </a:r>
            <a:r>
              <a:rPr lang="de-DE" sz="1200" b="1" i="0" u="none" strike="noStrike" kern="1200" baseline="0" dirty="0">
                <a:solidFill>
                  <a:schemeClr val="tx1"/>
                </a:solidFill>
                <a:ea typeface="+mn-ea"/>
                <a:cs typeface="+mn-cs"/>
              </a:rPr>
              <a:t>Offenheit</a:t>
            </a:r>
            <a:r>
              <a:rPr lang="de-DE" sz="1200" b="0" i="0" u="none" strike="noStrike" kern="1200" baseline="0" dirty="0">
                <a:solidFill>
                  <a:schemeClr val="tx1"/>
                </a:solidFill>
                <a:ea typeface="+mn-ea"/>
                <a:cs typeface="+mn-cs"/>
              </a:rPr>
              <a:t> und nehmen </a:t>
            </a:r>
            <a:r>
              <a:rPr lang="de-DE" sz="1200" b="1" i="0" u="none" strike="noStrike" kern="1200" baseline="0" dirty="0">
                <a:solidFill>
                  <a:schemeClr val="tx1"/>
                </a:solidFill>
                <a:ea typeface="+mn-ea"/>
                <a:cs typeface="+mn-cs"/>
              </a:rPr>
              <a:t>konstruktive Kritik </a:t>
            </a:r>
            <a:r>
              <a:rPr lang="de-DE" sz="1200" b="0" i="0" u="none" strike="noStrike" kern="1200" baseline="0" dirty="0">
                <a:solidFill>
                  <a:schemeClr val="tx1"/>
                </a:solidFill>
                <a:ea typeface="+mn-ea"/>
                <a:cs typeface="+mn-cs"/>
              </a:rPr>
              <a:t>bereitwillig an. </a:t>
            </a:r>
            <a:r>
              <a:rPr lang="de-DE" sz="1200" b="1" i="0" u="none" strike="noStrike" kern="1200" baseline="0" dirty="0">
                <a:solidFill>
                  <a:schemeClr val="tx1"/>
                </a:solidFill>
                <a:ea typeface="+mn-ea"/>
                <a:cs typeface="+mn-cs"/>
              </a:rPr>
              <a:t>Entscheidungen </a:t>
            </a:r>
            <a:r>
              <a:rPr lang="de-DE" sz="1200" b="0" i="0" u="none" strike="noStrike" kern="1200" baseline="0" dirty="0">
                <a:solidFill>
                  <a:schemeClr val="tx1"/>
                </a:solidFill>
                <a:ea typeface="+mn-ea"/>
                <a:cs typeface="+mn-cs"/>
              </a:rPr>
              <a:t>sollen</a:t>
            </a:r>
            <a:r>
              <a:rPr lang="de-DE" sz="1200" b="1" i="0" u="none" strike="noStrike" kern="1200" baseline="0" dirty="0">
                <a:solidFill>
                  <a:schemeClr val="tx1"/>
                </a:solidFill>
                <a:ea typeface="+mn-ea"/>
                <a:cs typeface="+mn-cs"/>
              </a:rPr>
              <a:t> nachvollziehbar </a:t>
            </a:r>
            <a:r>
              <a:rPr lang="de-DE" sz="1200" b="0" i="0" u="none" strike="noStrike" kern="1200" baseline="0" dirty="0">
                <a:solidFill>
                  <a:schemeClr val="tx1"/>
                </a:solidFill>
                <a:ea typeface="+mn-ea"/>
                <a:cs typeface="+mn-cs"/>
              </a:rPr>
              <a:t>sein. </a:t>
            </a:r>
          </a:p>
          <a:p>
            <a:pPr rtl="0"/>
            <a:r>
              <a:rPr lang="de-DE" sz="1200" b="1" i="0" u="none" strike="noStrike" kern="1200" baseline="0" dirty="0">
                <a:solidFill>
                  <a:schemeClr val="tx1"/>
                </a:solidFill>
                <a:ea typeface="+mn-ea"/>
                <a:cs typeface="+mn-cs"/>
              </a:rPr>
              <a:t>Teamgeist</a:t>
            </a:r>
            <a:r>
              <a:rPr lang="de-DE" sz="1200" b="0" i="0" u="none" strike="noStrike" kern="1200" baseline="0" dirty="0">
                <a:solidFill>
                  <a:schemeClr val="tx1"/>
                </a:solidFill>
                <a:ea typeface="+mn-ea"/>
                <a:cs typeface="+mn-cs"/>
              </a:rPr>
              <a:t> wird bei uns aktiv gelebt: </a:t>
            </a:r>
            <a:r>
              <a:rPr lang="de-DE" sz="1200" b="1" i="0" u="none" strike="noStrike" kern="1200" baseline="0" dirty="0">
                <a:solidFill>
                  <a:schemeClr val="tx1"/>
                </a:solidFill>
                <a:ea typeface="+mn-ea"/>
                <a:cs typeface="+mn-cs"/>
              </a:rPr>
              <a:t>Wir können uns aufeinander verlassen und stehen fürei­nander ein.</a:t>
            </a:r>
          </a:p>
          <a:p>
            <a:pPr rtl="0"/>
            <a:endParaRPr lang="de-DE" sz="1200" b="1" i="0" u="none" strike="noStrike" kern="1200" baseline="0" dirty="0">
              <a:solidFill>
                <a:schemeClr val="tx1"/>
              </a:solidFill>
              <a:ea typeface="+mn-ea"/>
              <a:cs typeface="+mn-cs"/>
            </a:endParaRPr>
          </a:p>
          <a:p>
            <a:pPr rtl="0"/>
            <a:r>
              <a:rPr lang="de-DE" sz="1200" b="1" i="0" u="none" strike="noStrike" kern="1200" baseline="0" dirty="0">
                <a:solidFill>
                  <a:schemeClr val="tx1"/>
                </a:solidFill>
                <a:ea typeface="+mn-ea"/>
                <a:cs typeface="+mn-cs"/>
              </a:rPr>
              <a:t>Wertschätzung, Respekt und Fairness</a:t>
            </a:r>
            <a:br>
              <a:rPr lang="de-DE" sz="1200" b="0" i="0" u="none" strike="noStrike" kern="1200" baseline="0" dirty="0">
                <a:solidFill>
                  <a:schemeClr val="tx1"/>
                </a:solidFill>
                <a:ea typeface="+mn-ea"/>
                <a:cs typeface="+mn-cs"/>
              </a:rPr>
            </a:br>
            <a:r>
              <a:rPr lang="de-DE" sz="1200" b="0" i="0" u="none" strike="noStrike" kern="1200" baseline="0" dirty="0">
                <a:solidFill>
                  <a:schemeClr val="tx1"/>
                </a:solidFill>
                <a:ea typeface="+mn-ea"/>
                <a:cs typeface="+mn-cs"/>
              </a:rPr>
              <a:t>Egal ob Kollegen, Partnern oder Auftraggebern: Wir bringen allen in gleichem Maße Respekt und Wertschätzung entgegen. </a:t>
            </a:r>
          </a:p>
          <a:p>
            <a:pPr rtl="0"/>
            <a:r>
              <a:rPr lang="de-DE" sz="1200" b="0" i="0" u="none" strike="noStrike" kern="1200" baseline="0" dirty="0">
                <a:solidFill>
                  <a:schemeClr val="tx1"/>
                </a:solidFill>
                <a:ea typeface="+mn-ea"/>
                <a:cs typeface="+mn-cs"/>
              </a:rPr>
              <a:t>Jeder soll dieselbe Chance haben, sich individuell fachlich und persönlich weiterentwickeln zu können. Dazu trägt auch eine flexible und familienfreundliche Ausgestaltung der </a:t>
            </a:r>
            <a:r>
              <a:rPr lang="de-DE" sz="1200" b="0" i="0" u="none" strike="noStrike" kern="1200" baseline="0" dirty="0" err="1">
                <a:solidFill>
                  <a:schemeClr val="tx1"/>
                </a:solidFill>
                <a:ea typeface="+mn-ea"/>
                <a:cs typeface="+mn-cs"/>
              </a:rPr>
              <a:t>Arbeitsumbegung</a:t>
            </a:r>
            <a:r>
              <a:rPr lang="de-DE" sz="1200" b="0" i="0" u="none" strike="noStrike" kern="1200" baseline="0" dirty="0">
                <a:solidFill>
                  <a:schemeClr val="tx1"/>
                </a:solidFill>
                <a:ea typeface="+mn-ea"/>
                <a:cs typeface="+mn-cs"/>
              </a:rPr>
              <a:t> bei.</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baseline="0" dirty="0">
              <a:solidFill>
                <a:srgbClr val="FF0000"/>
              </a:solidFill>
            </a:endParaRPr>
          </a:p>
        </p:txBody>
      </p:sp>
      <p:sp>
        <p:nvSpPr>
          <p:cNvPr id="4" name="Foliennummernplatzhalter 3"/>
          <p:cNvSpPr>
            <a:spLocks noGrp="1"/>
          </p:cNvSpPr>
          <p:nvPr>
            <p:ph type="sldNum" sz="quarter" idx="10"/>
          </p:nvPr>
        </p:nvSpPr>
        <p:spPr/>
        <p:txBody>
          <a:bodyPr/>
          <a:lstStyle/>
          <a:p>
            <a:fld id="{92DA5471-CC57-402A-9527-36A1D012F698}" type="slidenum">
              <a:rPr lang="de-DE" noProof="0" smtClean="0"/>
              <a:t>21</a:t>
            </a:fld>
            <a:endParaRPr lang="de-DE" noProof="0" dirty="0"/>
          </a:p>
        </p:txBody>
      </p:sp>
    </p:spTree>
    <p:extLst>
      <p:ext uri="{BB962C8B-B14F-4D97-AF65-F5344CB8AC3E}">
        <p14:creationId xmlns:p14="http://schemas.microsoft.com/office/powerpoint/2010/main" val="4607948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92DA5471-CC57-402A-9527-36A1D012F698}" type="slidenum">
              <a:rPr lang="de-DE" smtClean="0"/>
              <a:pPr/>
              <a:t>22</a:t>
            </a:fld>
            <a:endParaRPr lang="de-DE" dirty="0"/>
          </a:p>
        </p:txBody>
      </p:sp>
    </p:spTree>
    <p:extLst>
      <p:ext uri="{BB962C8B-B14F-4D97-AF65-F5344CB8AC3E}">
        <p14:creationId xmlns:p14="http://schemas.microsoft.com/office/powerpoint/2010/main" val="28652943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noProof="0" smtClean="0"/>
              <a:t>23</a:t>
            </a:fld>
            <a:endParaRPr lang="de-DE" noProof="0" dirty="0"/>
          </a:p>
        </p:txBody>
      </p:sp>
    </p:spTree>
    <p:extLst>
      <p:ext uri="{BB962C8B-B14F-4D97-AF65-F5344CB8AC3E}">
        <p14:creationId xmlns:p14="http://schemas.microsoft.com/office/powerpoint/2010/main" val="25059449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92DA5471-CC57-402A-9527-36A1D012F698}" type="slidenum">
              <a:rPr lang="de-DE" smtClean="0"/>
              <a:pPr/>
              <a:t>24</a:t>
            </a:fld>
            <a:endParaRPr lang="de-DE" dirty="0"/>
          </a:p>
        </p:txBody>
      </p:sp>
    </p:spTree>
    <p:extLst>
      <p:ext uri="{BB962C8B-B14F-4D97-AF65-F5344CB8AC3E}">
        <p14:creationId xmlns:p14="http://schemas.microsoft.com/office/powerpoint/2010/main" val="3294114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smtClean="0"/>
              <a:pPr/>
              <a:t>3</a:t>
            </a:fld>
            <a:endParaRPr lang="de-DE" dirty="0"/>
          </a:p>
        </p:txBody>
      </p:sp>
    </p:spTree>
    <p:extLst>
      <p:ext uri="{BB962C8B-B14F-4D97-AF65-F5344CB8AC3E}">
        <p14:creationId xmlns:p14="http://schemas.microsoft.com/office/powerpoint/2010/main" val="38334043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Durch die strategische Vernetzung von Partnern aus Wirtschaft, Wissenschaft und öffentlicher Hand werden Projekte im Reallabor-Maßstab initiiert. Die </a:t>
            </a:r>
            <a:r>
              <a:rPr lang="de-DE" dirty="0" err="1"/>
              <a:t>TechnologieRegion</a:t>
            </a:r>
            <a:r>
              <a:rPr lang="de-DE" dirty="0"/>
              <a:t> Karlsruhe agiert als Plattform, übernimmt die Steuerung der unterschiedlichen Akteure und trägt zur Co-Finanzierung bei. Die Ergebnisse der Kooperationsprojekte werden im nationalen und internationalen Umfeld positioniert und sichtbar gemacht. Die TRK ist als Interessensvertreter der Region und ihrer Akteure gegenüber Entscheidungsträgern im Land, im Bund, in Europa und darüber hinaus aktiv. </a:t>
            </a:r>
          </a:p>
          <a:p>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Als eine der führenden Wirtschafts- und Innovationsregionen in Europa vereint die Region eine  Mischung aus internationalen Konzernen, Wissenschaftseinrichtungen mit globaler Bedeutung, mittelständischen Unternehmen und Start-ups. Hinzu kommt ein ausgewogener Branchenmix mit einem hohen Anteil an Zukunftstechnologien. In besonderer Weise verbinden sich hier Wirtschaft, Spitzenforschung und Wissenschaft mit Kultur und Lebensart. Eine wunderbare Naturlandschaft mit vielen Sonnenstunden verleiht dieser Region einen hohen Freizeitwert. Forschungseinrichtungen von Weltruf und innovative Unternehmen, hochkarätige Kultureinrichtungen und optimale Verkehrsanbindungen machen sie zu einem Standort, an dem es sich bestens investieren, wohnen, arbeiten und leben lässt – getreu dem Motto „Hightech trifft Lebensart“.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r>
              <a:rPr lang="de-DE" sz="1200" b="1" kern="1200" dirty="0">
                <a:solidFill>
                  <a:schemeClr val="tx1"/>
                </a:solidFill>
                <a:effectLst/>
                <a:ea typeface="+mn-ea"/>
                <a:cs typeface="+mn-cs"/>
              </a:rPr>
              <a:t>Regionale Stärken – internationale Wettbewerbsfähigkeit</a:t>
            </a:r>
          </a:p>
          <a:p>
            <a:r>
              <a:rPr lang="de-DE" dirty="0"/>
              <a:t>Die </a:t>
            </a:r>
            <a:r>
              <a:rPr lang="de-DE" dirty="0" err="1"/>
              <a:t>TechnologieRegion</a:t>
            </a:r>
            <a:r>
              <a:rPr lang="de-DE" dirty="0"/>
              <a:t> Karlsruhe zählt auf einer Fläche von 5.900 km</a:t>
            </a:r>
            <a:r>
              <a:rPr lang="de-DE" baseline="30000" dirty="0"/>
              <a:t>2</a:t>
            </a:r>
            <a:r>
              <a:rPr lang="de-DE" dirty="0"/>
              <a:t> insgesamt rund 1,63 Millionen Einwohner und ist eine der führenden Wirtschafts- und Innovationsregionen in Europa. Sie vereint eine gesunde Mischung aus internationalen Konzernen, Wissenschaftseinrichtungen mit globaler Bedeutung, mittelständischen Unternehmen und Start-ups. Hinzu kommt ein ausgewogener Branchenmix mit einem hohen Anteil an Zukunftstechnologien. </a:t>
            </a:r>
          </a:p>
          <a:p>
            <a:r>
              <a:rPr lang="de-DE" dirty="0"/>
              <a:t>Die Wirtschaftsleistung in der </a:t>
            </a:r>
            <a:r>
              <a:rPr lang="de-DE" dirty="0" err="1"/>
              <a:t>TechnologieRegion</a:t>
            </a:r>
            <a:r>
              <a:rPr lang="de-DE" dirty="0"/>
              <a:t> Karlsruhe liegt seit Jahren über dem Bundesdurchschnitt. Das Bruttoinlandsprodukt (BIP 2015: 53,2 Mrd. €) stieg in den letzten Jahren ebenfalls überdurchschnittlich. Zum 30.6.2016 zählte die Region über 512.000 sozialversicherungspflichtig Beschäftigte. Rund ein Drittel der Erwerbstätigen arbeitet in technologieintensiven Branchen – so viele wie in kaum einer anderen Region Europas. </a:t>
            </a:r>
          </a:p>
          <a:p>
            <a:r>
              <a:rPr lang="de-DE" dirty="0"/>
              <a:t>Investoren finden ein reiches Angebot sofort bebaubarer Industrie- und Gewerbeflächen. Dieses reicht von Konversionsflächen wie der </a:t>
            </a:r>
            <a:r>
              <a:rPr lang="de-DE" dirty="0" err="1"/>
              <a:t>Cité</a:t>
            </a:r>
            <a:r>
              <a:rPr lang="de-DE" dirty="0"/>
              <a:t> in Baden-Baden bis hin zum Kreativpark „Alter Schlachthof“ oder dem Areal südlich des Hauptbahnhofs in Karlsruhe. Das </a:t>
            </a:r>
            <a:r>
              <a:rPr lang="de-DE" dirty="0">
                <a:hlinkClick r:id="rId3"/>
              </a:rPr>
              <a:t>Standortinformationssystem SIS</a:t>
            </a:r>
            <a:r>
              <a:rPr lang="de-DE" dirty="0"/>
              <a:t> oder der von der IHK herausgegebene „Gewerbeflächenatlas“ informieren detailliert über unsere Angebote. Der </a:t>
            </a:r>
            <a:r>
              <a:rPr lang="de-DE" dirty="0">
                <a:hlinkClick r:id="rId4"/>
              </a:rPr>
              <a:t>Standortfinder</a:t>
            </a:r>
            <a:r>
              <a:rPr lang="de-DE" dirty="0"/>
              <a:t>, das Gewerbe- und Immobilienportal der </a:t>
            </a:r>
            <a:r>
              <a:rPr lang="de-DE" dirty="0" err="1"/>
              <a:t>TechnologieRegion</a:t>
            </a:r>
            <a:r>
              <a:rPr lang="de-DE" dirty="0"/>
              <a:t> Karlsruhe, stellt Immobilien nach Objekttypen in der gesamten Region sortiert und gebündelt dar.</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https://technologieregion-karlsruhe.de/wir-ueber-uns.html</a:t>
            </a:r>
          </a:p>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noProof="0" smtClean="0"/>
              <a:t>25</a:t>
            </a:fld>
            <a:endParaRPr lang="de-DE" noProof="0" dirty="0"/>
          </a:p>
        </p:txBody>
      </p:sp>
    </p:spTree>
    <p:extLst>
      <p:ext uri="{BB962C8B-B14F-4D97-AF65-F5344CB8AC3E}">
        <p14:creationId xmlns:p14="http://schemas.microsoft.com/office/powerpoint/2010/main" val="14818939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r>
              <a:rPr lang="de-DE" sz="1200" b="1" kern="1200" dirty="0">
                <a:solidFill>
                  <a:schemeClr val="tx1"/>
                </a:solidFill>
                <a:effectLst/>
                <a:ea typeface="+mn-ea"/>
                <a:cs typeface="+mn-cs"/>
              </a:rPr>
              <a:t>DIZ</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Das Ziel ist es, die Wirtschaft des Landes Baden-Württemberg – und hier im Besonderen den Mittelstand – nachhaltig in ihrem Digitalisierungsbestreben zu unterstützen und so die Digitale Transformation im Land ganzheitlich voranzubringen. </a:t>
            </a:r>
          </a:p>
          <a:p>
            <a:endParaRPr lang="de-DE" sz="1200" kern="1200" dirty="0">
              <a:solidFill>
                <a:schemeClr val="tx1"/>
              </a:solidFill>
              <a:effectLst/>
              <a:ea typeface="+mn-ea"/>
              <a:cs typeface="+mn-cs"/>
            </a:endParaRPr>
          </a:p>
          <a:p>
            <a:r>
              <a:rPr lang="de-DE" sz="1200" b="1" kern="1200" dirty="0" err="1">
                <a:solidFill>
                  <a:schemeClr val="tx1"/>
                </a:solidFill>
                <a:effectLst/>
                <a:ea typeface="+mn-ea"/>
                <a:cs typeface="+mn-cs"/>
              </a:rPr>
              <a:t>de:hub</a:t>
            </a:r>
            <a:endParaRPr lang="de-DE" sz="1200" b="1" kern="1200" dirty="0">
              <a:solidFill>
                <a:schemeClr val="tx1"/>
              </a:solidFill>
              <a:effectLst/>
              <a:ea typeface="+mn-ea"/>
              <a:cs typeface="+mn-cs"/>
            </a:endParaRPr>
          </a:p>
          <a:p>
            <a:pPr marL="171450" indent="-171450">
              <a:buFont typeface="Arial" panose="020B0604020202020204" pitchFamily="34" charset="0"/>
              <a:buChar char="•"/>
            </a:pPr>
            <a:r>
              <a:rPr lang="de-DE" sz="1200" kern="1200" dirty="0">
                <a:solidFill>
                  <a:schemeClr val="tx1"/>
                </a:solidFill>
                <a:effectLst/>
                <a:ea typeface="+mn-ea"/>
                <a:cs typeface="+mn-cs"/>
              </a:rPr>
              <a:t>2017 vom </a:t>
            </a:r>
            <a:r>
              <a:rPr lang="de-DE" sz="1200" kern="1200" dirty="0" err="1">
                <a:solidFill>
                  <a:schemeClr val="tx1"/>
                </a:solidFill>
                <a:effectLst/>
                <a:ea typeface="+mn-ea"/>
                <a:cs typeface="+mn-cs"/>
              </a:rPr>
              <a:t>BMWi</a:t>
            </a:r>
            <a:r>
              <a:rPr lang="de-DE" sz="1200" kern="1200" dirty="0">
                <a:solidFill>
                  <a:schemeClr val="tx1"/>
                </a:solidFill>
                <a:effectLst/>
                <a:ea typeface="+mn-ea"/>
                <a:cs typeface="+mn-cs"/>
              </a:rPr>
              <a:t> ins Leben gerufen</a:t>
            </a:r>
          </a:p>
          <a:p>
            <a:pPr marL="171450" indent="-171450">
              <a:buFont typeface="Arial" panose="020B0604020202020204" pitchFamily="34" charset="0"/>
              <a:buChar char="•"/>
            </a:pPr>
            <a:r>
              <a:rPr lang="de-DE" sz="1200" kern="1200" dirty="0">
                <a:solidFill>
                  <a:schemeClr val="tx1"/>
                </a:solidFill>
                <a:effectLst/>
                <a:ea typeface="+mn-ea"/>
                <a:cs typeface="+mn-cs"/>
              </a:rPr>
              <a:t>IT-/KI-Landschaft in Karlsruhe europaweit einzigartig: renommierte Forschungseinrichtungen auf engstem Raum, über zehntausend Informatik-Studierende, 4.400 Digitalunternehmen, zehn Startup-Zentren</a:t>
            </a:r>
          </a:p>
          <a:p>
            <a:pPr marL="171450" indent="-171450">
              <a:buFont typeface="Arial" panose="020B0604020202020204" pitchFamily="34" charset="0"/>
              <a:buChar char="•"/>
            </a:pPr>
            <a:r>
              <a:rPr lang="de-DE" sz="1200" kern="1200" dirty="0">
                <a:solidFill>
                  <a:schemeClr val="tx1"/>
                </a:solidFill>
                <a:effectLst/>
                <a:ea typeface="+mn-ea"/>
                <a:cs typeface="+mn-cs"/>
              </a:rPr>
              <a:t>über 30 KI-Startups </a:t>
            </a:r>
          </a:p>
          <a:p>
            <a:pPr marL="171450" indent="-171450">
              <a:buFont typeface="Arial" panose="020B0604020202020204" pitchFamily="34" charset="0"/>
              <a:buChar char="•"/>
            </a:pPr>
            <a:r>
              <a:rPr lang="de-DE" sz="1200" kern="1200" dirty="0">
                <a:solidFill>
                  <a:schemeClr val="tx1"/>
                </a:solidFill>
                <a:effectLst/>
                <a:ea typeface="+mn-ea"/>
                <a:cs typeface="+mn-cs"/>
              </a:rPr>
              <a:t>Träger des Digital Hub für </a:t>
            </a:r>
            <a:r>
              <a:rPr lang="de-DE" sz="1200" kern="1200" dirty="0" err="1">
                <a:solidFill>
                  <a:schemeClr val="tx1"/>
                </a:solidFill>
                <a:effectLst/>
                <a:ea typeface="+mn-ea"/>
                <a:cs typeface="+mn-cs"/>
              </a:rPr>
              <a:t>aKI</a:t>
            </a:r>
            <a:r>
              <a:rPr lang="de-DE" sz="1200" kern="1200" dirty="0">
                <a:solidFill>
                  <a:schemeClr val="tx1"/>
                </a:solidFill>
                <a:effectLst/>
                <a:ea typeface="+mn-ea"/>
                <a:cs typeface="+mn-cs"/>
              </a:rPr>
              <a:t>: DIZ Digitales Innovationszentrum</a:t>
            </a:r>
          </a:p>
          <a:p>
            <a:pPr marL="171450" indent="-171450">
              <a:buFont typeface="Arial" panose="020B0604020202020204" pitchFamily="34" charset="0"/>
              <a:buChar char="•"/>
            </a:pPr>
            <a:r>
              <a:rPr lang="de-DE" sz="1200" kern="1200" dirty="0">
                <a:solidFill>
                  <a:schemeClr val="tx1"/>
                </a:solidFill>
                <a:effectLst/>
                <a:ea typeface="+mn-ea"/>
                <a:cs typeface="+mn-cs"/>
              </a:rPr>
              <a:t>20 Partner aus Wissenschaft und Wirtschaft (darunter IHK Karlsruhe, einige Startups, </a:t>
            </a:r>
            <a:r>
              <a:rPr lang="de-DE" sz="1200" kern="1200" dirty="0" err="1">
                <a:solidFill>
                  <a:schemeClr val="tx1"/>
                </a:solidFill>
                <a:effectLst/>
                <a:ea typeface="+mn-ea"/>
                <a:cs typeface="+mn-cs"/>
              </a:rPr>
              <a:t>Corporates</a:t>
            </a:r>
            <a:r>
              <a:rPr lang="de-DE" sz="1200" kern="1200" dirty="0">
                <a:solidFill>
                  <a:schemeClr val="tx1"/>
                </a:solidFill>
                <a:effectLst/>
                <a:ea typeface="+mn-ea"/>
                <a:cs typeface="+mn-cs"/>
              </a:rPr>
              <a:t> wie CAS AG, KIT) unterstützen Digital Hub für angewandte KI beim Netzwerkaufbau und Sensibilisierungsmaßnahmen</a:t>
            </a:r>
          </a:p>
          <a:p>
            <a:pPr marL="171450" indent="-171450">
              <a:buFont typeface="Arial" panose="020B0604020202020204" pitchFamily="34" charset="0"/>
              <a:buChar char="•"/>
            </a:pPr>
            <a:r>
              <a:rPr lang="de-DE" sz="1200" kern="1200" dirty="0">
                <a:solidFill>
                  <a:schemeClr val="tx1"/>
                </a:solidFill>
                <a:effectLst/>
                <a:ea typeface="+mn-ea"/>
                <a:cs typeface="+mn-cs"/>
              </a:rPr>
              <a:t>Hub ist regional und überregional vernetzt: Kontakt zu </a:t>
            </a:r>
            <a:r>
              <a:rPr lang="de-DE" sz="1200" kern="1200" dirty="0" err="1">
                <a:solidFill>
                  <a:schemeClr val="tx1"/>
                </a:solidFill>
                <a:effectLst/>
                <a:ea typeface="+mn-ea"/>
                <a:cs typeface="+mn-cs"/>
              </a:rPr>
              <a:t>Cyber</a:t>
            </a:r>
            <a:r>
              <a:rPr lang="de-DE" sz="1200" kern="1200" dirty="0">
                <a:solidFill>
                  <a:schemeClr val="tx1"/>
                </a:solidFill>
                <a:effectLst/>
                <a:ea typeface="+mn-ea"/>
                <a:cs typeface="+mn-cs"/>
              </a:rPr>
              <a:t> Valley, Mittelstand-Digital, Initiative Wirtschaft 4.0</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sz="1200" kern="1200" dirty="0">
              <a:solidFill>
                <a:schemeClr val="tx1"/>
              </a:solidFill>
              <a:effectLs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kern="1200" dirty="0">
                <a:solidFill>
                  <a:schemeClr val="tx1"/>
                </a:solidFill>
                <a:effectLst/>
                <a:ea typeface="+mn-ea"/>
                <a:cs typeface="+mn-cs"/>
              </a:rPr>
              <a:t>Der Digital Hub für Angewandte Künstliche Intelligenz greift auf diese gewachsenen Strukturen sowie vielfältigen Aktivitäten und Kompetenzen zurück und vereint sie in einem einzigen, offenen Netzwerk. Getragen und entwickelt wird der Hub vom DIZ | Digitales Innovationszentrum (DIZ) sowie 20 Partner aus Wissenschaft und Wirtschaft. Aktiv ist der Hub in den vier Bereichen Sichtbarkeit, Wirtschaft &amp; Innovation, Wissens-/Technologietransfer und Vernetzung &amp; Positionierung. Neben Veranstaltungen zur Sensibilisierung des Mittelstands bietet das DIZ </a:t>
            </a:r>
            <a:r>
              <a:rPr lang="de-DE" sz="1200" kern="1200" dirty="0" err="1">
                <a:solidFill>
                  <a:schemeClr val="tx1"/>
                </a:solidFill>
                <a:effectLst/>
                <a:ea typeface="+mn-ea"/>
                <a:cs typeface="+mn-cs"/>
              </a:rPr>
              <a:t>Matching</a:t>
            </a:r>
            <a:r>
              <a:rPr lang="de-DE" sz="1200" kern="1200" dirty="0">
                <a:solidFill>
                  <a:schemeClr val="tx1"/>
                </a:solidFill>
                <a:effectLst/>
                <a:ea typeface="+mn-ea"/>
                <a:cs typeface="+mn-cs"/>
              </a:rPr>
              <a:t>-Formate an, um Anwender  (KMU) und Anbieter (Startups, Forschungseinrichtungen) von KI-Lösungen zusammenzubringen. Große Bedeutung kommt darüber hinaus der Netzwerkarbeit sowohl auf Landes- als auch Bundesebene zu. So steht der Hub in engem Kontakt zu sowohl zur Digital Hub Initiative als auch zu den zehn regionalen Digital Hubs in Baden-Württemberg, zum </a:t>
            </a:r>
            <a:r>
              <a:rPr lang="de-DE" sz="1200" kern="1200" dirty="0" err="1">
                <a:solidFill>
                  <a:schemeClr val="tx1"/>
                </a:solidFill>
                <a:effectLst/>
                <a:ea typeface="+mn-ea"/>
                <a:cs typeface="+mn-cs"/>
              </a:rPr>
              <a:t>Cyber</a:t>
            </a:r>
            <a:r>
              <a:rPr lang="de-DE" sz="1200" kern="1200" dirty="0">
                <a:solidFill>
                  <a:schemeClr val="tx1"/>
                </a:solidFill>
                <a:effectLst/>
                <a:ea typeface="+mn-ea"/>
                <a:cs typeface="+mn-cs"/>
              </a:rPr>
              <a:t> Valley und zu weiteren wirtschaftspolitischen Maßnahmen wie Mittelstand-Digital.</a:t>
            </a:r>
          </a:p>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noProof="0" smtClean="0"/>
              <a:t>27</a:t>
            </a:fld>
            <a:endParaRPr lang="de-DE" noProof="0" dirty="0"/>
          </a:p>
        </p:txBody>
      </p:sp>
    </p:spTree>
    <p:extLst>
      <p:ext uri="{BB962C8B-B14F-4D97-AF65-F5344CB8AC3E}">
        <p14:creationId xmlns:p14="http://schemas.microsoft.com/office/powerpoint/2010/main" val="19495965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r>
              <a:rPr lang="de-DE" dirty="0"/>
              <a:t>Karlsruhe ist deutschlandweit der bedeutendste Standort für die Entwicklung und Anwendung Künstlicher Intelligenz. Und das nicht erst seit gestern: Der Digital Hub Karlsruhe baut auf den gewachsenen Kompetenzen der Region in der Softwaretechnik auf und setzt heute auf gemeinsame Forschungsaktivitäten etablierter </a:t>
            </a:r>
            <a:r>
              <a:rPr lang="de-DE" dirty="0" err="1"/>
              <a:t>Akteur_innen</a:t>
            </a:r>
            <a:r>
              <a:rPr lang="de-DE" dirty="0"/>
              <a:t> und ambitionierter </a:t>
            </a:r>
            <a:r>
              <a:rPr lang="de-DE" dirty="0" err="1"/>
              <a:t>Gründer_innen</a:t>
            </a:r>
            <a:r>
              <a:rPr lang="de-DE" dirty="0"/>
              <a:t>. In einem Umkreis von gerade einmal 400 Metern ballen sich exzellente Forschungseinrichtungen wie das </a:t>
            </a:r>
            <a:r>
              <a:rPr lang="de-DE" dirty="0">
                <a:hlinkClick r:id="rId3"/>
              </a:rPr>
              <a:t>FZI Forschungszentrum Informatik</a:t>
            </a:r>
            <a:r>
              <a:rPr lang="de-DE" dirty="0"/>
              <a:t> oder das </a:t>
            </a:r>
            <a:r>
              <a:rPr lang="de-DE" dirty="0">
                <a:hlinkClick r:id="rId4"/>
              </a:rPr>
              <a:t>Fraunhofer-Institut für </a:t>
            </a:r>
            <a:r>
              <a:rPr lang="de-DE" dirty="0" err="1">
                <a:hlinkClick r:id="rId4"/>
              </a:rPr>
              <a:t>Optronik</a:t>
            </a:r>
            <a:r>
              <a:rPr lang="de-DE" dirty="0">
                <a:hlinkClick r:id="rId4"/>
              </a:rPr>
              <a:t>, Systemtechnik und Bildauswertung</a:t>
            </a:r>
            <a:r>
              <a:rPr lang="de-DE" dirty="0"/>
              <a:t> sowie das </a:t>
            </a:r>
            <a:r>
              <a:rPr lang="de-DE" dirty="0">
                <a:hlinkClick r:id="rId5"/>
              </a:rPr>
              <a:t>Unternehmernetzwerk CyberForum</a:t>
            </a:r>
            <a:r>
              <a:rPr lang="de-DE" dirty="0"/>
              <a:t> und das </a:t>
            </a:r>
            <a:r>
              <a:rPr lang="de-DE" dirty="0">
                <a:hlinkClick r:id="rId6"/>
              </a:rPr>
              <a:t>Karlsruher Institut für Technologie</a:t>
            </a:r>
            <a:r>
              <a:rPr lang="de-DE" dirty="0"/>
              <a:t>. Hier treibt der Digital Hub die Forschung, Anwendung und Gründungen in den drei Schwerpunktbereichen voran.</a:t>
            </a:r>
          </a:p>
        </p:txBody>
      </p:sp>
      <p:sp>
        <p:nvSpPr>
          <p:cNvPr id="4" name="Foliennummernplatzhalter 3"/>
          <p:cNvSpPr>
            <a:spLocks noGrp="1"/>
          </p:cNvSpPr>
          <p:nvPr>
            <p:ph type="sldNum" sz="quarter" idx="10"/>
          </p:nvPr>
        </p:nvSpPr>
        <p:spPr/>
        <p:txBody>
          <a:bodyPr/>
          <a:lstStyle/>
          <a:p>
            <a:fld id="{92DA5471-CC57-402A-9527-36A1D012F698}" type="slidenum">
              <a:rPr lang="de-DE" noProof="0" smtClean="0"/>
              <a:t>28</a:t>
            </a:fld>
            <a:endParaRPr lang="de-DE" noProof="0" dirty="0"/>
          </a:p>
        </p:txBody>
      </p:sp>
    </p:spTree>
    <p:extLst>
      <p:ext uri="{BB962C8B-B14F-4D97-AF65-F5344CB8AC3E}">
        <p14:creationId xmlns:p14="http://schemas.microsoft.com/office/powerpoint/2010/main" val="10706250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r>
              <a:rPr lang="de-DE" dirty="0"/>
              <a:t>https://www.hannovermesse.de/files/001-fs5/media/bilder/1-news-bilder/branchennews/hmi-id04-015he-bitkom.png</a:t>
            </a:r>
          </a:p>
        </p:txBody>
      </p:sp>
      <p:sp>
        <p:nvSpPr>
          <p:cNvPr id="4" name="Foliennummernplatzhalter 3"/>
          <p:cNvSpPr>
            <a:spLocks noGrp="1"/>
          </p:cNvSpPr>
          <p:nvPr>
            <p:ph type="sldNum" sz="quarter" idx="10"/>
          </p:nvPr>
        </p:nvSpPr>
        <p:spPr/>
        <p:txBody>
          <a:bodyPr/>
          <a:lstStyle/>
          <a:p>
            <a:fld id="{92DA5471-CC57-402A-9527-36A1D012F698}" type="slidenum">
              <a:rPr lang="de-DE" noProof="0" smtClean="0"/>
              <a:t>29</a:t>
            </a:fld>
            <a:endParaRPr lang="de-DE" noProof="0" dirty="0"/>
          </a:p>
        </p:txBody>
      </p:sp>
    </p:spTree>
    <p:extLst>
      <p:ext uri="{BB962C8B-B14F-4D97-AF65-F5344CB8AC3E}">
        <p14:creationId xmlns:p14="http://schemas.microsoft.com/office/powerpoint/2010/main" val="15863942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r>
              <a:rPr lang="de-DE" dirty="0"/>
              <a:t>www.taf-bw.de</a:t>
            </a:r>
          </a:p>
        </p:txBody>
      </p:sp>
      <p:sp>
        <p:nvSpPr>
          <p:cNvPr id="4" name="Foliennummernplatzhalter 3"/>
          <p:cNvSpPr>
            <a:spLocks noGrp="1"/>
          </p:cNvSpPr>
          <p:nvPr>
            <p:ph type="sldNum" sz="quarter" idx="10"/>
          </p:nvPr>
        </p:nvSpPr>
        <p:spPr/>
        <p:txBody>
          <a:bodyPr/>
          <a:lstStyle/>
          <a:p>
            <a:fld id="{92DA5471-CC57-402A-9527-36A1D012F698}" type="slidenum">
              <a:rPr lang="de-DE" noProof="0" smtClean="0"/>
              <a:t>30</a:t>
            </a:fld>
            <a:endParaRPr lang="de-DE" noProof="0" dirty="0"/>
          </a:p>
        </p:txBody>
      </p:sp>
    </p:spTree>
    <p:extLst>
      <p:ext uri="{BB962C8B-B14F-4D97-AF65-F5344CB8AC3E}">
        <p14:creationId xmlns:p14="http://schemas.microsoft.com/office/powerpoint/2010/main" val="446752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hlinkClick r:id="rId3"/>
              </a:rPr>
              <a:t>http://it-sicherheitsregion-karlsruhe.de/</a:t>
            </a:r>
            <a:r>
              <a:rPr lang="de-DE" sz="1200" dirty="0"/>
              <a:t> </a:t>
            </a:r>
          </a:p>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noProof="0" smtClean="0"/>
              <a:t>31</a:t>
            </a:fld>
            <a:endParaRPr lang="de-DE" noProof="0" dirty="0"/>
          </a:p>
        </p:txBody>
      </p:sp>
    </p:spTree>
    <p:extLst>
      <p:ext uri="{BB962C8B-B14F-4D97-AF65-F5344CB8AC3E}">
        <p14:creationId xmlns:p14="http://schemas.microsoft.com/office/powerpoint/2010/main" val="22656108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noProof="0" smtClean="0"/>
              <a:t>32</a:t>
            </a:fld>
            <a:endParaRPr lang="de-DE" noProof="0" dirty="0"/>
          </a:p>
        </p:txBody>
      </p:sp>
    </p:spTree>
    <p:extLst>
      <p:ext uri="{BB962C8B-B14F-4D97-AF65-F5344CB8AC3E}">
        <p14:creationId xmlns:p14="http://schemas.microsoft.com/office/powerpoint/2010/main" val="1182025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Enge Zusammenarbeit und Innovationspartnerschaft mit dem Karlsruher Institut für Technologie (KIT) im Bereich der Informatik und ihrer Anwendungsfelder.</a:t>
            </a:r>
          </a:p>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noProof="0" smtClean="0"/>
              <a:t>4</a:t>
            </a:fld>
            <a:endParaRPr lang="de-DE" noProof="0" dirty="0"/>
          </a:p>
        </p:txBody>
      </p:sp>
    </p:spTree>
    <p:extLst>
      <p:ext uri="{BB962C8B-B14F-4D97-AF65-F5344CB8AC3E}">
        <p14:creationId xmlns:p14="http://schemas.microsoft.com/office/powerpoint/2010/main" val="3741990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kern="1200" dirty="0">
                <a:solidFill>
                  <a:schemeClr val="tx1"/>
                </a:solidFill>
                <a:effectLst/>
                <a:ea typeface="+mn-ea"/>
                <a:cs typeface="+mn-cs"/>
              </a:rPr>
              <a:t>Um diese Unabhängigkeit zu wahren, gehen wir grundsätzlich keine Kooperationen ein, die mehr als 1/8 unseres jährlichen Gesamthaushaltes betreffen oder ein ähnliches Risiko ökonomischer Abhängigkeit mit sich bringen könnten.</a:t>
            </a:r>
          </a:p>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noProof="0" smtClean="0"/>
              <a:t>5</a:t>
            </a:fld>
            <a:endParaRPr lang="de-DE" noProof="0" dirty="0"/>
          </a:p>
        </p:txBody>
      </p:sp>
    </p:spTree>
    <p:extLst>
      <p:ext uri="{BB962C8B-B14F-4D97-AF65-F5344CB8AC3E}">
        <p14:creationId xmlns:p14="http://schemas.microsoft.com/office/powerpoint/2010/main" val="28567692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Rund 270 Mitarbeiter*innen als Spezialist*innen der Informatik, Elektrotechnik, Maschinenbau, Ökonomie, Mathematik, Psychologie, Jura und vielen weiteren Bereichen und Fächern arbeiten Hand in Hand, unterstützt u.a. durch rund 170 Hilfskräfte (Stand 2021)</a:t>
            </a:r>
          </a:p>
        </p:txBody>
      </p:sp>
      <p:sp>
        <p:nvSpPr>
          <p:cNvPr id="4" name="Foliennummernplatzhalter 3"/>
          <p:cNvSpPr>
            <a:spLocks noGrp="1"/>
          </p:cNvSpPr>
          <p:nvPr>
            <p:ph type="sldNum" sz="quarter" idx="10"/>
          </p:nvPr>
        </p:nvSpPr>
        <p:spPr/>
        <p:txBody>
          <a:bodyPr/>
          <a:lstStyle/>
          <a:p>
            <a:fld id="{92DA5471-CC57-402A-9527-36A1D012F698}" type="slidenum">
              <a:rPr lang="de-DE" noProof="0" smtClean="0"/>
              <a:t>6</a:t>
            </a:fld>
            <a:endParaRPr lang="de-DE" noProof="0" dirty="0"/>
          </a:p>
        </p:txBody>
      </p:sp>
    </p:spTree>
    <p:extLst>
      <p:ext uri="{BB962C8B-B14F-4D97-AF65-F5344CB8AC3E}">
        <p14:creationId xmlns:p14="http://schemas.microsoft.com/office/powerpoint/2010/main" val="1381808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Rund 270 Mitarbeiter*innen als Spezialist*innen der Informatik, Elektrotechnik, Maschinenbau, Ökonomie, Mathematik, Psychologie, Jura und vielen weiteren Bereichen und Fächern arbeiten Hand in Hand, unterstützt u.a. durch rund 200 Hilfskräfte</a:t>
            </a:r>
          </a:p>
          <a:p>
            <a:r>
              <a:rPr lang="de-DE" dirty="0"/>
              <a:t>Mit moderner, großzügiger Laborausstattung können die FZI-Forscher*innen neue Technologien entwickeln und ausgiebig testen. Dabei arbeiten sie meist mit Partnern aus großen, kleinen und mittelständischen Unternehmen, anderen Forschungseinrichtungen oder Verbänden und der Politik zusammen. </a:t>
            </a:r>
          </a:p>
        </p:txBody>
      </p:sp>
      <p:sp>
        <p:nvSpPr>
          <p:cNvPr id="4" name="Foliennummernplatzhalter 3"/>
          <p:cNvSpPr>
            <a:spLocks noGrp="1"/>
          </p:cNvSpPr>
          <p:nvPr>
            <p:ph type="sldNum" sz="quarter" idx="10"/>
          </p:nvPr>
        </p:nvSpPr>
        <p:spPr/>
        <p:txBody>
          <a:bodyPr/>
          <a:lstStyle/>
          <a:p>
            <a:fld id="{92DA5471-CC57-402A-9527-36A1D012F698}" type="slidenum">
              <a:rPr lang="de-DE" noProof="0" smtClean="0"/>
              <a:t>7</a:t>
            </a:fld>
            <a:endParaRPr lang="de-DE" noProof="0" dirty="0"/>
          </a:p>
        </p:txBody>
      </p:sp>
    </p:spTree>
    <p:extLst>
      <p:ext uri="{BB962C8B-B14F-4D97-AF65-F5344CB8AC3E}">
        <p14:creationId xmlns:p14="http://schemas.microsoft.com/office/powerpoint/2010/main" val="584362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r>
              <a:rPr lang="de-DE" sz="1200" b="0" i="0" u="none" strike="noStrike" kern="1200" baseline="0" dirty="0">
                <a:solidFill>
                  <a:schemeClr val="tx1"/>
                </a:solidFill>
                <a:ea typeface="+mn-ea"/>
                <a:cs typeface="+mn-cs"/>
              </a:rPr>
              <a:t>Die Direktor*innen der Disziplinen Informatik, Wirtschaftswissenschaften, Elektrotechnik, Maschinenbau und Rechtswissenschaften begleiten und beraten mit ihrer fachlich-wissenschaftlichen Exzellenz unsere Forschungsgruppen, die in insgesamt fünf Forschungsbereiche zusammengefasst sind, geleitet jeweils von Bereichsleiter*innen. </a:t>
            </a:r>
          </a:p>
          <a:p>
            <a:r>
              <a:rPr lang="de-DE" sz="1200" b="0" i="0" u="none" strike="noStrike" kern="1200" baseline="0" dirty="0">
                <a:solidFill>
                  <a:schemeClr val="tx1"/>
                </a:solidFill>
                <a:ea typeface="+mn-ea"/>
                <a:cs typeface="+mn-cs"/>
              </a:rPr>
              <a:t>Das Direktorium berät den Vorstand bei den Grundzügen der internen Wissenschafts- und Forschungspolitik sowie bei der Forschungs-, Ausbau- und Finanzplanung und darüber hinaus in allen Fragen, die das reibungslose Zusammenwirken der Forschungsbereiche und die wirkungsvolle Unterstützung der Forschungsbereiche bei ihren Tätigkeiten betreffen.</a:t>
            </a:r>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noProof="0" smtClean="0"/>
              <a:t>8</a:t>
            </a:fld>
            <a:endParaRPr lang="de-DE" noProof="0" dirty="0"/>
          </a:p>
        </p:txBody>
      </p:sp>
    </p:spTree>
    <p:extLst>
      <p:ext uri="{BB962C8B-B14F-4D97-AF65-F5344CB8AC3E}">
        <p14:creationId xmlns:p14="http://schemas.microsoft.com/office/powerpoint/2010/main" val="1262431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r>
              <a:rPr lang="de-DE" dirty="0"/>
              <a:t>Unsere Forschung widmet sich acht Anwendungsfeldern der Informatik. Dabei arbeiten wir immer pragmatisch, interdisziplinär, branchenübergreifend, methodisch und kompetent.</a:t>
            </a:r>
          </a:p>
          <a:p>
            <a:r>
              <a:rPr lang="de-DE" dirty="0"/>
              <a:t>Jedes Jahr setzen wir Forschungsschwerpunkte, die wir übergreifend über die Anwendungsfelder fokussieren. </a:t>
            </a:r>
          </a:p>
        </p:txBody>
      </p:sp>
      <p:sp>
        <p:nvSpPr>
          <p:cNvPr id="4" name="Foliennummernplatzhalter 3"/>
          <p:cNvSpPr>
            <a:spLocks noGrp="1"/>
          </p:cNvSpPr>
          <p:nvPr>
            <p:ph type="sldNum" sz="quarter" idx="10"/>
          </p:nvPr>
        </p:nvSpPr>
        <p:spPr/>
        <p:txBody>
          <a:bodyPr/>
          <a:lstStyle/>
          <a:p>
            <a:fld id="{92DA5471-CC57-402A-9527-36A1D012F698}" type="slidenum">
              <a:rPr lang="de-DE" noProof="0" smtClean="0"/>
              <a:t>9</a:t>
            </a:fld>
            <a:endParaRPr lang="de-DE" noProof="0" dirty="0"/>
          </a:p>
        </p:txBody>
      </p:sp>
    </p:spTree>
    <p:extLst>
      <p:ext uri="{BB962C8B-B14F-4D97-AF65-F5344CB8AC3E}">
        <p14:creationId xmlns:p14="http://schemas.microsoft.com/office/powerpoint/2010/main" val="38145007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60363" y="431800"/>
            <a:ext cx="6137275" cy="34544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2DA5471-CC57-402A-9527-36A1D012F698}" type="slidenum">
              <a:rPr lang="de-DE" smtClean="0"/>
              <a:pPr/>
              <a:t>10</a:t>
            </a:fld>
            <a:endParaRPr lang="de-DE" dirty="0"/>
          </a:p>
        </p:txBody>
      </p:sp>
    </p:spTree>
    <p:extLst>
      <p:ext uri="{BB962C8B-B14F-4D97-AF65-F5344CB8AC3E}">
        <p14:creationId xmlns:p14="http://schemas.microsoft.com/office/powerpoint/2010/main" val="647472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el">
    <p:spTree>
      <p:nvGrpSpPr>
        <p:cNvPr id="1" name=""/>
        <p:cNvGrpSpPr/>
        <p:nvPr/>
      </p:nvGrpSpPr>
      <p:grpSpPr>
        <a:xfrm>
          <a:off x="0" y="0"/>
          <a:ext cx="0" cy="0"/>
          <a:chOff x="0" y="0"/>
          <a:chExt cx="0" cy="0"/>
        </a:xfrm>
      </p:grpSpPr>
      <p:sp>
        <p:nvSpPr>
          <p:cNvPr id="8" name="Bildplatzhalter 2"/>
          <p:cNvSpPr>
            <a:spLocks noGrp="1"/>
          </p:cNvSpPr>
          <p:nvPr>
            <p:ph type="pic" sz="quarter" idx="16"/>
          </p:nvPr>
        </p:nvSpPr>
        <p:spPr bwMode="gray">
          <a:xfrm>
            <a:off x="3503997" y="-10885"/>
            <a:ext cx="8741226" cy="6912883"/>
          </a:xfrm>
          <a:custGeom>
            <a:avLst/>
            <a:gdLst>
              <a:gd name="connsiteX0" fmla="*/ 0 w 4942342"/>
              <a:gd name="connsiteY0" fmla="*/ 1567996 h 1567996"/>
              <a:gd name="connsiteX1" fmla="*/ 391999 w 4942342"/>
              <a:gd name="connsiteY1" fmla="*/ 0 h 1567996"/>
              <a:gd name="connsiteX2" fmla="*/ 4550343 w 4942342"/>
              <a:gd name="connsiteY2" fmla="*/ 0 h 1567996"/>
              <a:gd name="connsiteX3" fmla="*/ 4942342 w 4942342"/>
              <a:gd name="connsiteY3" fmla="*/ 1567996 h 1567996"/>
              <a:gd name="connsiteX4" fmla="*/ 0 w 4942342"/>
              <a:gd name="connsiteY4" fmla="*/ 1567996 h 1567996"/>
              <a:gd name="connsiteX0" fmla="*/ 0 w 4942342"/>
              <a:gd name="connsiteY0" fmla="*/ 1578882 h 1578882"/>
              <a:gd name="connsiteX1" fmla="*/ 391999 w 4942342"/>
              <a:gd name="connsiteY1" fmla="*/ 10886 h 1578882"/>
              <a:gd name="connsiteX2" fmla="*/ 3233171 w 4942342"/>
              <a:gd name="connsiteY2" fmla="*/ 0 h 1578882"/>
              <a:gd name="connsiteX3" fmla="*/ 4942342 w 4942342"/>
              <a:gd name="connsiteY3" fmla="*/ 1578882 h 1578882"/>
              <a:gd name="connsiteX4" fmla="*/ 0 w 4942342"/>
              <a:gd name="connsiteY4" fmla="*/ 1578882 h 1578882"/>
              <a:gd name="connsiteX0" fmla="*/ 0 w 4082371"/>
              <a:gd name="connsiteY0" fmla="*/ 1578882 h 1600654"/>
              <a:gd name="connsiteX1" fmla="*/ 391999 w 4082371"/>
              <a:gd name="connsiteY1" fmla="*/ 10886 h 1600654"/>
              <a:gd name="connsiteX2" fmla="*/ 3233171 w 4082371"/>
              <a:gd name="connsiteY2" fmla="*/ 0 h 1600654"/>
              <a:gd name="connsiteX3" fmla="*/ 4082371 w 4082371"/>
              <a:gd name="connsiteY3" fmla="*/ 1600654 h 1600654"/>
              <a:gd name="connsiteX4" fmla="*/ 0 w 4082371"/>
              <a:gd name="connsiteY4" fmla="*/ 1578882 h 1600654"/>
              <a:gd name="connsiteX0" fmla="*/ 0 w 4082371"/>
              <a:gd name="connsiteY0" fmla="*/ 6869339 h 6891111"/>
              <a:gd name="connsiteX1" fmla="*/ 113 w 4082371"/>
              <a:gd name="connsiteY1" fmla="*/ 0 h 6891111"/>
              <a:gd name="connsiteX2" fmla="*/ 3233171 w 4082371"/>
              <a:gd name="connsiteY2" fmla="*/ 5290457 h 6891111"/>
              <a:gd name="connsiteX3" fmla="*/ 4082371 w 4082371"/>
              <a:gd name="connsiteY3" fmla="*/ 6891111 h 6891111"/>
              <a:gd name="connsiteX4" fmla="*/ 0 w 4082371"/>
              <a:gd name="connsiteY4" fmla="*/ 6869339 h 6891111"/>
              <a:gd name="connsiteX0" fmla="*/ 0 w 7413285"/>
              <a:gd name="connsiteY0" fmla="*/ 6869339 h 6891111"/>
              <a:gd name="connsiteX1" fmla="*/ 113 w 7413285"/>
              <a:gd name="connsiteY1" fmla="*/ 0 h 6891111"/>
              <a:gd name="connsiteX2" fmla="*/ 7413285 w 7413285"/>
              <a:gd name="connsiteY2" fmla="*/ 0 h 6891111"/>
              <a:gd name="connsiteX3" fmla="*/ 4082371 w 7413285"/>
              <a:gd name="connsiteY3" fmla="*/ 6891111 h 6891111"/>
              <a:gd name="connsiteX4" fmla="*/ 0 w 7413285"/>
              <a:gd name="connsiteY4" fmla="*/ 6869339 h 6891111"/>
              <a:gd name="connsiteX0" fmla="*/ 0 w 8229600"/>
              <a:gd name="connsiteY0" fmla="*/ 6869339 h 6891111"/>
              <a:gd name="connsiteX1" fmla="*/ 113 w 8229600"/>
              <a:gd name="connsiteY1" fmla="*/ 0 h 6891111"/>
              <a:gd name="connsiteX2" fmla="*/ 8229600 w 8229600"/>
              <a:gd name="connsiteY2" fmla="*/ 45719 h 6891111"/>
              <a:gd name="connsiteX3" fmla="*/ 4082371 w 8229600"/>
              <a:gd name="connsiteY3" fmla="*/ 6891111 h 6891111"/>
              <a:gd name="connsiteX4" fmla="*/ 0 w 8229600"/>
              <a:gd name="connsiteY4" fmla="*/ 6869339 h 6891111"/>
              <a:gd name="connsiteX0" fmla="*/ 0 w 8229600"/>
              <a:gd name="connsiteY0" fmla="*/ 6869339 h 6891112"/>
              <a:gd name="connsiteX1" fmla="*/ 113 w 8229600"/>
              <a:gd name="connsiteY1" fmla="*/ 0 h 6891112"/>
              <a:gd name="connsiteX2" fmla="*/ 8229600 w 8229600"/>
              <a:gd name="connsiteY2" fmla="*/ 45719 h 6891112"/>
              <a:gd name="connsiteX3" fmla="*/ 5159828 w 8229600"/>
              <a:gd name="connsiteY3" fmla="*/ 6891112 h 6891112"/>
              <a:gd name="connsiteX4" fmla="*/ 0 w 8229600"/>
              <a:gd name="connsiteY4" fmla="*/ 6869339 h 6891112"/>
              <a:gd name="connsiteX0" fmla="*/ 0 w 12224657"/>
              <a:gd name="connsiteY0" fmla="*/ 6869339 h 6923769"/>
              <a:gd name="connsiteX1" fmla="*/ 113 w 12224657"/>
              <a:gd name="connsiteY1" fmla="*/ 0 h 6923769"/>
              <a:gd name="connsiteX2" fmla="*/ 8229600 w 12224657"/>
              <a:gd name="connsiteY2" fmla="*/ 45719 h 6923769"/>
              <a:gd name="connsiteX3" fmla="*/ 12224657 w 12224657"/>
              <a:gd name="connsiteY3" fmla="*/ 6923769 h 6923769"/>
              <a:gd name="connsiteX4" fmla="*/ 0 w 12224657"/>
              <a:gd name="connsiteY4" fmla="*/ 6869339 h 6923769"/>
              <a:gd name="connsiteX0" fmla="*/ 0 w 12224657"/>
              <a:gd name="connsiteY0" fmla="*/ 6869339 h 6923769"/>
              <a:gd name="connsiteX1" fmla="*/ 113 w 12224657"/>
              <a:gd name="connsiteY1" fmla="*/ 0 h 6923769"/>
              <a:gd name="connsiteX2" fmla="*/ 8229600 w 12224657"/>
              <a:gd name="connsiteY2" fmla="*/ 45719 h 6923769"/>
              <a:gd name="connsiteX3" fmla="*/ 12224657 w 12224657"/>
              <a:gd name="connsiteY3" fmla="*/ 6923769 h 6923769"/>
              <a:gd name="connsiteX4" fmla="*/ 0 w 12224657"/>
              <a:gd name="connsiteY4" fmla="*/ 6869339 h 6923769"/>
              <a:gd name="connsiteX0" fmla="*/ 0 w 12224657"/>
              <a:gd name="connsiteY0" fmla="*/ 6858453 h 6912883"/>
              <a:gd name="connsiteX1" fmla="*/ 5388541 w 12224657"/>
              <a:gd name="connsiteY1" fmla="*/ 0 h 6912883"/>
              <a:gd name="connsiteX2" fmla="*/ 8229600 w 12224657"/>
              <a:gd name="connsiteY2" fmla="*/ 34833 h 6912883"/>
              <a:gd name="connsiteX3" fmla="*/ 12224657 w 12224657"/>
              <a:gd name="connsiteY3" fmla="*/ 6912883 h 6912883"/>
              <a:gd name="connsiteX4" fmla="*/ 0 w 12224657"/>
              <a:gd name="connsiteY4" fmla="*/ 6858453 h 6912883"/>
              <a:gd name="connsiteX0" fmla="*/ 0 w 12224657"/>
              <a:gd name="connsiteY0" fmla="*/ 6858453 h 6912883"/>
              <a:gd name="connsiteX1" fmla="*/ 5388541 w 12224657"/>
              <a:gd name="connsiteY1" fmla="*/ 0 h 6912883"/>
              <a:gd name="connsiteX2" fmla="*/ 8229600 w 12224657"/>
              <a:gd name="connsiteY2" fmla="*/ 34833 h 6912883"/>
              <a:gd name="connsiteX3" fmla="*/ 12224657 w 12224657"/>
              <a:gd name="connsiteY3" fmla="*/ 6912883 h 6912883"/>
              <a:gd name="connsiteX4" fmla="*/ 0 w 12224657"/>
              <a:gd name="connsiteY4" fmla="*/ 6858453 h 6912883"/>
              <a:gd name="connsiteX0" fmla="*/ 0 w 9372600"/>
              <a:gd name="connsiteY0" fmla="*/ 6945538 h 6945538"/>
              <a:gd name="connsiteX1" fmla="*/ 2536484 w 9372600"/>
              <a:gd name="connsiteY1" fmla="*/ 0 h 6945538"/>
              <a:gd name="connsiteX2" fmla="*/ 5377543 w 9372600"/>
              <a:gd name="connsiteY2" fmla="*/ 34833 h 6945538"/>
              <a:gd name="connsiteX3" fmla="*/ 9372600 w 9372600"/>
              <a:gd name="connsiteY3" fmla="*/ 6912883 h 6945538"/>
              <a:gd name="connsiteX4" fmla="*/ 0 w 9372600"/>
              <a:gd name="connsiteY4" fmla="*/ 6945538 h 6945538"/>
              <a:gd name="connsiteX0" fmla="*/ 0 w 9372600"/>
              <a:gd name="connsiteY0" fmla="*/ 6965133 h 6965133"/>
              <a:gd name="connsiteX1" fmla="*/ 2536484 w 9372600"/>
              <a:gd name="connsiteY1" fmla="*/ 19595 h 6965133"/>
              <a:gd name="connsiteX2" fmla="*/ 8730343 w 9372600"/>
              <a:gd name="connsiteY2" fmla="*/ 0 h 6965133"/>
              <a:gd name="connsiteX3" fmla="*/ 9372600 w 9372600"/>
              <a:gd name="connsiteY3" fmla="*/ 6932478 h 6965133"/>
              <a:gd name="connsiteX4" fmla="*/ 0 w 9372600"/>
              <a:gd name="connsiteY4" fmla="*/ 6965133 h 6965133"/>
              <a:gd name="connsiteX0" fmla="*/ 0 w 8730343"/>
              <a:gd name="connsiteY0" fmla="*/ 6965133 h 7128421"/>
              <a:gd name="connsiteX1" fmla="*/ 2536484 w 8730343"/>
              <a:gd name="connsiteY1" fmla="*/ 19595 h 7128421"/>
              <a:gd name="connsiteX2" fmla="*/ 8730343 w 8730343"/>
              <a:gd name="connsiteY2" fmla="*/ 0 h 7128421"/>
              <a:gd name="connsiteX3" fmla="*/ 6727371 w 8730343"/>
              <a:gd name="connsiteY3" fmla="*/ 7128421 h 7128421"/>
              <a:gd name="connsiteX4" fmla="*/ 0 w 8730343"/>
              <a:gd name="connsiteY4" fmla="*/ 6965133 h 7128421"/>
              <a:gd name="connsiteX0" fmla="*/ 0 w 8762999"/>
              <a:gd name="connsiteY0" fmla="*/ 6965133 h 6965133"/>
              <a:gd name="connsiteX1" fmla="*/ 2536484 w 8762999"/>
              <a:gd name="connsiteY1" fmla="*/ 19595 h 6965133"/>
              <a:gd name="connsiteX2" fmla="*/ 8730343 w 8762999"/>
              <a:gd name="connsiteY2" fmla="*/ 0 h 6965133"/>
              <a:gd name="connsiteX3" fmla="*/ 8762999 w 8762999"/>
              <a:gd name="connsiteY3" fmla="*/ 6910707 h 6965133"/>
              <a:gd name="connsiteX4" fmla="*/ 0 w 8762999"/>
              <a:gd name="connsiteY4" fmla="*/ 6965133 h 6965133"/>
              <a:gd name="connsiteX0" fmla="*/ 0 w 8730341"/>
              <a:gd name="connsiteY0" fmla="*/ 6899819 h 6910707"/>
              <a:gd name="connsiteX1" fmla="*/ 2503826 w 8730341"/>
              <a:gd name="connsiteY1" fmla="*/ 19595 h 6910707"/>
              <a:gd name="connsiteX2" fmla="*/ 8697685 w 8730341"/>
              <a:gd name="connsiteY2" fmla="*/ 0 h 6910707"/>
              <a:gd name="connsiteX3" fmla="*/ 8730341 w 8730341"/>
              <a:gd name="connsiteY3" fmla="*/ 6910707 h 6910707"/>
              <a:gd name="connsiteX4" fmla="*/ 0 w 8730341"/>
              <a:gd name="connsiteY4" fmla="*/ 6899819 h 6910707"/>
              <a:gd name="connsiteX0" fmla="*/ 0 w 8741226"/>
              <a:gd name="connsiteY0" fmla="*/ 6899819 h 6910707"/>
              <a:gd name="connsiteX1" fmla="*/ 2503826 w 8741226"/>
              <a:gd name="connsiteY1" fmla="*/ 19595 h 6910707"/>
              <a:gd name="connsiteX2" fmla="*/ 8697685 w 8741226"/>
              <a:gd name="connsiteY2" fmla="*/ 0 h 6910707"/>
              <a:gd name="connsiteX3" fmla="*/ 8741226 w 8741226"/>
              <a:gd name="connsiteY3" fmla="*/ 6910707 h 6910707"/>
              <a:gd name="connsiteX4" fmla="*/ 0 w 8741226"/>
              <a:gd name="connsiteY4" fmla="*/ 6899819 h 6910707"/>
              <a:gd name="connsiteX0" fmla="*/ 0 w 8741226"/>
              <a:gd name="connsiteY0" fmla="*/ 6899819 h 6910707"/>
              <a:gd name="connsiteX1" fmla="*/ 2503826 w 8741226"/>
              <a:gd name="connsiteY1" fmla="*/ 19595 h 6910707"/>
              <a:gd name="connsiteX2" fmla="*/ 8708570 w 8741226"/>
              <a:gd name="connsiteY2" fmla="*/ 0 h 6910707"/>
              <a:gd name="connsiteX3" fmla="*/ 8741226 w 8741226"/>
              <a:gd name="connsiteY3" fmla="*/ 6910707 h 6910707"/>
              <a:gd name="connsiteX4" fmla="*/ 0 w 8741226"/>
              <a:gd name="connsiteY4" fmla="*/ 6899819 h 6910707"/>
              <a:gd name="connsiteX0" fmla="*/ 0 w 8741226"/>
              <a:gd name="connsiteY0" fmla="*/ 6901995 h 6912883"/>
              <a:gd name="connsiteX1" fmla="*/ 2503826 w 8741226"/>
              <a:gd name="connsiteY1" fmla="*/ 0 h 6912883"/>
              <a:gd name="connsiteX2" fmla="*/ 8708570 w 8741226"/>
              <a:gd name="connsiteY2" fmla="*/ 2176 h 6912883"/>
              <a:gd name="connsiteX3" fmla="*/ 8741226 w 8741226"/>
              <a:gd name="connsiteY3" fmla="*/ 6912883 h 6912883"/>
              <a:gd name="connsiteX4" fmla="*/ 0 w 8741226"/>
              <a:gd name="connsiteY4" fmla="*/ 6901995 h 6912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226" h="6912883">
                <a:moveTo>
                  <a:pt x="0" y="6901995"/>
                </a:moveTo>
                <a:lnTo>
                  <a:pt x="2503826" y="0"/>
                </a:lnTo>
                <a:lnTo>
                  <a:pt x="8708570" y="2176"/>
                </a:lnTo>
                <a:lnTo>
                  <a:pt x="8741226" y="6912883"/>
                </a:lnTo>
                <a:lnTo>
                  <a:pt x="0" y="6901995"/>
                </a:lnTo>
                <a:close/>
              </a:path>
            </a:pathLst>
          </a:custGeom>
          <a:solidFill>
            <a:schemeClr val="bg1">
              <a:lumMod val="85000"/>
            </a:schemeClr>
          </a:solidFill>
        </p:spPr>
        <p:txBody>
          <a:bodyPr/>
          <a:lstStyle>
            <a:lvl1pPr marL="0" indent="0">
              <a:buNone/>
              <a:defRPr>
                <a:solidFill>
                  <a:schemeClr val="bg1">
                    <a:lumMod val="85000"/>
                  </a:schemeClr>
                </a:solidFill>
              </a:defRPr>
            </a:lvl1pPr>
          </a:lstStyle>
          <a:p>
            <a:endParaRPr lang="de-DE" dirty="0"/>
          </a:p>
        </p:txBody>
      </p:sp>
      <p:sp>
        <p:nvSpPr>
          <p:cNvPr id="10" name="Trennstrich"/>
          <p:cNvSpPr/>
          <p:nvPr userDrawn="1"/>
        </p:nvSpPr>
        <p:spPr>
          <a:xfrm>
            <a:off x="639159" y="1429733"/>
            <a:ext cx="930593" cy="511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p>
        </p:txBody>
      </p:sp>
      <p:sp>
        <p:nvSpPr>
          <p:cNvPr id="9" name="Textplatzhalter 1"/>
          <p:cNvSpPr>
            <a:spLocks noGrp="1"/>
          </p:cNvSpPr>
          <p:nvPr>
            <p:ph type="body" sz="quarter" idx="13"/>
          </p:nvPr>
        </p:nvSpPr>
        <p:spPr>
          <a:xfrm>
            <a:off x="639159" y="763789"/>
            <a:ext cx="4155032" cy="420670"/>
          </a:xfrm>
        </p:spPr>
        <p:txBody>
          <a:bodyPr/>
          <a:lstStyle>
            <a:lvl1pPr marL="0" indent="0">
              <a:buNone/>
              <a:defRPr sz="2000">
                <a:solidFill>
                  <a:schemeClr val="accent2"/>
                </a:solidFill>
              </a:defRPr>
            </a:lvl1pPr>
          </a:lstStyle>
          <a:p>
            <a:r>
              <a:rPr lang="de-DE" dirty="0">
                <a:solidFill>
                  <a:schemeClr val="accent1"/>
                </a:solidFill>
              </a:rPr>
              <a:t>FZI Forschungszentrum Informatik</a:t>
            </a:r>
          </a:p>
        </p:txBody>
      </p:sp>
      <p:sp>
        <p:nvSpPr>
          <p:cNvPr id="7" name="Titel 1"/>
          <p:cNvSpPr>
            <a:spLocks noGrp="1"/>
          </p:cNvSpPr>
          <p:nvPr>
            <p:ph type="title" hasCustomPrompt="1"/>
          </p:nvPr>
        </p:nvSpPr>
        <p:spPr>
          <a:xfrm>
            <a:off x="639159" y="1726123"/>
            <a:ext cx="3411548" cy="2871513"/>
          </a:xfrm>
        </p:spPr>
        <p:txBody>
          <a:bodyPr/>
          <a:lstStyle>
            <a:lvl1pPr marL="0" indent="0">
              <a:buClr>
                <a:srgbClr val="0E2356"/>
              </a:buClr>
              <a:buSzPct val="110000"/>
              <a:buFont typeface="Source Sans Pro SemiBold" panose="020B0603030403020204" pitchFamily="34" charset="0"/>
              <a:buNone/>
              <a:defRPr sz="4400" b="1" baseline="0">
                <a:solidFill>
                  <a:srgbClr val="0E2356"/>
                </a:solidFill>
                <a:latin typeface="Source Sans Pro Black" panose="020B0803030403020204" pitchFamily="34" charset="0"/>
                <a:ea typeface="Source Sans Pro Black" panose="020B0803030403020204" pitchFamily="34" charset="0"/>
              </a:defRPr>
            </a:lvl1pPr>
          </a:lstStyle>
          <a:p>
            <a:r>
              <a:rPr lang="de-DE" dirty="0"/>
              <a:t>TEXT</a:t>
            </a:r>
            <a:br>
              <a:rPr lang="de-DE" dirty="0"/>
            </a:br>
            <a:r>
              <a:rPr lang="de-DE" dirty="0"/>
              <a:t>STEHT </a:t>
            </a:r>
            <a:br>
              <a:rPr lang="de-DE" dirty="0"/>
            </a:br>
            <a:r>
              <a:rPr lang="de-DE" dirty="0"/>
              <a:t>HIER</a:t>
            </a:r>
          </a:p>
        </p:txBody>
      </p:sp>
      <p:sp>
        <p:nvSpPr>
          <p:cNvPr id="14" name="Bildplatzhalter 9">
            <a:extLst>
              <a:ext uri="{FF2B5EF4-FFF2-40B4-BE49-F238E27FC236}">
                <a16:creationId xmlns:a16="http://schemas.microsoft.com/office/drawing/2014/main" id="{4173E5ED-4A98-4A9D-BF40-3C40B45DF2EF}"/>
              </a:ext>
            </a:extLst>
          </p:cNvPr>
          <p:cNvSpPr>
            <a:spLocks noGrp="1"/>
          </p:cNvSpPr>
          <p:nvPr>
            <p:ph type="pic" sz="quarter" idx="15" hasCustomPrompt="1"/>
          </p:nvPr>
        </p:nvSpPr>
        <p:spPr bwMode="gray">
          <a:xfrm>
            <a:off x="-14470" y="5470681"/>
            <a:ext cx="11144815" cy="1457609"/>
          </a:xfrm>
          <a:custGeom>
            <a:avLst/>
            <a:gdLst>
              <a:gd name="connsiteX0" fmla="*/ 0 w 12189600"/>
              <a:gd name="connsiteY0" fmla="*/ 0 h 2383200"/>
              <a:gd name="connsiteX1" fmla="*/ 12189600 w 12189600"/>
              <a:gd name="connsiteY1" fmla="*/ 0 h 2383200"/>
              <a:gd name="connsiteX2" fmla="*/ 12189600 w 12189600"/>
              <a:gd name="connsiteY2" fmla="*/ 0 h 2383200"/>
              <a:gd name="connsiteX3" fmla="*/ 12189600 w 12189600"/>
              <a:gd name="connsiteY3" fmla="*/ 2383200 h 2383200"/>
              <a:gd name="connsiteX4" fmla="*/ 12189600 w 12189600"/>
              <a:gd name="connsiteY4" fmla="*/ 2383200 h 2383200"/>
              <a:gd name="connsiteX5" fmla="*/ 0 w 12189600"/>
              <a:gd name="connsiteY5" fmla="*/ 2383200 h 2383200"/>
              <a:gd name="connsiteX6" fmla="*/ 0 w 12189600"/>
              <a:gd name="connsiteY6" fmla="*/ 2383200 h 2383200"/>
              <a:gd name="connsiteX7" fmla="*/ 0 w 12189600"/>
              <a:gd name="connsiteY7" fmla="*/ 0 h 2383200"/>
              <a:gd name="connsiteX0" fmla="*/ 0 w 12189600"/>
              <a:gd name="connsiteY0" fmla="*/ 0 h 2383200"/>
              <a:gd name="connsiteX1" fmla="*/ 12189600 w 12189600"/>
              <a:gd name="connsiteY1" fmla="*/ 0 h 2383200"/>
              <a:gd name="connsiteX2" fmla="*/ 11709767 w 12189600"/>
              <a:gd name="connsiteY2" fmla="*/ 217284 h 2383200"/>
              <a:gd name="connsiteX3" fmla="*/ 12189600 w 12189600"/>
              <a:gd name="connsiteY3" fmla="*/ 2383200 h 2383200"/>
              <a:gd name="connsiteX4" fmla="*/ 12189600 w 12189600"/>
              <a:gd name="connsiteY4" fmla="*/ 2383200 h 2383200"/>
              <a:gd name="connsiteX5" fmla="*/ 0 w 12189600"/>
              <a:gd name="connsiteY5" fmla="*/ 2383200 h 2383200"/>
              <a:gd name="connsiteX6" fmla="*/ 0 w 12189600"/>
              <a:gd name="connsiteY6" fmla="*/ 2383200 h 2383200"/>
              <a:gd name="connsiteX7" fmla="*/ 0 w 12189600"/>
              <a:gd name="connsiteY7" fmla="*/ 0 h 2383200"/>
              <a:gd name="connsiteX0" fmla="*/ 0 w 12198654"/>
              <a:gd name="connsiteY0" fmla="*/ 0 h 2383200"/>
              <a:gd name="connsiteX1" fmla="*/ 12189600 w 12198654"/>
              <a:gd name="connsiteY1" fmla="*/ 0 h 2383200"/>
              <a:gd name="connsiteX2" fmla="*/ 12198654 w 12198654"/>
              <a:gd name="connsiteY2" fmla="*/ 1520983 h 2383200"/>
              <a:gd name="connsiteX3" fmla="*/ 12189600 w 12198654"/>
              <a:gd name="connsiteY3" fmla="*/ 2383200 h 2383200"/>
              <a:gd name="connsiteX4" fmla="*/ 12189600 w 12198654"/>
              <a:gd name="connsiteY4" fmla="*/ 2383200 h 2383200"/>
              <a:gd name="connsiteX5" fmla="*/ 0 w 12198654"/>
              <a:gd name="connsiteY5" fmla="*/ 2383200 h 2383200"/>
              <a:gd name="connsiteX6" fmla="*/ 0 w 12198654"/>
              <a:gd name="connsiteY6" fmla="*/ 2383200 h 2383200"/>
              <a:gd name="connsiteX7" fmla="*/ 0 w 12198654"/>
              <a:gd name="connsiteY7" fmla="*/ 0 h 2383200"/>
              <a:gd name="connsiteX0" fmla="*/ 0 w 12216761"/>
              <a:gd name="connsiteY0" fmla="*/ 0 h 2383200"/>
              <a:gd name="connsiteX1" fmla="*/ 12216761 w 12216761"/>
              <a:gd name="connsiteY1" fmla="*/ 1059255 h 2383200"/>
              <a:gd name="connsiteX2" fmla="*/ 12198654 w 12216761"/>
              <a:gd name="connsiteY2" fmla="*/ 1520983 h 2383200"/>
              <a:gd name="connsiteX3" fmla="*/ 12189600 w 12216761"/>
              <a:gd name="connsiteY3" fmla="*/ 2383200 h 2383200"/>
              <a:gd name="connsiteX4" fmla="*/ 12189600 w 12216761"/>
              <a:gd name="connsiteY4" fmla="*/ 2383200 h 2383200"/>
              <a:gd name="connsiteX5" fmla="*/ 0 w 12216761"/>
              <a:gd name="connsiteY5" fmla="*/ 2383200 h 2383200"/>
              <a:gd name="connsiteX6" fmla="*/ 0 w 12216761"/>
              <a:gd name="connsiteY6" fmla="*/ 2383200 h 2383200"/>
              <a:gd name="connsiteX7" fmla="*/ 0 w 12216761"/>
              <a:gd name="connsiteY7" fmla="*/ 0 h 2383200"/>
              <a:gd name="connsiteX0" fmla="*/ 0 w 12334456"/>
              <a:gd name="connsiteY0" fmla="*/ 0 h 2383200"/>
              <a:gd name="connsiteX1" fmla="*/ 12216761 w 12334456"/>
              <a:gd name="connsiteY1" fmla="*/ 1059255 h 2383200"/>
              <a:gd name="connsiteX2" fmla="*/ 12334456 w 12334456"/>
              <a:gd name="connsiteY2" fmla="*/ 2381062 h 2383200"/>
              <a:gd name="connsiteX3" fmla="*/ 12189600 w 12334456"/>
              <a:gd name="connsiteY3" fmla="*/ 2383200 h 2383200"/>
              <a:gd name="connsiteX4" fmla="*/ 12189600 w 12334456"/>
              <a:gd name="connsiteY4" fmla="*/ 2383200 h 2383200"/>
              <a:gd name="connsiteX5" fmla="*/ 0 w 12334456"/>
              <a:gd name="connsiteY5" fmla="*/ 2383200 h 2383200"/>
              <a:gd name="connsiteX6" fmla="*/ 0 w 12334456"/>
              <a:gd name="connsiteY6" fmla="*/ 2383200 h 2383200"/>
              <a:gd name="connsiteX7" fmla="*/ 0 w 12334456"/>
              <a:gd name="connsiteY7" fmla="*/ 0 h 2383200"/>
              <a:gd name="connsiteX0" fmla="*/ 0 w 12334456"/>
              <a:gd name="connsiteY0" fmla="*/ 0 h 2383200"/>
              <a:gd name="connsiteX1" fmla="*/ 11130345 w 12334456"/>
              <a:gd name="connsiteY1" fmla="*/ 1883120 h 2383200"/>
              <a:gd name="connsiteX2" fmla="*/ 12334456 w 12334456"/>
              <a:gd name="connsiteY2" fmla="*/ 2381062 h 2383200"/>
              <a:gd name="connsiteX3" fmla="*/ 12189600 w 12334456"/>
              <a:gd name="connsiteY3" fmla="*/ 2383200 h 2383200"/>
              <a:gd name="connsiteX4" fmla="*/ 12189600 w 12334456"/>
              <a:gd name="connsiteY4" fmla="*/ 2383200 h 2383200"/>
              <a:gd name="connsiteX5" fmla="*/ 0 w 12334456"/>
              <a:gd name="connsiteY5" fmla="*/ 2383200 h 2383200"/>
              <a:gd name="connsiteX6" fmla="*/ 0 w 12334456"/>
              <a:gd name="connsiteY6" fmla="*/ 2383200 h 2383200"/>
              <a:gd name="connsiteX7" fmla="*/ 0 w 12334456"/>
              <a:gd name="connsiteY7" fmla="*/ 0 h 2383200"/>
              <a:gd name="connsiteX0" fmla="*/ 0 w 12334456"/>
              <a:gd name="connsiteY0" fmla="*/ 0 h 2437521"/>
              <a:gd name="connsiteX1" fmla="*/ 11130345 w 12334456"/>
              <a:gd name="connsiteY1" fmla="*/ 1883120 h 2437521"/>
              <a:gd name="connsiteX2" fmla="*/ 12334456 w 12334456"/>
              <a:gd name="connsiteY2" fmla="*/ 2381062 h 2437521"/>
              <a:gd name="connsiteX3" fmla="*/ 12189600 w 12334456"/>
              <a:gd name="connsiteY3" fmla="*/ 2383200 h 2437521"/>
              <a:gd name="connsiteX4" fmla="*/ 10849688 w 12334456"/>
              <a:gd name="connsiteY4" fmla="*/ 2437521 h 2437521"/>
              <a:gd name="connsiteX5" fmla="*/ 0 w 12334456"/>
              <a:gd name="connsiteY5" fmla="*/ 2383200 h 2437521"/>
              <a:gd name="connsiteX6" fmla="*/ 0 w 12334456"/>
              <a:gd name="connsiteY6" fmla="*/ 2383200 h 2437521"/>
              <a:gd name="connsiteX7" fmla="*/ 0 w 12334456"/>
              <a:gd name="connsiteY7" fmla="*/ 0 h 2437521"/>
              <a:gd name="connsiteX0" fmla="*/ 0 w 12334456"/>
              <a:gd name="connsiteY0" fmla="*/ 0 h 2437521"/>
              <a:gd name="connsiteX1" fmla="*/ 220920 w 12334456"/>
              <a:gd name="connsiteY1" fmla="*/ 941559 h 2437521"/>
              <a:gd name="connsiteX2" fmla="*/ 12334456 w 12334456"/>
              <a:gd name="connsiteY2" fmla="*/ 2381062 h 2437521"/>
              <a:gd name="connsiteX3" fmla="*/ 12189600 w 12334456"/>
              <a:gd name="connsiteY3" fmla="*/ 2383200 h 2437521"/>
              <a:gd name="connsiteX4" fmla="*/ 10849688 w 12334456"/>
              <a:gd name="connsiteY4" fmla="*/ 2437521 h 2437521"/>
              <a:gd name="connsiteX5" fmla="*/ 0 w 12334456"/>
              <a:gd name="connsiteY5" fmla="*/ 2383200 h 2437521"/>
              <a:gd name="connsiteX6" fmla="*/ 0 w 12334456"/>
              <a:gd name="connsiteY6" fmla="*/ 2383200 h 2437521"/>
              <a:gd name="connsiteX7" fmla="*/ 0 w 12334456"/>
              <a:gd name="connsiteY7" fmla="*/ 0 h 2437521"/>
              <a:gd name="connsiteX0" fmla="*/ 0 w 12334456"/>
              <a:gd name="connsiteY0" fmla="*/ 796707 h 1495962"/>
              <a:gd name="connsiteX1" fmla="*/ 220920 w 12334456"/>
              <a:gd name="connsiteY1" fmla="*/ 0 h 1495962"/>
              <a:gd name="connsiteX2" fmla="*/ 12334456 w 12334456"/>
              <a:gd name="connsiteY2" fmla="*/ 1439503 h 1495962"/>
              <a:gd name="connsiteX3" fmla="*/ 12189600 w 12334456"/>
              <a:gd name="connsiteY3" fmla="*/ 1441641 h 1495962"/>
              <a:gd name="connsiteX4" fmla="*/ 10849688 w 12334456"/>
              <a:gd name="connsiteY4" fmla="*/ 1495962 h 1495962"/>
              <a:gd name="connsiteX5" fmla="*/ 0 w 12334456"/>
              <a:gd name="connsiteY5" fmla="*/ 1441641 h 1495962"/>
              <a:gd name="connsiteX6" fmla="*/ 0 w 12334456"/>
              <a:gd name="connsiteY6" fmla="*/ 1441641 h 1495962"/>
              <a:gd name="connsiteX7" fmla="*/ 0 w 12334456"/>
              <a:gd name="connsiteY7" fmla="*/ 796707 h 1495962"/>
              <a:gd name="connsiteX0" fmla="*/ 14470 w 12348926"/>
              <a:gd name="connsiteY0" fmla="*/ 742386 h 1441641"/>
              <a:gd name="connsiteX1" fmla="*/ 0 w 12348926"/>
              <a:gd name="connsiteY1" fmla="*/ 0 h 1441641"/>
              <a:gd name="connsiteX2" fmla="*/ 12348926 w 12348926"/>
              <a:gd name="connsiteY2" fmla="*/ 1385182 h 1441641"/>
              <a:gd name="connsiteX3" fmla="*/ 12204070 w 12348926"/>
              <a:gd name="connsiteY3" fmla="*/ 1387320 h 1441641"/>
              <a:gd name="connsiteX4" fmla="*/ 10864158 w 12348926"/>
              <a:gd name="connsiteY4" fmla="*/ 1441641 h 1441641"/>
              <a:gd name="connsiteX5" fmla="*/ 14470 w 12348926"/>
              <a:gd name="connsiteY5" fmla="*/ 1387320 h 1441641"/>
              <a:gd name="connsiteX6" fmla="*/ 14470 w 12348926"/>
              <a:gd name="connsiteY6" fmla="*/ 1387320 h 1441641"/>
              <a:gd name="connsiteX7" fmla="*/ 14470 w 12348926"/>
              <a:gd name="connsiteY7" fmla="*/ 742386 h 1441641"/>
              <a:gd name="connsiteX0" fmla="*/ 14470 w 12348926"/>
              <a:gd name="connsiteY0" fmla="*/ 742386 h 1441641"/>
              <a:gd name="connsiteX1" fmla="*/ 0 w 12348926"/>
              <a:gd name="connsiteY1" fmla="*/ 0 h 1441641"/>
              <a:gd name="connsiteX2" fmla="*/ 12348926 w 12348926"/>
              <a:gd name="connsiteY2" fmla="*/ 1385182 h 1441641"/>
              <a:gd name="connsiteX3" fmla="*/ 12204070 w 12348926"/>
              <a:gd name="connsiteY3" fmla="*/ 1387320 h 1441641"/>
              <a:gd name="connsiteX4" fmla="*/ 7840301 w 12348926"/>
              <a:gd name="connsiteY4" fmla="*/ 1441641 h 1441641"/>
              <a:gd name="connsiteX5" fmla="*/ 14470 w 12348926"/>
              <a:gd name="connsiteY5" fmla="*/ 1387320 h 1441641"/>
              <a:gd name="connsiteX6" fmla="*/ 14470 w 12348926"/>
              <a:gd name="connsiteY6" fmla="*/ 1387320 h 1441641"/>
              <a:gd name="connsiteX7" fmla="*/ 14470 w 12348926"/>
              <a:gd name="connsiteY7" fmla="*/ 742386 h 1441641"/>
              <a:gd name="connsiteX0" fmla="*/ 14470 w 12348926"/>
              <a:gd name="connsiteY0" fmla="*/ 742386 h 1441641"/>
              <a:gd name="connsiteX1" fmla="*/ 0 w 12348926"/>
              <a:gd name="connsiteY1" fmla="*/ 0 h 1441641"/>
              <a:gd name="connsiteX2" fmla="*/ 12348926 w 12348926"/>
              <a:gd name="connsiteY2" fmla="*/ 1385182 h 1441641"/>
              <a:gd name="connsiteX3" fmla="*/ 10185148 w 12348926"/>
              <a:gd name="connsiteY3" fmla="*/ 1441641 h 1441641"/>
              <a:gd name="connsiteX4" fmla="*/ 7840301 w 12348926"/>
              <a:gd name="connsiteY4" fmla="*/ 1441641 h 1441641"/>
              <a:gd name="connsiteX5" fmla="*/ 14470 w 12348926"/>
              <a:gd name="connsiteY5" fmla="*/ 1387320 h 1441641"/>
              <a:gd name="connsiteX6" fmla="*/ 14470 w 12348926"/>
              <a:gd name="connsiteY6" fmla="*/ 1387320 h 1441641"/>
              <a:gd name="connsiteX7" fmla="*/ 14470 w 12348926"/>
              <a:gd name="connsiteY7" fmla="*/ 742386 h 1441641"/>
              <a:gd name="connsiteX0" fmla="*/ 14470 w 11108601"/>
              <a:gd name="connsiteY0" fmla="*/ 742386 h 1457609"/>
              <a:gd name="connsiteX1" fmla="*/ 0 w 11108601"/>
              <a:gd name="connsiteY1" fmla="*/ 0 h 1457609"/>
              <a:gd name="connsiteX2" fmla="*/ 11108601 w 11108601"/>
              <a:gd name="connsiteY2" fmla="*/ 1457609 h 1457609"/>
              <a:gd name="connsiteX3" fmla="*/ 10185148 w 11108601"/>
              <a:gd name="connsiteY3" fmla="*/ 1441641 h 1457609"/>
              <a:gd name="connsiteX4" fmla="*/ 7840301 w 11108601"/>
              <a:gd name="connsiteY4" fmla="*/ 1441641 h 1457609"/>
              <a:gd name="connsiteX5" fmla="*/ 14470 w 11108601"/>
              <a:gd name="connsiteY5" fmla="*/ 1387320 h 1457609"/>
              <a:gd name="connsiteX6" fmla="*/ 14470 w 11108601"/>
              <a:gd name="connsiteY6" fmla="*/ 1387320 h 1457609"/>
              <a:gd name="connsiteX7" fmla="*/ 14470 w 11108601"/>
              <a:gd name="connsiteY7" fmla="*/ 742386 h 1457609"/>
              <a:gd name="connsiteX0" fmla="*/ 14470 w 11108601"/>
              <a:gd name="connsiteY0" fmla="*/ 742386 h 1457609"/>
              <a:gd name="connsiteX1" fmla="*/ 0 w 11108601"/>
              <a:gd name="connsiteY1" fmla="*/ 0 h 1457609"/>
              <a:gd name="connsiteX2" fmla="*/ 11108601 w 11108601"/>
              <a:gd name="connsiteY2" fmla="*/ 1457609 h 1457609"/>
              <a:gd name="connsiteX3" fmla="*/ 10185148 w 11108601"/>
              <a:gd name="connsiteY3" fmla="*/ 1441641 h 1457609"/>
              <a:gd name="connsiteX4" fmla="*/ 7840301 w 11108601"/>
              <a:gd name="connsiteY4" fmla="*/ 1441641 h 1457609"/>
              <a:gd name="connsiteX5" fmla="*/ 14470 w 11108601"/>
              <a:gd name="connsiteY5" fmla="*/ 1387320 h 1457609"/>
              <a:gd name="connsiteX6" fmla="*/ 14470 w 11108601"/>
              <a:gd name="connsiteY6" fmla="*/ 1387320 h 1457609"/>
              <a:gd name="connsiteX7" fmla="*/ 14470 w 11108601"/>
              <a:gd name="connsiteY7" fmla="*/ 742386 h 1457609"/>
              <a:gd name="connsiteX0" fmla="*/ 14470 w 11108601"/>
              <a:gd name="connsiteY0" fmla="*/ 742386 h 1704191"/>
              <a:gd name="connsiteX1" fmla="*/ 0 w 11108601"/>
              <a:gd name="connsiteY1" fmla="*/ 0 h 1704191"/>
              <a:gd name="connsiteX2" fmla="*/ 11108601 w 11108601"/>
              <a:gd name="connsiteY2" fmla="*/ 1457609 h 1704191"/>
              <a:gd name="connsiteX3" fmla="*/ 10230415 w 11108601"/>
              <a:gd name="connsiteY3" fmla="*/ 1704191 h 1704191"/>
              <a:gd name="connsiteX4" fmla="*/ 7840301 w 11108601"/>
              <a:gd name="connsiteY4" fmla="*/ 1441641 h 1704191"/>
              <a:gd name="connsiteX5" fmla="*/ 14470 w 11108601"/>
              <a:gd name="connsiteY5" fmla="*/ 1387320 h 1704191"/>
              <a:gd name="connsiteX6" fmla="*/ 14470 w 11108601"/>
              <a:gd name="connsiteY6" fmla="*/ 1387320 h 1704191"/>
              <a:gd name="connsiteX7" fmla="*/ 14470 w 11108601"/>
              <a:gd name="connsiteY7" fmla="*/ 742386 h 1704191"/>
              <a:gd name="connsiteX0" fmla="*/ 14470 w 11108601"/>
              <a:gd name="connsiteY0" fmla="*/ 742386 h 1468801"/>
              <a:gd name="connsiteX1" fmla="*/ 0 w 11108601"/>
              <a:gd name="connsiteY1" fmla="*/ 0 h 1468801"/>
              <a:gd name="connsiteX2" fmla="*/ 11108601 w 11108601"/>
              <a:gd name="connsiteY2" fmla="*/ 1457609 h 1468801"/>
              <a:gd name="connsiteX3" fmla="*/ 9297908 w 11108601"/>
              <a:gd name="connsiteY3" fmla="*/ 1468801 h 1468801"/>
              <a:gd name="connsiteX4" fmla="*/ 7840301 w 11108601"/>
              <a:gd name="connsiteY4" fmla="*/ 1441641 h 1468801"/>
              <a:gd name="connsiteX5" fmla="*/ 14470 w 11108601"/>
              <a:gd name="connsiteY5" fmla="*/ 1387320 h 1468801"/>
              <a:gd name="connsiteX6" fmla="*/ 14470 w 11108601"/>
              <a:gd name="connsiteY6" fmla="*/ 138732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297908 w 11108601"/>
              <a:gd name="connsiteY3" fmla="*/ 1468801 h 1468801"/>
              <a:gd name="connsiteX4" fmla="*/ 7731659 w 11108601"/>
              <a:gd name="connsiteY4" fmla="*/ 1459748 h 1468801"/>
              <a:gd name="connsiteX5" fmla="*/ 14470 w 11108601"/>
              <a:gd name="connsiteY5" fmla="*/ 1387320 h 1468801"/>
              <a:gd name="connsiteX6" fmla="*/ 14470 w 11108601"/>
              <a:gd name="connsiteY6" fmla="*/ 138732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297908 w 11108601"/>
              <a:gd name="connsiteY3" fmla="*/ 1468801 h 1468801"/>
              <a:gd name="connsiteX4" fmla="*/ 7731659 w 11108601"/>
              <a:gd name="connsiteY4" fmla="*/ 1459748 h 1468801"/>
              <a:gd name="connsiteX5" fmla="*/ 14470 w 11108601"/>
              <a:gd name="connsiteY5" fmla="*/ 1387320 h 1468801"/>
              <a:gd name="connsiteX6" fmla="*/ 14470 w 11108601"/>
              <a:gd name="connsiteY6" fmla="*/ 138732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297908 w 11108601"/>
              <a:gd name="connsiteY3" fmla="*/ 1468801 h 1468801"/>
              <a:gd name="connsiteX4" fmla="*/ 7731659 w 11108601"/>
              <a:gd name="connsiteY4" fmla="*/ 1459748 h 1468801"/>
              <a:gd name="connsiteX5" fmla="*/ 14470 w 11108601"/>
              <a:gd name="connsiteY5" fmla="*/ 1387320 h 1468801"/>
              <a:gd name="connsiteX6" fmla="*/ 14470 w 11108601"/>
              <a:gd name="connsiteY6" fmla="*/ 138732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352228 w 11108601"/>
              <a:gd name="connsiteY3" fmla="*/ 1468801 h 1468801"/>
              <a:gd name="connsiteX4" fmla="*/ 7731659 w 11108601"/>
              <a:gd name="connsiteY4" fmla="*/ 1459748 h 1468801"/>
              <a:gd name="connsiteX5" fmla="*/ 14470 w 11108601"/>
              <a:gd name="connsiteY5" fmla="*/ 1387320 h 1468801"/>
              <a:gd name="connsiteX6" fmla="*/ 14470 w 11108601"/>
              <a:gd name="connsiteY6" fmla="*/ 138732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352228 w 11108601"/>
              <a:gd name="connsiteY3" fmla="*/ 1468801 h 1468801"/>
              <a:gd name="connsiteX4" fmla="*/ 7731659 w 11108601"/>
              <a:gd name="connsiteY4" fmla="*/ 1459748 h 1468801"/>
              <a:gd name="connsiteX5" fmla="*/ 14470 w 11108601"/>
              <a:gd name="connsiteY5" fmla="*/ 1387320 h 1468801"/>
              <a:gd name="connsiteX6" fmla="*/ 23523 w 11108601"/>
              <a:gd name="connsiteY6" fmla="*/ 141448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352228 w 11108601"/>
              <a:gd name="connsiteY3" fmla="*/ 1468801 h 1468801"/>
              <a:gd name="connsiteX4" fmla="*/ 7776926 w 11108601"/>
              <a:gd name="connsiteY4" fmla="*/ 1432588 h 1468801"/>
              <a:gd name="connsiteX5" fmla="*/ 14470 w 11108601"/>
              <a:gd name="connsiteY5" fmla="*/ 1387320 h 1468801"/>
              <a:gd name="connsiteX6" fmla="*/ 23523 w 11108601"/>
              <a:gd name="connsiteY6" fmla="*/ 1414480 h 1468801"/>
              <a:gd name="connsiteX7" fmla="*/ 14470 w 11108601"/>
              <a:gd name="connsiteY7" fmla="*/ 742386 h 1468801"/>
              <a:gd name="connsiteX0" fmla="*/ 14470 w 11108601"/>
              <a:gd name="connsiteY0" fmla="*/ 742386 h 1457609"/>
              <a:gd name="connsiteX1" fmla="*/ 0 w 11108601"/>
              <a:gd name="connsiteY1" fmla="*/ 0 h 1457609"/>
              <a:gd name="connsiteX2" fmla="*/ 11108601 w 11108601"/>
              <a:gd name="connsiteY2" fmla="*/ 1457609 h 1457609"/>
              <a:gd name="connsiteX3" fmla="*/ 9415603 w 11108601"/>
              <a:gd name="connsiteY3" fmla="*/ 1441641 h 1457609"/>
              <a:gd name="connsiteX4" fmla="*/ 7776926 w 11108601"/>
              <a:gd name="connsiteY4" fmla="*/ 1432588 h 1457609"/>
              <a:gd name="connsiteX5" fmla="*/ 14470 w 11108601"/>
              <a:gd name="connsiteY5" fmla="*/ 1387320 h 1457609"/>
              <a:gd name="connsiteX6" fmla="*/ 23523 w 11108601"/>
              <a:gd name="connsiteY6" fmla="*/ 1414480 h 1457609"/>
              <a:gd name="connsiteX7" fmla="*/ 14470 w 11108601"/>
              <a:gd name="connsiteY7" fmla="*/ 742386 h 1457609"/>
              <a:gd name="connsiteX0" fmla="*/ 14470 w 11144815"/>
              <a:gd name="connsiteY0" fmla="*/ 742386 h 1457609"/>
              <a:gd name="connsiteX1" fmla="*/ 0 w 11144815"/>
              <a:gd name="connsiteY1" fmla="*/ 0 h 1457609"/>
              <a:gd name="connsiteX2" fmla="*/ 11144815 w 11144815"/>
              <a:gd name="connsiteY2" fmla="*/ 1457609 h 1457609"/>
              <a:gd name="connsiteX3" fmla="*/ 9415603 w 11144815"/>
              <a:gd name="connsiteY3" fmla="*/ 1441641 h 1457609"/>
              <a:gd name="connsiteX4" fmla="*/ 7776926 w 11144815"/>
              <a:gd name="connsiteY4" fmla="*/ 1432588 h 1457609"/>
              <a:gd name="connsiteX5" fmla="*/ 14470 w 11144815"/>
              <a:gd name="connsiteY5" fmla="*/ 1387320 h 1457609"/>
              <a:gd name="connsiteX6" fmla="*/ 23523 w 11144815"/>
              <a:gd name="connsiteY6" fmla="*/ 1414480 h 1457609"/>
              <a:gd name="connsiteX7" fmla="*/ 14470 w 11144815"/>
              <a:gd name="connsiteY7" fmla="*/ 742386 h 1457609"/>
              <a:gd name="connsiteX0" fmla="*/ 14470 w 11144815"/>
              <a:gd name="connsiteY0" fmla="*/ 742386 h 1457609"/>
              <a:gd name="connsiteX1" fmla="*/ 0 w 11144815"/>
              <a:gd name="connsiteY1" fmla="*/ 0 h 1457609"/>
              <a:gd name="connsiteX2" fmla="*/ 11144815 w 11144815"/>
              <a:gd name="connsiteY2" fmla="*/ 1457609 h 1457609"/>
              <a:gd name="connsiteX3" fmla="*/ 9415603 w 11144815"/>
              <a:gd name="connsiteY3" fmla="*/ 1441641 h 1457609"/>
              <a:gd name="connsiteX4" fmla="*/ 7776926 w 11144815"/>
              <a:gd name="connsiteY4" fmla="*/ 1432588 h 1457609"/>
              <a:gd name="connsiteX5" fmla="*/ 14470 w 11144815"/>
              <a:gd name="connsiteY5" fmla="*/ 1387320 h 1457609"/>
              <a:gd name="connsiteX6" fmla="*/ 14470 w 11144815"/>
              <a:gd name="connsiteY6" fmla="*/ 1106662 h 1457609"/>
              <a:gd name="connsiteX7" fmla="*/ 14470 w 11144815"/>
              <a:gd name="connsiteY7" fmla="*/ 742386 h 1457609"/>
              <a:gd name="connsiteX0" fmla="*/ 14470 w 11144815"/>
              <a:gd name="connsiteY0" fmla="*/ 742386 h 1457609"/>
              <a:gd name="connsiteX1" fmla="*/ 0 w 11144815"/>
              <a:gd name="connsiteY1" fmla="*/ 0 h 1457609"/>
              <a:gd name="connsiteX2" fmla="*/ 11144815 w 11144815"/>
              <a:gd name="connsiteY2" fmla="*/ 1457609 h 1457609"/>
              <a:gd name="connsiteX3" fmla="*/ 9415603 w 11144815"/>
              <a:gd name="connsiteY3" fmla="*/ 1441641 h 1457609"/>
              <a:gd name="connsiteX4" fmla="*/ 7776926 w 11144815"/>
              <a:gd name="connsiteY4" fmla="*/ 1432588 h 1457609"/>
              <a:gd name="connsiteX5" fmla="*/ 5417 w 11144815"/>
              <a:gd name="connsiteY5" fmla="*/ 1396374 h 1457609"/>
              <a:gd name="connsiteX6" fmla="*/ 14470 w 11144815"/>
              <a:gd name="connsiteY6" fmla="*/ 1106662 h 1457609"/>
              <a:gd name="connsiteX7" fmla="*/ 14470 w 11144815"/>
              <a:gd name="connsiteY7" fmla="*/ 742386 h 1457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44815" h="1457609">
                <a:moveTo>
                  <a:pt x="14470" y="742386"/>
                </a:moveTo>
                <a:lnTo>
                  <a:pt x="0" y="0"/>
                </a:lnTo>
                <a:lnTo>
                  <a:pt x="11144815" y="1457609"/>
                </a:lnTo>
                <a:lnTo>
                  <a:pt x="9415603" y="1441641"/>
                </a:lnTo>
                <a:lnTo>
                  <a:pt x="7776926" y="1432588"/>
                </a:lnTo>
                <a:cubicBezTo>
                  <a:pt x="7703286" y="1435606"/>
                  <a:pt x="2577813" y="1420517"/>
                  <a:pt x="5417" y="1396374"/>
                </a:cubicBezTo>
                <a:lnTo>
                  <a:pt x="14470" y="1106662"/>
                </a:lnTo>
                <a:lnTo>
                  <a:pt x="14470" y="742386"/>
                </a:lnTo>
                <a:close/>
              </a:path>
            </a:pathLst>
          </a:custGeom>
          <a:solidFill>
            <a:schemeClr val="accent2">
              <a:alpha val="50000"/>
            </a:schemeClr>
          </a:solidFill>
        </p:spPr>
        <p:txBody>
          <a:bodyPr lIns="180000" tIns="180000" rIns="180000" bIns="180000"/>
          <a:lstStyle>
            <a:lvl1pPr marL="0" indent="0">
              <a:buNone/>
              <a:defRPr/>
            </a:lvl1pPr>
          </a:lstStyle>
          <a:p>
            <a:r>
              <a:rPr lang="de-DE" dirty="0"/>
              <a:t> </a:t>
            </a:r>
          </a:p>
        </p:txBody>
      </p:sp>
    </p:spTree>
    <p:extLst>
      <p:ext uri="{BB962C8B-B14F-4D97-AF65-F5344CB8AC3E}">
        <p14:creationId xmlns:p14="http://schemas.microsoft.com/office/powerpoint/2010/main" val="4708902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x Content mit Logo">
    <p:spTree>
      <p:nvGrpSpPr>
        <p:cNvPr id="1" name=""/>
        <p:cNvGrpSpPr/>
        <p:nvPr/>
      </p:nvGrpSpPr>
      <p:grpSpPr>
        <a:xfrm>
          <a:off x="0" y="0"/>
          <a:ext cx="0" cy="0"/>
          <a:chOff x="0" y="0"/>
          <a:chExt cx="0" cy="0"/>
        </a:xfrm>
      </p:grpSpPr>
      <p:sp>
        <p:nvSpPr>
          <p:cNvPr id="10" name="Freihandform: Form 9">
            <a:extLst>
              <a:ext uri="{FF2B5EF4-FFF2-40B4-BE49-F238E27FC236}">
                <a16:creationId xmlns:a16="http://schemas.microsoft.com/office/drawing/2014/main" id="{840E26E4-3E52-4AC6-AC79-48653D3EC6CF}"/>
              </a:ext>
            </a:extLst>
          </p:cNvPr>
          <p:cNvSpPr/>
          <p:nvPr userDrawn="1"/>
        </p:nvSpPr>
        <p:spPr>
          <a:xfrm>
            <a:off x="12747713" y="627871"/>
            <a:ext cx="5077286" cy="5060609"/>
          </a:xfrm>
          <a:custGeom>
            <a:avLst/>
            <a:gdLst/>
            <a:ahLst/>
            <a:cxnLst/>
            <a:rect l="0" t="0" r="0" b="0"/>
            <a:pathLst>
              <a:path w="421073" h="419691">
                <a:moveTo>
                  <a:pt x="75122" y="10338"/>
                </a:moveTo>
                <a:lnTo>
                  <a:pt x="279124" y="10338"/>
                </a:lnTo>
                <a:lnTo>
                  <a:pt x="342530" y="73744"/>
                </a:lnTo>
                <a:lnTo>
                  <a:pt x="10338" y="73744"/>
                </a:lnTo>
                <a:lnTo>
                  <a:pt x="75122" y="10338"/>
                </a:lnTo>
                <a:close/>
                <a:moveTo>
                  <a:pt x="411450" y="142663"/>
                </a:moveTo>
                <a:lnTo>
                  <a:pt x="411450" y="346664"/>
                </a:lnTo>
                <a:lnTo>
                  <a:pt x="346665" y="410070"/>
                </a:lnTo>
                <a:lnTo>
                  <a:pt x="346665" y="77879"/>
                </a:lnTo>
                <a:lnTo>
                  <a:pt x="411450" y="142663"/>
                </a:lnTo>
                <a:close/>
                <a:moveTo>
                  <a:pt x="68230" y="83392"/>
                </a:moveTo>
                <a:lnTo>
                  <a:pt x="219853" y="83392"/>
                </a:lnTo>
                <a:lnTo>
                  <a:pt x="276367" y="139906"/>
                </a:lnTo>
                <a:lnTo>
                  <a:pt x="11716" y="139906"/>
                </a:lnTo>
                <a:lnTo>
                  <a:pt x="68230" y="83392"/>
                </a:lnTo>
                <a:close/>
                <a:moveTo>
                  <a:pt x="338395" y="201934"/>
                </a:moveTo>
                <a:lnTo>
                  <a:pt x="338395" y="353556"/>
                </a:lnTo>
                <a:lnTo>
                  <a:pt x="280503" y="410070"/>
                </a:lnTo>
                <a:lnTo>
                  <a:pt x="280503" y="144041"/>
                </a:lnTo>
                <a:lnTo>
                  <a:pt x="338395" y="201934"/>
                </a:lnTo>
                <a:close/>
                <a:moveTo>
                  <a:pt x="62717" y="149555"/>
                </a:moveTo>
                <a:lnTo>
                  <a:pt x="164718" y="149555"/>
                </a:lnTo>
                <a:lnTo>
                  <a:pt x="215718" y="200555"/>
                </a:lnTo>
                <a:lnTo>
                  <a:pt x="11716" y="200555"/>
                </a:lnTo>
                <a:lnTo>
                  <a:pt x="62717" y="149555"/>
                </a:lnTo>
                <a:close/>
                <a:moveTo>
                  <a:pt x="270854" y="254312"/>
                </a:moveTo>
                <a:lnTo>
                  <a:pt x="270854" y="357691"/>
                </a:lnTo>
                <a:lnTo>
                  <a:pt x="219853" y="410070"/>
                </a:lnTo>
                <a:lnTo>
                  <a:pt x="219853" y="203312"/>
                </a:lnTo>
                <a:lnTo>
                  <a:pt x="270854" y="254312"/>
                </a:lnTo>
                <a:close/>
                <a:moveTo>
                  <a:pt x="50311" y="210204"/>
                </a:moveTo>
                <a:lnTo>
                  <a:pt x="130258" y="210204"/>
                </a:lnTo>
                <a:lnTo>
                  <a:pt x="168853" y="248799"/>
                </a:lnTo>
                <a:lnTo>
                  <a:pt x="11716" y="248799"/>
                </a:lnTo>
                <a:lnTo>
                  <a:pt x="50311" y="210204"/>
                </a:lnTo>
                <a:close/>
                <a:moveTo>
                  <a:pt x="51690" y="259826"/>
                </a:moveTo>
                <a:lnTo>
                  <a:pt x="123366" y="259826"/>
                </a:lnTo>
                <a:lnTo>
                  <a:pt x="161961" y="299799"/>
                </a:lnTo>
                <a:lnTo>
                  <a:pt x="161961" y="371475"/>
                </a:lnTo>
                <a:lnTo>
                  <a:pt x="121988" y="410070"/>
                </a:lnTo>
                <a:lnTo>
                  <a:pt x="50311" y="410070"/>
                </a:lnTo>
                <a:lnTo>
                  <a:pt x="11716" y="371475"/>
                </a:lnTo>
                <a:lnTo>
                  <a:pt x="11716" y="299799"/>
                </a:lnTo>
                <a:lnTo>
                  <a:pt x="51690" y="259826"/>
                </a:lnTo>
                <a:lnTo>
                  <a:pt x="51690" y="259826"/>
                </a:lnTo>
                <a:close/>
                <a:moveTo>
                  <a:pt x="121988" y="299799"/>
                </a:moveTo>
                <a:lnTo>
                  <a:pt x="50311" y="299799"/>
                </a:lnTo>
                <a:lnTo>
                  <a:pt x="50311" y="371475"/>
                </a:lnTo>
                <a:lnTo>
                  <a:pt x="121988" y="371475"/>
                </a:lnTo>
                <a:lnTo>
                  <a:pt x="121988" y="299799"/>
                </a:lnTo>
                <a:close/>
                <a:moveTo>
                  <a:pt x="210205" y="291529"/>
                </a:moveTo>
                <a:lnTo>
                  <a:pt x="210205" y="371475"/>
                </a:lnTo>
                <a:lnTo>
                  <a:pt x="171610" y="410070"/>
                </a:lnTo>
                <a:lnTo>
                  <a:pt x="171610" y="251555"/>
                </a:lnTo>
                <a:lnTo>
                  <a:pt x="210205" y="291529"/>
                </a:lnTo>
              </a:path>
            </a:pathLst>
          </a:custGeom>
          <a:solidFill>
            <a:schemeClr val="bg2">
              <a:lumMod val="95000"/>
              <a:alpha val="58000"/>
            </a:schemeClr>
          </a:solidFill>
          <a:ln w="95100" cap="flat">
            <a:noFill/>
            <a:prstDash val="solid"/>
            <a:miter/>
          </a:ln>
        </p:spPr>
        <p:txBody>
          <a:bodyPr/>
          <a:lstStyle/>
          <a:p>
            <a:endParaRPr lang="de-DE" dirty="0">
              <a:latin typeface="Source Sans Pro" panose="020B0503030403020204" pitchFamily="34" charset="0"/>
            </a:endParaRPr>
          </a:p>
        </p:txBody>
      </p:sp>
      <p:sp>
        <p:nvSpPr>
          <p:cNvPr id="3" name="Inhalt"/>
          <p:cNvSpPr>
            <a:spLocks noGrp="1"/>
          </p:cNvSpPr>
          <p:nvPr>
            <p:ph sz="half" idx="1"/>
          </p:nvPr>
        </p:nvSpPr>
        <p:spPr bwMode="gray">
          <a:xfrm>
            <a:off x="539999" y="1512000"/>
            <a:ext cx="5338800" cy="4298400"/>
          </a:xfrm>
        </p:spPr>
        <p:txBody>
          <a:bodyPr/>
          <a:lstStyle>
            <a:lvl1pPr marL="270000" indent="-270000">
              <a:buClr>
                <a:srgbClr val="2FAE7A"/>
              </a:buClr>
              <a:buFont typeface="Source Sans Pro Black" panose="020B0803030403020204" pitchFamily="34" charset="0"/>
              <a:buChar char="‒"/>
              <a:defRPr sz="1600">
                <a:solidFill>
                  <a:schemeClr val="tx2">
                    <a:lumMod val="75000"/>
                  </a:schemeClr>
                </a:solidFill>
              </a:defRPr>
            </a:lvl1pPr>
            <a:lvl2pPr>
              <a:defRPr sz="1400">
                <a:solidFill>
                  <a:schemeClr val="tx2">
                    <a:lumMod val="75000"/>
                  </a:schemeClr>
                </a:solidFill>
              </a:defRPr>
            </a:lvl2pPr>
            <a:lvl3pPr>
              <a:defRPr sz="1200">
                <a:solidFill>
                  <a:schemeClr val="tx2">
                    <a:lumMod val="75000"/>
                  </a:schemeClr>
                </a:solidFill>
              </a:defRPr>
            </a:lvl3pPr>
            <a:lvl4pPr>
              <a:defRPr sz="1050">
                <a:solidFill>
                  <a:schemeClr val="tx2">
                    <a:lumMod val="75000"/>
                  </a:schemeClr>
                </a:solidFill>
              </a:defRPr>
            </a:lvl4pPr>
            <a:lvl5pPr>
              <a:defRPr sz="900">
                <a:solidFill>
                  <a:schemeClr val="tx2">
                    <a:lumMod val="75000"/>
                  </a:schemeClr>
                </a:solidFill>
              </a:defRPr>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9" name="Inhalt">
            <a:extLst>
              <a:ext uri="{FF2B5EF4-FFF2-40B4-BE49-F238E27FC236}">
                <a16:creationId xmlns:a16="http://schemas.microsoft.com/office/drawing/2014/main" id="{89383FBC-BC76-42C2-94BC-D4778FF5BD20}"/>
              </a:ext>
            </a:extLst>
          </p:cNvPr>
          <p:cNvSpPr>
            <a:spLocks noGrp="1"/>
          </p:cNvSpPr>
          <p:nvPr>
            <p:ph sz="half" idx="14"/>
          </p:nvPr>
        </p:nvSpPr>
        <p:spPr bwMode="gray">
          <a:xfrm>
            <a:off x="6310800" y="1512000"/>
            <a:ext cx="5338800" cy="4298400"/>
          </a:xfrm>
        </p:spPr>
        <p:txBody>
          <a:bodyPr/>
          <a:lstStyle>
            <a:lvl1pPr marL="285750" indent="-285750">
              <a:buClr>
                <a:srgbClr val="2FAE7A"/>
              </a:buClr>
              <a:buFont typeface="Source Sans Pro Black" panose="020B0803030403020204" pitchFamily="34" charset="0"/>
              <a:buChar char="‒"/>
              <a:defRPr sz="1600"/>
            </a:lvl1pPr>
            <a:lvl2pPr>
              <a:defRPr sz="1400"/>
            </a:lvl2pPr>
            <a:lvl3pPr>
              <a:defRPr sz="1200"/>
            </a:lvl3pPr>
            <a:lvl4pPr>
              <a:defRPr sz="1050"/>
            </a:lvl4pPr>
            <a:lvl5pPr>
              <a:defRPr sz="900"/>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4" name="Titel 3">
            <a:extLst>
              <a:ext uri="{FF2B5EF4-FFF2-40B4-BE49-F238E27FC236}">
                <a16:creationId xmlns:a16="http://schemas.microsoft.com/office/drawing/2014/main" id="{06F20923-607A-41CF-B9F5-D6EB030EB53C}"/>
              </a:ext>
            </a:extLst>
          </p:cNvPr>
          <p:cNvSpPr>
            <a:spLocks noGrp="1"/>
          </p:cNvSpPr>
          <p:nvPr>
            <p:ph type="title" hasCustomPrompt="1"/>
          </p:nvPr>
        </p:nvSpPr>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15"/>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16"/>
          </p:nvPr>
        </p:nvSpPr>
        <p:spPr/>
        <p:txBody>
          <a:bodyPr/>
          <a:lstStyle/>
          <a:p>
            <a:r>
              <a:rPr lang="de-DE" noProof="0" dirty="0"/>
              <a:t>FZI Forschungszentrum Informatik</a:t>
            </a:r>
          </a:p>
        </p:txBody>
      </p:sp>
      <p:sp>
        <p:nvSpPr>
          <p:cNvPr id="11" name="Foliennummernplatzhalter 10"/>
          <p:cNvSpPr>
            <a:spLocks noGrp="1"/>
          </p:cNvSpPr>
          <p:nvPr>
            <p:ph type="sldNum" sz="quarter" idx="17"/>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8435909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Nur Headline">
    <p:spTree>
      <p:nvGrpSpPr>
        <p:cNvPr id="1" name=""/>
        <p:cNvGrpSpPr/>
        <p:nvPr/>
      </p:nvGrpSpPr>
      <p:grpSpPr>
        <a:xfrm>
          <a:off x="0" y="0"/>
          <a:ext cx="0" cy="0"/>
          <a:chOff x="0" y="0"/>
          <a:chExt cx="0" cy="0"/>
        </a:xfrm>
      </p:grpSpPr>
      <p:sp>
        <p:nvSpPr>
          <p:cNvPr id="9" name="Datumsplatzhalter 8"/>
          <p:cNvSpPr>
            <a:spLocks noGrp="1"/>
          </p:cNvSpPr>
          <p:nvPr>
            <p:ph type="dt" sz="half" idx="10"/>
          </p:nvPr>
        </p:nvSpPr>
        <p:spPr/>
        <p:txBody>
          <a:bodyPr/>
          <a:lstStyle>
            <a:lvl1pPr>
              <a:defRPr>
                <a:solidFill>
                  <a:srgbClr val="7F7F7F"/>
                </a:solidFill>
              </a:defRPr>
            </a:lvl1pPr>
          </a:lstStyle>
          <a:p>
            <a:fld id="{DB9B2620-33D4-4363-9058-B46602A3CF96}" type="datetime1">
              <a:rPr lang="de-DE" smtClean="0"/>
              <a:pPr/>
              <a:t>27.08.2024</a:t>
            </a:fld>
            <a:endParaRPr lang="de-DE" dirty="0"/>
          </a:p>
        </p:txBody>
      </p:sp>
      <p:sp>
        <p:nvSpPr>
          <p:cNvPr id="10" name="Fußzeilenplatzhalter 9"/>
          <p:cNvSpPr>
            <a:spLocks noGrp="1"/>
          </p:cNvSpPr>
          <p:nvPr>
            <p:ph type="ftr" sz="quarter" idx="11"/>
          </p:nvPr>
        </p:nvSpPr>
        <p:spPr/>
        <p:txBody>
          <a:bodyPr/>
          <a:lstStyle/>
          <a:p>
            <a:r>
              <a:rPr lang="de-DE" noProof="0" dirty="0"/>
              <a:t>FZI Forschungsthemen 2022</a:t>
            </a:r>
          </a:p>
        </p:txBody>
      </p:sp>
      <p:sp>
        <p:nvSpPr>
          <p:cNvPr id="11" name="Foliennummernplatzhalter 10"/>
          <p:cNvSpPr>
            <a:spLocks noGrp="1"/>
          </p:cNvSpPr>
          <p:nvPr>
            <p:ph type="sldNum" sz="quarter" idx="12"/>
          </p:nvPr>
        </p:nvSpPr>
        <p:spPr/>
        <p:txBody>
          <a:bodyPr/>
          <a:lstStyle/>
          <a:p>
            <a:fld id="{02CEFE82-39F2-4F47-8A0C-D5AB3496FA5C}" type="slidenum">
              <a:rPr lang="de-DE" noProof="0" smtClean="0"/>
              <a:pPr/>
              <a:t>‹Nr.›</a:t>
            </a:fld>
            <a:endParaRPr lang="de-DE" noProof="0" dirty="0"/>
          </a:p>
        </p:txBody>
      </p:sp>
      <p:sp>
        <p:nvSpPr>
          <p:cNvPr id="6" name="Titel 2">
            <a:extLst>
              <a:ext uri="{FF2B5EF4-FFF2-40B4-BE49-F238E27FC236}">
                <a16:creationId xmlns:a16="http://schemas.microsoft.com/office/drawing/2014/main" id="{5D7A489B-02B9-4503-A940-ADBDC68BD7BD}"/>
              </a:ext>
            </a:extLst>
          </p:cNvPr>
          <p:cNvSpPr>
            <a:spLocks noGrp="1"/>
          </p:cNvSpPr>
          <p:nvPr>
            <p:ph type="title" hasCustomPrompt="1"/>
          </p:nvPr>
        </p:nvSpPr>
        <p:spPr>
          <a:xfrm>
            <a:off x="540000" y="432000"/>
            <a:ext cx="10232222" cy="539685"/>
          </a:xfrm>
        </p:spPr>
        <p:txBody>
          <a:bodyPr/>
          <a:lstStyle>
            <a:lvl1pPr marL="0" indent="0">
              <a:buClr>
                <a:srgbClr val="0E2356"/>
              </a:buClr>
              <a:buSzPct val="110000"/>
              <a:buFont typeface="Source Sans Pro SemiBold" panose="020B0603030403020204" pitchFamily="34" charset="0"/>
              <a:buNone/>
              <a:defRPr b="1">
                <a:solidFill>
                  <a:srgbClr val="0E2356"/>
                </a:solidFill>
              </a:defRPr>
            </a:lvl1pPr>
          </a:lstStyle>
          <a:p>
            <a:r>
              <a:rPr lang="de-DE" dirty="0"/>
              <a:t>Titelmasterformat bearbeiten</a:t>
            </a:r>
          </a:p>
        </p:txBody>
      </p:sp>
      <p:sp>
        <p:nvSpPr>
          <p:cNvPr id="8" name="Textplatzhalter 3">
            <a:extLst>
              <a:ext uri="{FF2B5EF4-FFF2-40B4-BE49-F238E27FC236}">
                <a16:creationId xmlns:a16="http://schemas.microsoft.com/office/drawing/2014/main" id="{E5099914-7874-4637-AE82-C43268E2E775}"/>
              </a:ext>
            </a:extLst>
          </p:cNvPr>
          <p:cNvSpPr>
            <a:spLocks noGrp="1"/>
          </p:cNvSpPr>
          <p:nvPr>
            <p:ph type="body" sz="quarter" idx="28" hasCustomPrompt="1"/>
          </p:nvPr>
        </p:nvSpPr>
        <p:spPr>
          <a:xfrm>
            <a:off x="539751" y="971685"/>
            <a:ext cx="10232472" cy="528638"/>
          </a:xfrm>
        </p:spPr>
        <p:txBody>
          <a:bodyPr/>
          <a:lstStyle>
            <a:lvl1pPr marL="0" indent="0">
              <a:buNone/>
              <a:defRPr sz="2000">
                <a:solidFill>
                  <a:srgbClr val="2FAE7A"/>
                </a:solidFill>
              </a:defRPr>
            </a:lvl1pPr>
          </a:lstStyle>
          <a:p>
            <a:pPr lvl="0"/>
            <a:r>
              <a:rPr lang="de-DE" dirty="0"/>
              <a:t>Das ist eine optionale </a:t>
            </a:r>
            <a:r>
              <a:rPr lang="de-DE" dirty="0" err="1"/>
              <a:t>Subline</a:t>
            </a:r>
            <a:r>
              <a:rPr lang="de-DE" dirty="0"/>
              <a:t>. Bei Nichtnutzung einfach löschen. </a:t>
            </a:r>
          </a:p>
        </p:txBody>
      </p:sp>
      <p:sp>
        <p:nvSpPr>
          <p:cNvPr id="16" name="Bildplatzhalter 2"/>
          <p:cNvSpPr>
            <a:spLocks noGrp="1"/>
          </p:cNvSpPr>
          <p:nvPr>
            <p:ph type="pic" sz="quarter" idx="32" hasCustomPrompt="1"/>
          </p:nvPr>
        </p:nvSpPr>
        <p:spPr bwMode="gray">
          <a:xfrm>
            <a:off x="-997100" y="1500323"/>
            <a:ext cx="3657920" cy="4258513"/>
          </a:xfrm>
          <a:custGeom>
            <a:avLst/>
            <a:gdLst>
              <a:gd name="connsiteX0" fmla="*/ 0 w 7043672"/>
              <a:gd name="connsiteY0" fmla="*/ 6919334 h 6919334"/>
              <a:gd name="connsiteX1" fmla="*/ 1729834 w 7043672"/>
              <a:gd name="connsiteY1" fmla="*/ 0 h 6919334"/>
              <a:gd name="connsiteX2" fmla="*/ 7043672 w 7043672"/>
              <a:gd name="connsiteY2" fmla="*/ 0 h 6919334"/>
              <a:gd name="connsiteX3" fmla="*/ 5313839 w 7043672"/>
              <a:gd name="connsiteY3" fmla="*/ 6919334 h 6919334"/>
              <a:gd name="connsiteX4" fmla="*/ 0 w 7043672"/>
              <a:gd name="connsiteY4" fmla="*/ 6919334 h 6919334"/>
              <a:gd name="connsiteX0" fmla="*/ 0 w 7043672"/>
              <a:gd name="connsiteY0" fmla="*/ 6919334 h 6919334"/>
              <a:gd name="connsiteX1" fmla="*/ 3187931 w 7043672"/>
              <a:gd name="connsiteY1" fmla="*/ 1746422 h 6919334"/>
              <a:gd name="connsiteX2" fmla="*/ 7043672 w 7043672"/>
              <a:gd name="connsiteY2" fmla="*/ 0 h 6919334"/>
              <a:gd name="connsiteX3" fmla="*/ 5313839 w 7043672"/>
              <a:gd name="connsiteY3" fmla="*/ 6919334 h 6919334"/>
              <a:gd name="connsiteX4" fmla="*/ 0 w 7043672"/>
              <a:gd name="connsiteY4" fmla="*/ 6919334 h 6919334"/>
              <a:gd name="connsiteX0" fmla="*/ 0 w 6953055"/>
              <a:gd name="connsiteY0" fmla="*/ 5543615 h 5543615"/>
              <a:gd name="connsiteX1" fmla="*/ 3187931 w 6953055"/>
              <a:gd name="connsiteY1" fmla="*/ 370703 h 5543615"/>
              <a:gd name="connsiteX2" fmla="*/ 6953055 w 6953055"/>
              <a:gd name="connsiteY2" fmla="*/ 0 h 5543615"/>
              <a:gd name="connsiteX3" fmla="*/ 5313839 w 6953055"/>
              <a:gd name="connsiteY3" fmla="*/ 5543615 h 5543615"/>
              <a:gd name="connsiteX4" fmla="*/ 0 w 6953055"/>
              <a:gd name="connsiteY4" fmla="*/ 5543615 h 5543615"/>
              <a:gd name="connsiteX0" fmla="*/ 0 w 6953055"/>
              <a:gd name="connsiteY0" fmla="*/ 5543615 h 5543615"/>
              <a:gd name="connsiteX1" fmla="*/ 4860212 w 6953055"/>
              <a:gd name="connsiteY1" fmla="*/ 8238 h 5543615"/>
              <a:gd name="connsiteX2" fmla="*/ 6953055 w 6953055"/>
              <a:gd name="connsiteY2" fmla="*/ 0 h 5543615"/>
              <a:gd name="connsiteX3" fmla="*/ 5313839 w 6953055"/>
              <a:gd name="connsiteY3" fmla="*/ 5543615 h 5543615"/>
              <a:gd name="connsiteX4" fmla="*/ 0 w 6953055"/>
              <a:gd name="connsiteY4" fmla="*/ 5543615 h 5543615"/>
              <a:gd name="connsiteX0" fmla="*/ 0 w 2784709"/>
              <a:gd name="connsiteY0" fmla="*/ 4703355 h 5543615"/>
              <a:gd name="connsiteX1" fmla="*/ 691866 w 2784709"/>
              <a:gd name="connsiteY1" fmla="*/ 8238 h 5543615"/>
              <a:gd name="connsiteX2" fmla="*/ 2784709 w 2784709"/>
              <a:gd name="connsiteY2" fmla="*/ 0 h 5543615"/>
              <a:gd name="connsiteX3" fmla="*/ 1145493 w 2784709"/>
              <a:gd name="connsiteY3" fmla="*/ 5543615 h 5543615"/>
              <a:gd name="connsiteX4" fmla="*/ 0 w 2784709"/>
              <a:gd name="connsiteY4" fmla="*/ 4703355 h 5543615"/>
              <a:gd name="connsiteX0" fmla="*/ 0 w 3657920"/>
              <a:gd name="connsiteY0" fmla="*/ 4250274 h 5543615"/>
              <a:gd name="connsiteX1" fmla="*/ 1565077 w 3657920"/>
              <a:gd name="connsiteY1" fmla="*/ 8238 h 5543615"/>
              <a:gd name="connsiteX2" fmla="*/ 3657920 w 3657920"/>
              <a:gd name="connsiteY2" fmla="*/ 0 h 5543615"/>
              <a:gd name="connsiteX3" fmla="*/ 2018704 w 3657920"/>
              <a:gd name="connsiteY3" fmla="*/ 5543615 h 5543615"/>
              <a:gd name="connsiteX4" fmla="*/ 0 w 3657920"/>
              <a:gd name="connsiteY4" fmla="*/ 4250274 h 5543615"/>
              <a:gd name="connsiteX0" fmla="*/ 0 w 3657920"/>
              <a:gd name="connsiteY0" fmla="*/ 4250274 h 4250274"/>
              <a:gd name="connsiteX1" fmla="*/ 1565077 w 3657920"/>
              <a:gd name="connsiteY1" fmla="*/ 8238 h 4250274"/>
              <a:gd name="connsiteX2" fmla="*/ 3657920 w 3657920"/>
              <a:gd name="connsiteY2" fmla="*/ 0 h 4250274"/>
              <a:gd name="connsiteX3" fmla="*/ 2241126 w 3657920"/>
              <a:gd name="connsiteY3" fmla="*/ 3780718 h 4250274"/>
              <a:gd name="connsiteX4" fmla="*/ 0 w 3657920"/>
              <a:gd name="connsiteY4" fmla="*/ 4250274 h 4250274"/>
              <a:gd name="connsiteX0" fmla="*/ 0 w 3657920"/>
              <a:gd name="connsiteY0" fmla="*/ 4250274 h 4258513"/>
              <a:gd name="connsiteX1" fmla="*/ 1565077 w 3657920"/>
              <a:gd name="connsiteY1" fmla="*/ 8238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0274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8512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8512 h 4258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7920" h="4258513">
                <a:moveTo>
                  <a:pt x="0" y="4258512"/>
                </a:moveTo>
                <a:lnTo>
                  <a:pt x="1540364" y="1"/>
                </a:lnTo>
                <a:lnTo>
                  <a:pt x="3657920" y="0"/>
                </a:lnTo>
                <a:lnTo>
                  <a:pt x="2117558" y="4258513"/>
                </a:lnTo>
                <a:lnTo>
                  <a:pt x="0" y="4258512"/>
                </a:lnTo>
                <a:close/>
              </a:path>
            </a:pathLst>
          </a:custGeom>
          <a:solidFill>
            <a:schemeClr val="bg1">
              <a:lumMod val="85000"/>
            </a:schemeClr>
          </a:solidFill>
        </p:spPr>
        <p:txBody>
          <a:bodyPr/>
          <a:lstStyle>
            <a:lvl1pPr marL="0" indent="0">
              <a:buNone/>
              <a:defRPr>
                <a:solidFill>
                  <a:schemeClr val="bg1">
                    <a:lumMod val="85000"/>
                  </a:schemeClr>
                </a:solidFill>
              </a:defRPr>
            </a:lvl1pPr>
          </a:lstStyle>
          <a:p>
            <a:r>
              <a:rPr lang="de-DE" dirty="0"/>
              <a:t> </a:t>
            </a:r>
          </a:p>
        </p:txBody>
      </p:sp>
      <p:sp>
        <p:nvSpPr>
          <p:cNvPr id="38" name="Bildplatzhalter 2"/>
          <p:cNvSpPr>
            <a:spLocks noGrp="1"/>
          </p:cNvSpPr>
          <p:nvPr>
            <p:ph type="pic" sz="quarter" idx="51" hasCustomPrompt="1"/>
          </p:nvPr>
        </p:nvSpPr>
        <p:spPr bwMode="gray">
          <a:xfrm>
            <a:off x="776532" y="1499783"/>
            <a:ext cx="1887146" cy="4258026"/>
          </a:xfrm>
          <a:custGeom>
            <a:avLst/>
            <a:gdLst>
              <a:gd name="connsiteX0" fmla="*/ 0 w 7043672"/>
              <a:gd name="connsiteY0" fmla="*/ 6919334 h 6919334"/>
              <a:gd name="connsiteX1" fmla="*/ 1729834 w 7043672"/>
              <a:gd name="connsiteY1" fmla="*/ 0 h 6919334"/>
              <a:gd name="connsiteX2" fmla="*/ 7043672 w 7043672"/>
              <a:gd name="connsiteY2" fmla="*/ 0 h 6919334"/>
              <a:gd name="connsiteX3" fmla="*/ 5313839 w 7043672"/>
              <a:gd name="connsiteY3" fmla="*/ 6919334 h 6919334"/>
              <a:gd name="connsiteX4" fmla="*/ 0 w 7043672"/>
              <a:gd name="connsiteY4" fmla="*/ 6919334 h 6919334"/>
              <a:gd name="connsiteX0" fmla="*/ 0 w 7043672"/>
              <a:gd name="connsiteY0" fmla="*/ 6919334 h 6919334"/>
              <a:gd name="connsiteX1" fmla="*/ 3187931 w 7043672"/>
              <a:gd name="connsiteY1" fmla="*/ 1746422 h 6919334"/>
              <a:gd name="connsiteX2" fmla="*/ 7043672 w 7043672"/>
              <a:gd name="connsiteY2" fmla="*/ 0 h 6919334"/>
              <a:gd name="connsiteX3" fmla="*/ 5313839 w 7043672"/>
              <a:gd name="connsiteY3" fmla="*/ 6919334 h 6919334"/>
              <a:gd name="connsiteX4" fmla="*/ 0 w 7043672"/>
              <a:gd name="connsiteY4" fmla="*/ 6919334 h 6919334"/>
              <a:gd name="connsiteX0" fmla="*/ 0 w 6953055"/>
              <a:gd name="connsiteY0" fmla="*/ 5543615 h 5543615"/>
              <a:gd name="connsiteX1" fmla="*/ 3187931 w 6953055"/>
              <a:gd name="connsiteY1" fmla="*/ 370703 h 5543615"/>
              <a:gd name="connsiteX2" fmla="*/ 6953055 w 6953055"/>
              <a:gd name="connsiteY2" fmla="*/ 0 h 5543615"/>
              <a:gd name="connsiteX3" fmla="*/ 5313839 w 6953055"/>
              <a:gd name="connsiteY3" fmla="*/ 5543615 h 5543615"/>
              <a:gd name="connsiteX4" fmla="*/ 0 w 6953055"/>
              <a:gd name="connsiteY4" fmla="*/ 5543615 h 5543615"/>
              <a:gd name="connsiteX0" fmla="*/ 0 w 6953055"/>
              <a:gd name="connsiteY0" fmla="*/ 5543615 h 5543615"/>
              <a:gd name="connsiteX1" fmla="*/ 4860212 w 6953055"/>
              <a:gd name="connsiteY1" fmla="*/ 8238 h 5543615"/>
              <a:gd name="connsiteX2" fmla="*/ 6953055 w 6953055"/>
              <a:gd name="connsiteY2" fmla="*/ 0 h 5543615"/>
              <a:gd name="connsiteX3" fmla="*/ 5313839 w 6953055"/>
              <a:gd name="connsiteY3" fmla="*/ 5543615 h 5543615"/>
              <a:gd name="connsiteX4" fmla="*/ 0 w 6953055"/>
              <a:gd name="connsiteY4" fmla="*/ 5543615 h 5543615"/>
              <a:gd name="connsiteX0" fmla="*/ 0 w 2784709"/>
              <a:gd name="connsiteY0" fmla="*/ 4703355 h 5543615"/>
              <a:gd name="connsiteX1" fmla="*/ 691866 w 2784709"/>
              <a:gd name="connsiteY1" fmla="*/ 8238 h 5543615"/>
              <a:gd name="connsiteX2" fmla="*/ 2784709 w 2784709"/>
              <a:gd name="connsiteY2" fmla="*/ 0 h 5543615"/>
              <a:gd name="connsiteX3" fmla="*/ 1145493 w 2784709"/>
              <a:gd name="connsiteY3" fmla="*/ 5543615 h 5543615"/>
              <a:gd name="connsiteX4" fmla="*/ 0 w 2784709"/>
              <a:gd name="connsiteY4" fmla="*/ 4703355 h 5543615"/>
              <a:gd name="connsiteX0" fmla="*/ 0 w 3657920"/>
              <a:gd name="connsiteY0" fmla="*/ 4250274 h 5543615"/>
              <a:gd name="connsiteX1" fmla="*/ 1565077 w 3657920"/>
              <a:gd name="connsiteY1" fmla="*/ 8238 h 5543615"/>
              <a:gd name="connsiteX2" fmla="*/ 3657920 w 3657920"/>
              <a:gd name="connsiteY2" fmla="*/ 0 h 5543615"/>
              <a:gd name="connsiteX3" fmla="*/ 2018704 w 3657920"/>
              <a:gd name="connsiteY3" fmla="*/ 5543615 h 5543615"/>
              <a:gd name="connsiteX4" fmla="*/ 0 w 3657920"/>
              <a:gd name="connsiteY4" fmla="*/ 4250274 h 5543615"/>
              <a:gd name="connsiteX0" fmla="*/ 0 w 3657920"/>
              <a:gd name="connsiteY0" fmla="*/ 4250274 h 4250274"/>
              <a:gd name="connsiteX1" fmla="*/ 1565077 w 3657920"/>
              <a:gd name="connsiteY1" fmla="*/ 8238 h 4250274"/>
              <a:gd name="connsiteX2" fmla="*/ 3657920 w 3657920"/>
              <a:gd name="connsiteY2" fmla="*/ 0 h 4250274"/>
              <a:gd name="connsiteX3" fmla="*/ 2241126 w 3657920"/>
              <a:gd name="connsiteY3" fmla="*/ 3780718 h 4250274"/>
              <a:gd name="connsiteX4" fmla="*/ 0 w 3657920"/>
              <a:gd name="connsiteY4" fmla="*/ 4250274 h 4250274"/>
              <a:gd name="connsiteX0" fmla="*/ 0 w 3657920"/>
              <a:gd name="connsiteY0" fmla="*/ 4250274 h 4258513"/>
              <a:gd name="connsiteX1" fmla="*/ 1565077 w 3657920"/>
              <a:gd name="connsiteY1" fmla="*/ 8238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0274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8512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8512 h 4258513"/>
              <a:gd name="connsiteX0" fmla="*/ 0 w 3735741"/>
              <a:gd name="connsiteY0" fmla="*/ 4258512 h 4258513"/>
              <a:gd name="connsiteX1" fmla="*/ 1618185 w 3735741"/>
              <a:gd name="connsiteY1" fmla="*/ 1 h 4258513"/>
              <a:gd name="connsiteX2" fmla="*/ 3735741 w 3735741"/>
              <a:gd name="connsiteY2" fmla="*/ 0 h 4258513"/>
              <a:gd name="connsiteX3" fmla="*/ 2195379 w 3735741"/>
              <a:gd name="connsiteY3" fmla="*/ 4258513 h 4258513"/>
              <a:gd name="connsiteX4" fmla="*/ 0 w 3735741"/>
              <a:gd name="connsiteY4" fmla="*/ 4258512 h 4258513"/>
              <a:gd name="connsiteX0" fmla="*/ 230070 w 2117556"/>
              <a:gd name="connsiteY0" fmla="*/ 4258512 h 4258513"/>
              <a:gd name="connsiteX1" fmla="*/ 0 w 2117556"/>
              <a:gd name="connsiteY1" fmla="*/ 1 h 4258513"/>
              <a:gd name="connsiteX2" fmla="*/ 2117556 w 2117556"/>
              <a:gd name="connsiteY2" fmla="*/ 0 h 4258513"/>
              <a:gd name="connsiteX3" fmla="*/ 577194 w 2117556"/>
              <a:gd name="connsiteY3" fmla="*/ 4258513 h 4258513"/>
              <a:gd name="connsiteX4" fmla="*/ 230070 w 2117556"/>
              <a:gd name="connsiteY4" fmla="*/ 4258512 h 4258513"/>
              <a:gd name="connsiteX0" fmla="*/ 0 w 1887486"/>
              <a:gd name="connsiteY0" fmla="*/ 4268239 h 4268240"/>
              <a:gd name="connsiteX1" fmla="*/ 1550092 w 1887486"/>
              <a:gd name="connsiteY1" fmla="*/ 0 h 4268240"/>
              <a:gd name="connsiteX2" fmla="*/ 1887486 w 1887486"/>
              <a:gd name="connsiteY2" fmla="*/ 9727 h 4268240"/>
              <a:gd name="connsiteX3" fmla="*/ 347124 w 1887486"/>
              <a:gd name="connsiteY3" fmla="*/ 4268240 h 4268240"/>
              <a:gd name="connsiteX4" fmla="*/ 0 w 1887486"/>
              <a:gd name="connsiteY4" fmla="*/ 4268239 h 4268240"/>
              <a:gd name="connsiteX0" fmla="*/ 0 w 1884289"/>
              <a:gd name="connsiteY0" fmla="*/ 4265042 h 4268240"/>
              <a:gd name="connsiteX1" fmla="*/ 1546895 w 1884289"/>
              <a:gd name="connsiteY1" fmla="*/ 0 h 4268240"/>
              <a:gd name="connsiteX2" fmla="*/ 1884289 w 1884289"/>
              <a:gd name="connsiteY2" fmla="*/ 9727 h 4268240"/>
              <a:gd name="connsiteX3" fmla="*/ 343927 w 1884289"/>
              <a:gd name="connsiteY3" fmla="*/ 4268240 h 4268240"/>
              <a:gd name="connsiteX4" fmla="*/ 0 w 1884289"/>
              <a:gd name="connsiteY4" fmla="*/ 4265042 h 4268240"/>
              <a:gd name="connsiteX0" fmla="*/ 0 w 1884289"/>
              <a:gd name="connsiteY0" fmla="*/ 4265042 h 4265042"/>
              <a:gd name="connsiteX1" fmla="*/ 1546895 w 1884289"/>
              <a:gd name="connsiteY1" fmla="*/ 0 h 4265042"/>
              <a:gd name="connsiteX2" fmla="*/ 1884289 w 1884289"/>
              <a:gd name="connsiteY2" fmla="*/ 9727 h 4265042"/>
              <a:gd name="connsiteX3" fmla="*/ 347124 w 1884289"/>
              <a:gd name="connsiteY3" fmla="*/ 4261845 h 4265042"/>
              <a:gd name="connsiteX4" fmla="*/ 0 w 1884289"/>
              <a:gd name="connsiteY4" fmla="*/ 4265042 h 4265042"/>
              <a:gd name="connsiteX0" fmla="*/ 0 w 1884289"/>
              <a:gd name="connsiteY0" fmla="*/ 4261845 h 4261845"/>
              <a:gd name="connsiteX1" fmla="*/ 1546895 w 1884289"/>
              <a:gd name="connsiteY1" fmla="*/ 0 h 4261845"/>
              <a:gd name="connsiteX2" fmla="*/ 1884289 w 1884289"/>
              <a:gd name="connsiteY2" fmla="*/ 9727 h 4261845"/>
              <a:gd name="connsiteX3" fmla="*/ 347124 w 1884289"/>
              <a:gd name="connsiteY3" fmla="*/ 4261845 h 4261845"/>
              <a:gd name="connsiteX4" fmla="*/ 0 w 1884289"/>
              <a:gd name="connsiteY4" fmla="*/ 4261845 h 4261845"/>
              <a:gd name="connsiteX0" fmla="*/ 0 w 1887555"/>
              <a:gd name="connsiteY0" fmla="*/ 4261845 h 4261845"/>
              <a:gd name="connsiteX1" fmla="*/ 1546895 w 1887555"/>
              <a:gd name="connsiteY1" fmla="*/ 0 h 4261845"/>
              <a:gd name="connsiteX2" fmla="*/ 1887555 w 1887555"/>
              <a:gd name="connsiteY2" fmla="*/ 6461 h 4261845"/>
              <a:gd name="connsiteX3" fmla="*/ 347124 w 1887555"/>
              <a:gd name="connsiteY3" fmla="*/ 4261845 h 4261845"/>
              <a:gd name="connsiteX4" fmla="*/ 0 w 1887555"/>
              <a:gd name="connsiteY4" fmla="*/ 4261845 h 4261845"/>
              <a:gd name="connsiteX0" fmla="*/ 0 w 1890821"/>
              <a:gd name="connsiteY0" fmla="*/ 4261845 h 4261845"/>
              <a:gd name="connsiteX1" fmla="*/ 1546895 w 1890821"/>
              <a:gd name="connsiteY1" fmla="*/ 0 h 4261845"/>
              <a:gd name="connsiteX2" fmla="*/ 1890821 w 1890821"/>
              <a:gd name="connsiteY2" fmla="*/ 3195 h 4261845"/>
              <a:gd name="connsiteX3" fmla="*/ 347124 w 1890821"/>
              <a:gd name="connsiteY3" fmla="*/ 4261845 h 4261845"/>
              <a:gd name="connsiteX4" fmla="*/ 0 w 1890821"/>
              <a:gd name="connsiteY4" fmla="*/ 4261845 h 4261845"/>
              <a:gd name="connsiteX0" fmla="*/ 0 w 1890821"/>
              <a:gd name="connsiteY0" fmla="*/ 4258650 h 4258650"/>
              <a:gd name="connsiteX1" fmla="*/ 1546895 w 1890821"/>
              <a:gd name="connsiteY1" fmla="*/ 3337 h 4258650"/>
              <a:gd name="connsiteX2" fmla="*/ 1890821 w 1890821"/>
              <a:gd name="connsiteY2" fmla="*/ 0 h 4258650"/>
              <a:gd name="connsiteX3" fmla="*/ 347124 w 1890821"/>
              <a:gd name="connsiteY3" fmla="*/ 4258650 h 4258650"/>
              <a:gd name="connsiteX4" fmla="*/ 0 w 1890821"/>
              <a:gd name="connsiteY4" fmla="*/ 4258650 h 4258650"/>
              <a:gd name="connsiteX0" fmla="*/ 0 w 1884289"/>
              <a:gd name="connsiteY0" fmla="*/ 4255313 h 4255313"/>
              <a:gd name="connsiteX1" fmla="*/ 1546895 w 1884289"/>
              <a:gd name="connsiteY1" fmla="*/ 0 h 4255313"/>
              <a:gd name="connsiteX2" fmla="*/ 1884289 w 1884289"/>
              <a:gd name="connsiteY2" fmla="*/ 3195 h 4255313"/>
              <a:gd name="connsiteX3" fmla="*/ 347124 w 1884289"/>
              <a:gd name="connsiteY3" fmla="*/ 4255313 h 4255313"/>
              <a:gd name="connsiteX4" fmla="*/ 0 w 1884289"/>
              <a:gd name="connsiteY4" fmla="*/ 4255313 h 4255313"/>
              <a:gd name="connsiteX0" fmla="*/ 0 w 1887146"/>
              <a:gd name="connsiteY0" fmla="*/ 4255313 h 4255313"/>
              <a:gd name="connsiteX1" fmla="*/ 1546895 w 1887146"/>
              <a:gd name="connsiteY1" fmla="*/ 0 h 4255313"/>
              <a:gd name="connsiteX2" fmla="*/ 1887146 w 1887146"/>
              <a:gd name="connsiteY2" fmla="*/ 338 h 4255313"/>
              <a:gd name="connsiteX3" fmla="*/ 347124 w 1887146"/>
              <a:gd name="connsiteY3" fmla="*/ 4255313 h 4255313"/>
              <a:gd name="connsiteX4" fmla="*/ 0 w 1887146"/>
              <a:gd name="connsiteY4" fmla="*/ 4255313 h 4255313"/>
              <a:gd name="connsiteX0" fmla="*/ 0 w 1887146"/>
              <a:gd name="connsiteY0" fmla="*/ 4254975 h 4254975"/>
              <a:gd name="connsiteX1" fmla="*/ 1532607 w 1887146"/>
              <a:gd name="connsiteY1" fmla="*/ 39667 h 4254975"/>
              <a:gd name="connsiteX2" fmla="*/ 1887146 w 1887146"/>
              <a:gd name="connsiteY2" fmla="*/ 0 h 4254975"/>
              <a:gd name="connsiteX3" fmla="*/ 347124 w 1887146"/>
              <a:gd name="connsiteY3" fmla="*/ 4254975 h 4254975"/>
              <a:gd name="connsiteX4" fmla="*/ 0 w 1887146"/>
              <a:gd name="connsiteY4" fmla="*/ 4254975 h 4254975"/>
              <a:gd name="connsiteX0" fmla="*/ 0 w 1887146"/>
              <a:gd name="connsiteY0" fmla="*/ 4255313 h 4255313"/>
              <a:gd name="connsiteX1" fmla="*/ 1544037 w 1887146"/>
              <a:gd name="connsiteY1" fmla="*/ 0 h 4255313"/>
              <a:gd name="connsiteX2" fmla="*/ 1887146 w 1887146"/>
              <a:gd name="connsiteY2" fmla="*/ 338 h 4255313"/>
              <a:gd name="connsiteX3" fmla="*/ 347124 w 1887146"/>
              <a:gd name="connsiteY3" fmla="*/ 4255313 h 4255313"/>
              <a:gd name="connsiteX4" fmla="*/ 0 w 1887146"/>
              <a:gd name="connsiteY4" fmla="*/ 4255313 h 4255313"/>
              <a:gd name="connsiteX0" fmla="*/ 0 w 1887146"/>
              <a:gd name="connsiteY0" fmla="*/ 4257832 h 4257832"/>
              <a:gd name="connsiteX1" fmla="*/ 1544037 w 1887146"/>
              <a:gd name="connsiteY1" fmla="*/ 2519 h 4257832"/>
              <a:gd name="connsiteX2" fmla="*/ 1887146 w 1887146"/>
              <a:gd name="connsiteY2" fmla="*/ 0 h 4257832"/>
              <a:gd name="connsiteX3" fmla="*/ 347124 w 1887146"/>
              <a:gd name="connsiteY3" fmla="*/ 4257832 h 4257832"/>
              <a:gd name="connsiteX4" fmla="*/ 0 w 1887146"/>
              <a:gd name="connsiteY4" fmla="*/ 4257832 h 4257832"/>
              <a:gd name="connsiteX0" fmla="*/ 0 w 1887146"/>
              <a:gd name="connsiteY0" fmla="*/ 4258026 h 4258026"/>
              <a:gd name="connsiteX1" fmla="*/ 1544037 w 1887146"/>
              <a:gd name="connsiteY1" fmla="*/ 0 h 4258026"/>
              <a:gd name="connsiteX2" fmla="*/ 1887146 w 1887146"/>
              <a:gd name="connsiteY2" fmla="*/ 194 h 4258026"/>
              <a:gd name="connsiteX3" fmla="*/ 347124 w 1887146"/>
              <a:gd name="connsiteY3" fmla="*/ 4258026 h 4258026"/>
              <a:gd name="connsiteX4" fmla="*/ 0 w 1887146"/>
              <a:gd name="connsiteY4" fmla="*/ 4258026 h 42580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146" h="4258026">
                <a:moveTo>
                  <a:pt x="0" y="4258026"/>
                </a:moveTo>
                <a:lnTo>
                  <a:pt x="1544037" y="0"/>
                </a:lnTo>
                <a:lnTo>
                  <a:pt x="1887146" y="194"/>
                </a:lnTo>
                <a:lnTo>
                  <a:pt x="347124" y="4258026"/>
                </a:lnTo>
                <a:lnTo>
                  <a:pt x="0" y="4258026"/>
                </a:lnTo>
                <a:close/>
              </a:path>
            </a:pathLst>
          </a:custGeom>
          <a:solidFill>
            <a:srgbClr val="2FAE7A">
              <a:alpha val="80000"/>
            </a:srgbClr>
          </a:solidFill>
        </p:spPr>
        <p:txBody>
          <a:bodyPr/>
          <a:lstStyle>
            <a:lvl1pPr marL="0" indent="0">
              <a:buNone/>
              <a:defRPr>
                <a:solidFill>
                  <a:schemeClr val="bg1">
                    <a:lumMod val="85000"/>
                  </a:schemeClr>
                </a:solidFill>
              </a:defRPr>
            </a:lvl1pPr>
          </a:lstStyle>
          <a:p>
            <a:r>
              <a:rPr lang="de-DE" dirty="0"/>
              <a:t> </a:t>
            </a:r>
          </a:p>
        </p:txBody>
      </p:sp>
      <p:sp>
        <p:nvSpPr>
          <p:cNvPr id="37" name="Textplatzhalter 2"/>
          <p:cNvSpPr>
            <a:spLocks noGrp="1"/>
          </p:cNvSpPr>
          <p:nvPr>
            <p:ph type="body" sz="quarter" idx="50" hasCustomPrompt="1"/>
          </p:nvPr>
        </p:nvSpPr>
        <p:spPr>
          <a:xfrm rot="17396310">
            <a:off x="-174816" y="3740041"/>
            <a:ext cx="3594949" cy="333842"/>
          </a:xfrm>
        </p:spPr>
        <p:txBody>
          <a:bodyPr anchor="ctr" anchorCtr="0"/>
          <a:lstStyle>
            <a:lvl1pPr marL="0" indent="0">
              <a:buNone/>
              <a:defRPr baseline="0">
                <a:solidFill>
                  <a:schemeClr val="bg1"/>
                </a:solidFill>
              </a:defRPr>
            </a:lvl1pPr>
          </a:lstStyle>
          <a:p>
            <a:pPr lvl="0"/>
            <a:r>
              <a:rPr lang="de-DE" dirty="0"/>
              <a:t>Lore </a:t>
            </a:r>
            <a:r>
              <a:rPr lang="de-DE" dirty="0" err="1"/>
              <a:t>ipsum</a:t>
            </a:r>
            <a:r>
              <a:rPr lang="de-DE" dirty="0"/>
              <a:t> in </a:t>
            </a:r>
            <a:r>
              <a:rPr lang="de-DE" dirty="0" err="1"/>
              <a:t>heritas</a:t>
            </a:r>
            <a:r>
              <a:rPr lang="de-DE" dirty="0"/>
              <a:t> esse </a:t>
            </a:r>
          </a:p>
        </p:txBody>
      </p:sp>
      <p:sp>
        <p:nvSpPr>
          <p:cNvPr id="39" name="Bildplatzhalter 2"/>
          <p:cNvSpPr>
            <a:spLocks noGrp="1"/>
          </p:cNvSpPr>
          <p:nvPr>
            <p:ph type="pic" sz="quarter" idx="52" hasCustomPrompt="1"/>
          </p:nvPr>
        </p:nvSpPr>
        <p:spPr bwMode="gray">
          <a:xfrm>
            <a:off x="1248472" y="1505161"/>
            <a:ext cx="3657920" cy="4258513"/>
          </a:xfrm>
          <a:custGeom>
            <a:avLst/>
            <a:gdLst>
              <a:gd name="connsiteX0" fmla="*/ 0 w 7043672"/>
              <a:gd name="connsiteY0" fmla="*/ 6919334 h 6919334"/>
              <a:gd name="connsiteX1" fmla="*/ 1729834 w 7043672"/>
              <a:gd name="connsiteY1" fmla="*/ 0 h 6919334"/>
              <a:gd name="connsiteX2" fmla="*/ 7043672 w 7043672"/>
              <a:gd name="connsiteY2" fmla="*/ 0 h 6919334"/>
              <a:gd name="connsiteX3" fmla="*/ 5313839 w 7043672"/>
              <a:gd name="connsiteY3" fmla="*/ 6919334 h 6919334"/>
              <a:gd name="connsiteX4" fmla="*/ 0 w 7043672"/>
              <a:gd name="connsiteY4" fmla="*/ 6919334 h 6919334"/>
              <a:gd name="connsiteX0" fmla="*/ 0 w 7043672"/>
              <a:gd name="connsiteY0" fmla="*/ 6919334 h 6919334"/>
              <a:gd name="connsiteX1" fmla="*/ 3187931 w 7043672"/>
              <a:gd name="connsiteY1" fmla="*/ 1746422 h 6919334"/>
              <a:gd name="connsiteX2" fmla="*/ 7043672 w 7043672"/>
              <a:gd name="connsiteY2" fmla="*/ 0 h 6919334"/>
              <a:gd name="connsiteX3" fmla="*/ 5313839 w 7043672"/>
              <a:gd name="connsiteY3" fmla="*/ 6919334 h 6919334"/>
              <a:gd name="connsiteX4" fmla="*/ 0 w 7043672"/>
              <a:gd name="connsiteY4" fmla="*/ 6919334 h 6919334"/>
              <a:gd name="connsiteX0" fmla="*/ 0 w 6953055"/>
              <a:gd name="connsiteY0" fmla="*/ 5543615 h 5543615"/>
              <a:gd name="connsiteX1" fmla="*/ 3187931 w 6953055"/>
              <a:gd name="connsiteY1" fmla="*/ 370703 h 5543615"/>
              <a:gd name="connsiteX2" fmla="*/ 6953055 w 6953055"/>
              <a:gd name="connsiteY2" fmla="*/ 0 h 5543615"/>
              <a:gd name="connsiteX3" fmla="*/ 5313839 w 6953055"/>
              <a:gd name="connsiteY3" fmla="*/ 5543615 h 5543615"/>
              <a:gd name="connsiteX4" fmla="*/ 0 w 6953055"/>
              <a:gd name="connsiteY4" fmla="*/ 5543615 h 5543615"/>
              <a:gd name="connsiteX0" fmla="*/ 0 w 6953055"/>
              <a:gd name="connsiteY0" fmla="*/ 5543615 h 5543615"/>
              <a:gd name="connsiteX1" fmla="*/ 4860212 w 6953055"/>
              <a:gd name="connsiteY1" fmla="*/ 8238 h 5543615"/>
              <a:gd name="connsiteX2" fmla="*/ 6953055 w 6953055"/>
              <a:gd name="connsiteY2" fmla="*/ 0 h 5543615"/>
              <a:gd name="connsiteX3" fmla="*/ 5313839 w 6953055"/>
              <a:gd name="connsiteY3" fmla="*/ 5543615 h 5543615"/>
              <a:gd name="connsiteX4" fmla="*/ 0 w 6953055"/>
              <a:gd name="connsiteY4" fmla="*/ 5543615 h 5543615"/>
              <a:gd name="connsiteX0" fmla="*/ 0 w 2784709"/>
              <a:gd name="connsiteY0" fmla="*/ 4703355 h 5543615"/>
              <a:gd name="connsiteX1" fmla="*/ 691866 w 2784709"/>
              <a:gd name="connsiteY1" fmla="*/ 8238 h 5543615"/>
              <a:gd name="connsiteX2" fmla="*/ 2784709 w 2784709"/>
              <a:gd name="connsiteY2" fmla="*/ 0 h 5543615"/>
              <a:gd name="connsiteX3" fmla="*/ 1145493 w 2784709"/>
              <a:gd name="connsiteY3" fmla="*/ 5543615 h 5543615"/>
              <a:gd name="connsiteX4" fmla="*/ 0 w 2784709"/>
              <a:gd name="connsiteY4" fmla="*/ 4703355 h 5543615"/>
              <a:gd name="connsiteX0" fmla="*/ 0 w 3657920"/>
              <a:gd name="connsiteY0" fmla="*/ 4250274 h 5543615"/>
              <a:gd name="connsiteX1" fmla="*/ 1565077 w 3657920"/>
              <a:gd name="connsiteY1" fmla="*/ 8238 h 5543615"/>
              <a:gd name="connsiteX2" fmla="*/ 3657920 w 3657920"/>
              <a:gd name="connsiteY2" fmla="*/ 0 h 5543615"/>
              <a:gd name="connsiteX3" fmla="*/ 2018704 w 3657920"/>
              <a:gd name="connsiteY3" fmla="*/ 5543615 h 5543615"/>
              <a:gd name="connsiteX4" fmla="*/ 0 w 3657920"/>
              <a:gd name="connsiteY4" fmla="*/ 4250274 h 5543615"/>
              <a:gd name="connsiteX0" fmla="*/ 0 w 3657920"/>
              <a:gd name="connsiteY0" fmla="*/ 4250274 h 4250274"/>
              <a:gd name="connsiteX1" fmla="*/ 1565077 w 3657920"/>
              <a:gd name="connsiteY1" fmla="*/ 8238 h 4250274"/>
              <a:gd name="connsiteX2" fmla="*/ 3657920 w 3657920"/>
              <a:gd name="connsiteY2" fmla="*/ 0 h 4250274"/>
              <a:gd name="connsiteX3" fmla="*/ 2241126 w 3657920"/>
              <a:gd name="connsiteY3" fmla="*/ 3780718 h 4250274"/>
              <a:gd name="connsiteX4" fmla="*/ 0 w 3657920"/>
              <a:gd name="connsiteY4" fmla="*/ 4250274 h 4250274"/>
              <a:gd name="connsiteX0" fmla="*/ 0 w 3657920"/>
              <a:gd name="connsiteY0" fmla="*/ 4250274 h 4258513"/>
              <a:gd name="connsiteX1" fmla="*/ 1565077 w 3657920"/>
              <a:gd name="connsiteY1" fmla="*/ 8238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0274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8512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8512 h 4258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7920" h="4258513">
                <a:moveTo>
                  <a:pt x="0" y="4258512"/>
                </a:moveTo>
                <a:lnTo>
                  <a:pt x="1540364" y="1"/>
                </a:lnTo>
                <a:lnTo>
                  <a:pt x="3657920" y="0"/>
                </a:lnTo>
                <a:lnTo>
                  <a:pt x="2117558" y="4258513"/>
                </a:lnTo>
                <a:lnTo>
                  <a:pt x="0" y="4258512"/>
                </a:lnTo>
                <a:close/>
              </a:path>
            </a:pathLst>
          </a:custGeom>
          <a:solidFill>
            <a:schemeClr val="bg1">
              <a:lumMod val="85000"/>
            </a:schemeClr>
          </a:solidFill>
        </p:spPr>
        <p:txBody>
          <a:bodyPr/>
          <a:lstStyle>
            <a:lvl1pPr marL="0" indent="0">
              <a:buNone/>
              <a:defRPr>
                <a:solidFill>
                  <a:schemeClr val="bg1">
                    <a:lumMod val="85000"/>
                  </a:schemeClr>
                </a:solidFill>
              </a:defRPr>
            </a:lvl1pPr>
          </a:lstStyle>
          <a:p>
            <a:r>
              <a:rPr lang="de-DE" dirty="0"/>
              <a:t> </a:t>
            </a:r>
          </a:p>
        </p:txBody>
      </p:sp>
      <p:sp>
        <p:nvSpPr>
          <p:cNvPr id="40" name="Bildplatzhalter 2"/>
          <p:cNvSpPr>
            <a:spLocks noGrp="1"/>
          </p:cNvSpPr>
          <p:nvPr>
            <p:ph type="pic" sz="quarter" idx="53" hasCustomPrompt="1"/>
          </p:nvPr>
        </p:nvSpPr>
        <p:spPr bwMode="gray">
          <a:xfrm>
            <a:off x="3018906" y="1503261"/>
            <a:ext cx="1887486" cy="4259387"/>
          </a:xfrm>
          <a:custGeom>
            <a:avLst/>
            <a:gdLst>
              <a:gd name="connsiteX0" fmla="*/ 0 w 7043672"/>
              <a:gd name="connsiteY0" fmla="*/ 6919334 h 6919334"/>
              <a:gd name="connsiteX1" fmla="*/ 1729834 w 7043672"/>
              <a:gd name="connsiteY1" fmla="*/ 0 h 6919334"/>
              <a:gd name="connsiteX2" fmla="*/ 7043672 w 7043672"/>
              <a:gd name="connsiteY2" fmla="*/ 0 h 6919334"/>
              <a:gd name="connsiteX3" fmla="*/ 5313839 w 7043672"/>
              <a:gd name="connsiteY3" fmla="*/ 6919334 h 6919334"/>
              <a:gd name="connsiteX4" fmla="*/ 0 w 7043672"/>
              <a:gd name="connsiteY4" fmla="*/ 6919334 h 6919334"/>
              <a:gd name="connsiteX0" fmla="*/ 0 w 7043672"/>
              <a:gd name="connsiteY0" fmla="*/ 6919334 h 6919334"/>
              <a:gd name="connsiteX1" fmla="*/ 3187931 w 7043672"/>
              <a:gd name="connsiteY1" fmla="*/ 1746422 h 6919334"/>
              <a:gd name="connsiteX2" fmla="*/ 7043672 w 7043672"/>
              <a:gd name="connsiteY2" fmla="*/ 0 h 6919334"/>
              <a:gd name="connsiteX3" fmla="*/ 5313839 w 7043672"/>
              <a:gd name="connsiteY3" fmla="*/ 6919334 h 6919334"/>
              <a:gd name="connsiteX4" fmla="*/ 0 w 7043672"/>
              <a:gd name="connsiteY4" fmla="*/ 6919334 h 6919334"/>
              <a:gd name="connsiteX0" fmla="*/ 0 w 6953055"/>
              <a:gd name="connsiteY0" fmla="*/ 5543615 h 5543615"/>
              <a:gd name="connsiteX1" fmla="*/ 3187931 w 6953055"/>
              <a:gd name="connsiteY1" fmla="*/ 370703 h 5543615"/>
              <a:gd name="connsiteX2" fmla="*/ 6953055 w 6953055"/>
              <a:gd name="connsiteY2" fmla="*/ 0 h 5543615"/>
              <a:gd name="connsiteX3" fmla="*/ 5313839 w 6953055"/>
              <a:gd name="connsiteY3" fmla="*/ 5543615 h 5543615"/>
              <a:gd name="connsiteX4" fmla="*/ 0 w 6953055"/>
              <a:gd name="connsiteY4" fmla="*/ 5543615 h 5543615"/>
              <a:gd name="connsiteX0" fmla="*/ 0 w 6953055"/>
              <a:gd name="connsiteY0" fmla="*/ 5543615 h 5543615"/>
              <a:gd name="connsiteX1" fmla="*/ 4860212 w 6953055"/>
              <a:gd name="connsiteY1" fmla="*/ 8238 h 5543615"/>
              <a:gd name="connsiteX2" fmla="*/ 6953055 w 6953055"/>
              <a:gd name="connsiteY2" fmla="*/ 0 h 5543615"/>
              <a:gd name="connsiteX3" fmla="*/ 5313839 w 6953055"/>
              <a:gd name="connsiteY3" fmla="*/ 5543615 h 5543615"/>
              <a:gd name="connsiteX4" fmla="*/ 0 w 6953055"/>
              <a:gd name="connsiteY4" fmla="*/ 5543615 h 5543615"/>
              <a:gd name="connsiteX0" fmla="*/ 0 w 2784709"/>
              <a:gd name="connsiteY0" fmla="*/ 4703355 h 5543615"/>
              <a:gd name="connsiteX1" fmla="*/ 691866 w 2784709"/>
              <a:gd name="connsiteY1" fmla="*/ 8238 h 5543615"/>
              <a:gd name="connsiteX2" fmla="*/ 2784709 w 2784709"/>
              <a:gd name="connsiteY2" fmla="*/ 0 h 5543615"/>
              <a:gd name="connsiteX3" fmla="*/ 1145493 w 2784709"/>
              <a:gd name="connsiteY3" fmla="*/ 5543615 h 5543615"/>
              <a:gd name="connsiteX4" fmla="*/ 0 w 2784709"/>
              <a:gd name="connsiteY4" fmla="*/ 4703355 h 5543615"/>
              <a:gd name="connsiteX0" fmla="*/ 0 w 3657920"/>
              <a:gd name="connsiteY0" fmla="*/ 4250274 h 5543615"/>
              <a:gd name="connsiteX1" fmla="*/ 1565077 w 3657920"/>
              <a:gd name="connsiteY1" fmla="*/ 8238 h 5543615"/>
              <a:gd name="connsiteX2" fmla="*/ 3657920 w 3657920"/>
              <a:gd name="connsiteY2" fmla="*/ 0 h 5543615"/>
              <a:gd name="connsiteX3" fmla="*/ 2018704 w 3657920"/>
              <a:gd name="connsiteY3" fmla="*/ 5543615 h 5543615"/>
              <a:gd name="connsiteX4" fmla="*/ 0 w 3657920"/>
              <a:gd name="connsiteY4" fmla="*/ 4250274 h 5543615"/>
              <a:gd name="connsiteX0" fmla="*/ 0 w 3657920"/>
              <a:gd name="connsiteY0" fmla="*/ 4250274 h 4250274"/>
              <a:gd name="connsiteX1" fmla="*/ 1565077 w 3657920"/>
              <a:gd name="connsiteY1" fmla="*/ 8238 h 4250274"/>
              <a:gd name="connsiteX2" fmla="*/ 3657920 w 3657920"/>
              <a:gd name="connsiteY2" fmla="*/ 0 h 4250274"/>
              <a:gd name="connsiteX3" fmla="*/ 2241126 w 3657920"/>
              <a:gd name="connsiteY3" fmla="*/ 3780718 h 4250274"/>
              <a:gd name="connsiteX4" fmla="*/ 0 w 3657920"/>
              <a:gd name="connsiteY4" fmla="*/ 4250274 h 4250274"/>
              <a:gd name="connsiteX0" fmla="*/ 0 w 3657920"/>
              <a:gd name="connsiteY0" fmla="*/ 4250274 h 4258513"/>
              <a:gd name="connsiteX1" fmla="*/ 1565077 w 3657920"/>
              <a:gd name="connsiteY1" fmla="*/ 8238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0274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8512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8512 h 4258513"/>
              <a:gd name="connsiteX0" fmla="*/ 0 w 3735741"/>
              <a:gd name="connsiteY0" fmla="*/ 4258512 h 4258513"/>
              <a:gd name="connsiteX1" fmla="*/ 1618185 w 3735741"/>
              <a:gd name="connsiteY1" fmla="*/ 1 h 4258513"/>
              <a:gd name="connsiteX2" fmla="*/ 3735741 w 3735741"/>
              <a:gd name="connsiteY2" fmla="*/ 0 h 4258513"/>
              <a:gd name="connsiteX3" fmla="*/ 2195379 w 3735741"/>
              <a:gd name="connsiteY3" fmla="*/ 4258513 h 4258513"/>
              <a:gd name="connsiteX4" fmla="*/ 0 w 3735741"/>
              <a:gd name="connsiteY4" fmla="*/ 4258512 h 4258513"/>
              <a:gd name="connsiteX0" fmla="*/ 230070 w 2117556"/>
              <a:gd name="connsiteY0" fmla="*/ 4258512 h 4258513"/>
              <a:gd name="connsiteX1" fmla="*/ 0 w 2117556"/>
              <a:gd name="connsiteY1" fmla="*/ 1 h 4258513"/>
              <a:gd name="connsiteX2" fmla="*/ 2117556 w 2117556"/>
              <a:gd name="connsiteY2" fmla="*/ 0 h 4258513"/>
              <a:gd name="connsiteX3" fmla="*/ 577194 w 2117556"/>
              <a:gd name="connsiteY3" fmla="*/ 4258513 h 4258513"/>
              <a:gd name="connsiteX4" fmla="*/ 230070 w 2117556"/>
              <a:gd name="connsiteY4" fmla="*/ 4258512 h 4258513"/>
              <a:gd name="connsiteX0" fmla="*/ 0 w 1887486"/>
              <a:gd name="connsiteY0" fmla="*/ 4268239 h 4268240"/>
              <a:gd name="connsiteX1" fmla="*/ 1550092 w 1887486"/>
              <a:gd name="connsiteY1" fmla="*/ 0 h 4268240"/>
              <a:gd name="connsiteX2" fmla="*/ 1887486 w 1887486"/>
              <a:gd name="connsiteY2" fmla="*/ 9727 h 4268240"/>
              <a:gd name="connsiteX3" fmla="*/ 347124 w 1887486"/>
              <a:gd name="connsiteY3" fmla="*/ 4268240 h 4268240"/>
              <a:gd name="connsiteX4" fmla="*/ 0 w 1887486"/>
              <a:gd name="connsiteY4" fmla="*/ 4268239 h 4268240"/>
              <a:gd name="connsiteX0" fmla="*/ 0 w 1887486"/>
              <a:gd name="connsiteY0" fmla="*/ 4268239 h 4268240"/>
              <a:gd name="connsiteX1" fmla="*/ 1550092 w 1887486"/>
              <a:gd name="connsiteY1" fmla="*/ 0 h 4268240"/>
              <a:gd name="connsiteX2" fmla="*/ 1887486 w 1887486"/>
              <a:gd name="connsiteY2" fmla="*/ 3333 h 4268240"/>
              <a:gd name="connsiteX3" fmla="*/ 347124 w 1887486"/>
              <a:gd name="connsiteY3" fmla="*/ 4268240 h 4268240"/>
              <a:gd name="connsiteX4" fmla="*/ 0 w 1887486"/>
              <a:gd name="connsiteY4" fmla="*/ 4268239 h 4268240"/>
              <a:gd name="connsiteX0" fmla="*/ 0 w 1887486"/>
              <a:gd name="connsiteY0" fmla="*/ 4261845 h 4268240"/>
              <a:gd name="connsiteX1" fmla="*/ 1550092 w 1887486"/>
              <a:gd name="connsiteY1" fmla="*/ 0 h 4268240"/>
              <a:gd name="connsiteX2" fmla="*/ 1887486 w 1887486"/>
              <a:gd name="connsiteY2" fmla="*/ 3333 h 4268240"/>
              <a:gd name="connsiteX3" fmla="*/ 347124 w 1887486"/>
              <a:gd name="connsiteY3" fmla="*/ 4268240 h 4268240"/>
              <a:gd name="connsiteX4" fmla="*/ 0 w 1887486"/>
              <a:gd name="connsiteY4" fmla="*/ 4261845 h 4268240"/>
              <a:gd name="connsiteX0" fmla="*/ 0 w 1887486"/>
              <a:gd name="connsiteY0" fmla="*/ 4261845 h 4261846"/>
              <a:gd name="connsiteX1" fmla="*/ 1550092 w 1887486"/>
              <a:gd name="connsiteY1" fmla="*/ 0 h 4261846"/>
              <a:gd name="connsiteX2" fmla="*/ 1887486 w 1887486"/>
              <a:gd name="connsiteY2" fmla="*/ 3333 h 4261846"/>
              <a:gd name="connsiteX3" fmla="*/ 350321 w 1887486"/>
              <a:gd name="connsiteY3" fmla="*/ 4261846 h 4261846"/>
              <a:gd name="connsiteX4" fmla="*/ 0 w 1887486"/>
              <a:gd name="connsiteY4" fmla="*/ 4261845 h 4261846"/>
              <a:gd name="connsiteX0" fmla="*/ 0 w 1887486"/>
              <a:gd name="connsiteY0" fmla="*/ 4261845 h 4261846"/>
              <a:gd name="connsiteX1" fmla="*/ 1550092 w 1887486"/>
              <a:gd name="connsiteY1" fmla="*/ 0 h 4261846"/>
              <a:gd name="connsiteX2" fmla="*/ 1887486 w 1887486"/>
              <a:gd name="connsiteY2" fmla="*/ 620 h 4261846"/>
              <a:gd name="connsiteX3" fmla="*/ 350321 w 1887486"/>
              <a:gd name="connsiteY3" fmla="*/ 4261846 h 4261846"/>
              <a:gd name="connsiteX4" fmla="*/ 0 w 1887486"/>
              <a:gd name="connsiteY4" fmla="*/ 4261845 h 4261846"/>
              <a:gd name="connsiteX0" fmla="*/ 0 w 1887486"/>
              <a:gd name="connsiteY0" fmla="*/ 4261225 h 4261226"/>
              <a:gd name="connsiteX1" fmla="*/ 1552550 w 1887486"/>
              <a:gd name="connsiteY1" fmla="*/ 1839 h 4261226"/>
              <a:gd name="connsiteX2" fmla="*/ 1887486 w 1887486"/>
              <a:gd name="connsiteY2" fmla="*/ 0 h 4261226"/>
              <a:gd name="connsiteX3" fmla="*/ 350321 w 1887486"/>
              <a:gd name="connsiteY3" fmla="*/ 4261226 h 4261226"/>
              <a:gd name="connsiteX4" fmla="*/ 0 w 1887486"/>
              <a:gd name="connsiteY4" fmla="*/ 4261225 h 4261226"/>
              <a:gd name="connsiteX0" fmla="*/ 0 w 1887486"/>
              <a:gd name="connsiteY0" fmla="*/ 4259386 h 4259387"/>
              <a:gd name="connsiteX1" fmla="*/ 1552550 w 1887486"/>
              <a:gd name="connsiteY1" fmla="*/ 0 h 4259387"/>
              <a:gd name="connsiteX2" fmla="*/ 1887486 w 1887486"/>
              <a:gd name="connsiteY2" fmla="*/ 3078 h 4259387"/>
              <a:gd name="connsiteX3" fmla="*/ 350321 w 1887486"/>
              <a:gd name="connsiteY3" fmla="*/ 4259387 h 4259387"/>
              <a:gd name="connsiteX4" fmla="*/ 0 w 1887486"/>
              <a:gd name="connsiteY4" fmla="*/ 4259386 h 4259387"/>
              <a:gd name="connsiteX0" fmla="*/ 0 w 1887486"/>
              <a:gd name="connsiteY0" fmla="*/ 4259386 h 4259387"/>
              <a:gd name="connsiteX1" fmla="*/ 1552550 w 1887486"/>
              <a:gd name="connsiteY1" fmla="*/ 0 h 4259387"/>
              <a:gd name="connsiteX2" fmla="*/ 1887486 w 1887486"/>
              <a:gd name="connsiteY2" fmla="*/ 619 h 4259387"/>
              <a:gd name="connsiteX3" fmla="*/ 350321 w 1887486"/>
              <a:gd name="connsiteY3" fmla="*/ 4259387 h 4259387"/>
              <a:gd name="connsiteX4" fmla="*/ 0 w 1887486"/>
              <a:gd name="connsiteY4" fmla="*/ 4259386 h 42593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86" h="4259387">
                <a:moveTo>
                  <a:pt x="0" y="4259386"/>
                </a:moveTo>
                <a:lnTo>
                  <a:pt x="1552550" y="0"/>
                </a:lnTo>
                <a:lnTo>
                  <a:pt x="1887486" y="619"/>
                </a:lnTo>
                <a:lnTo>
                  <a:pt x="350321" y="4259387"/>
                </a:lnTo>
                <a:lnTo>
                  <a:pt x="0" y="4259386"/>
                </a:lnTo>
                <a:close/>
              </a:path>
            </a:pathLst>
          </a:custGeom>
          <a:solidFill>
            <a:srgbClr val="2FAE7A">
              <a:alpha val="80000"/>
            </a:srgbClr>
          </a:solidFill>
        </p:spPr>
        <p:txBody>
          <a:bodyPr/>
          <a:lstStyle>
            <a:lvl1pPr marL="0" indent="0">
              <a:buNone/>
              <a:defRPr>
                <a:solidFill>
                  <a:schemeClr val="bg1">
                    <a:lumMod val="85000"/>
                  </a:schemeClr>
                </a:solidFill>
              </a:defRPr>
            </a:lvl1pPr>
          </a:lstStyle>
          <a:p>
            <a:r>
              <a:rPr lang="de-DE" dirty="0"/>
              <a:t> </a:t>
            </a:r>
          </a:p>
        </p:txBody>
      </p:sp>
      <p:sp>
        <p:nvSpPr>
          <p:cNvPr id="41" name="Textplatzhalter 2"/>
          <p:cNvSpPr>
            <a:spLocks noGrp="1"/>
          </p:cNvSpPr>
          <p:nvPr>
            <p:ph type="body" sz="quarter" idx="54" hasCustomPrompt="1"/>
          </p:nvPr>
        </p:nvSpPr>
        <p:spPr>
          <a:xfrm rot="17396310">
            <a:off x="2095139" y="3783541"/>
            <a:ext cx="3520950" cy="333842"/>
          </a:xfrm>
        </p:spPr>
        <p:txBody>
          <a:bodyPr anchor="ctr" anchorCtr="0"/>
          <a:lstStyle>
            <a:lvl1pPr marL="0" indent="0">
              <a:buNone/>
              <a:defRPr baseline="0">
                <a:solidFill>
                  <a:schemeClr val="bg1"/>
                </a:solidFill>
              </a:defRPr>
            </a:lvl1pPr>
          </a:lstStyle>
          <a:p>
            <a:pPr lvl="0"/>
            <a:r>
              <a:rPr lang="de-DE" dirty="0"/>
              <a:t>Lore </a:t>
            </a:r>
            <a:r>
              <a:rPr lang="de-DE" dirty="0" err="1"/>
              <a:t>ipsum</a:t>
            </a:r>
            <a:r>
              <a:rPr lang="de-DE" dirty="0"/>
              <a:t> in </a:t>
            </a:r>
            <a:r>
              <a:rPr lang="de-DE" dirty="0" err="1"/>
              <a:t>heritas</a:t>
            </a:r>
            <a:r>
              <a:rPr lang="de-DE" dirty="0"/>
              <a:t> esse </a:t>
            </a:r>
          </a:p>
        </p:txBody>
      </p:sp>
      <p:sp>
        <p:nvSpPr>
          <p:cNvPr id="42" name="Bildplatzhalter 2"/>
          <p:cNvSpPr>
            <a:spLocks noGrp="1"/>
          </p:cNvSpPr>
          <p:nvPr>
            <p:ph type="pic" sz="quarter" idx="55" hasCustomPrompt="1"/>
          </p:nvPr>
        </p:nvSpPr>
        <p:spPr bwMode="gray">
          <a:xfrm>
            <a:off x="3496002" y="1502650"/>
            <a:ext cx="3657920" cy="4258513"/>
          </a:xfrm>
          <a:custGeom>
            <a:avLst/>
            <a:gdLst>
              <a:gd name="connsiteX0" fmla="*/ 0 w 7043672"/>
              <a:gd name="connsiteY0" fmla="*/ 6919334 h 6919334"/>
              <a:gd name="connsiteX1" fmla="*/ 1729834 w 7043672"/>
              <a:gd name="connsiteY1" fmla="*/ 0 h 6919334"/>
              <a:gd name="connsiteX2" fmla="*/ 7043672 w 7043672"/>
              <a:gd name="connsiteY2" fmla="*/ 0 h 6919334"/>
              <a:gd name="connsiteX3" fmla="*/ 5313839 w 7043672"/>
              <a:gd name="connsiteY3" fmla="*/ 6919334 h 6919334"/>
              <a:gd name="connsiteX4" fmla="*/ 0 w 7043672"/>
              <a:gd name="connsiteY4" fmla="*/ 6919334 h 6919334"/>
              <a:gd name="connsiteX0" fmla="*/ 0 w 7043672"/>
              <a:gd name="connsiteY0" fmla="*/ 6919334 h 6919334"/>
              <a:gd name="connsiteX1" fmla="*/ 3187931 w 7043672"/>
              <a:gd name="connsiteY1" fmla="*/ 1746422 h 6919334"/>
              <a:gd name="connsiteX2" fmla="*/ 7043672 w 7043672"/>
              <a:gd name="connsiteY2" fmla="*/ 0 h 6919334"/>
              <a:gd name="connsiteX3" fmla="*/ 5313839 w 7043672"/>
              <a:gd name="connsiteY3" fmla="*/ 6919334 h 6919334"/>
              <a:gd name="connsiteX4" fmla="*/ 0 w 7043672"/>
              <a:gd name="connsiteY4" fmla="*/ 6919334 h 6919334"/>
              <a:gd name="connsiteX0" fmla="*/ 0 w 6953055"/>
              <a:gd name="connsiteY0" fmla="*/ 5543615 h 5543615"/>
              <a:gd name="connsiteX1" fmla="*/ 3187931 w 6953055"/>
              <a:gd name="connsiteY1" fmla="*/ 370703 h 5543615"/>
              <a:gd name="connsiteX2" fmla="*/ 6953055 w 6953055"/>
              <a:gd name="connsiteY2" fmla="*/ 0 h 5543615"/>
              <a:gd name="connsiteX3" fmla="*/ 5313839 w 6953055"/>
              <a:gd name="connsiteY3" fmla="*/ 5543615 h 5543615"/>
              <a:gd name="connsiteX4" fmla="*/ 0 w 6953055"/>
              <a:gd name="connsiteY4" fmla="*/ 5543615 h 5543615"/>
              <a:gd name="connsiteX0" fmla="*/ 0 w 6953055"/>
              <a:gd name="connsiteY0" fmla="*/ 5543615 h 5543615"/>
              <a:gd name="connsiteX1" fmla="*/ 4860212 w 6953055"/>
              <a:gd name="connsiteY1" fmla="*/ 8238 h 5543615"/>
              <a:gd name="connsiteX2" fmla="*/ 6953055 w 6953055"/>
              <a:gd name="connsiteY2" fmla="*/ 0 h 5543615"/>
              <a:gd name="connsiteX3" fmla="*/ 5313839 w 6953055"/>
              <a:gd name="connsiteY3" fmla="*/ 5543615 h 5543615"/>
              <a:gd name="connsiteX4" fmla="*/ 0 w 6953055"/>
              <a:gd name="connsiteY4" fmla="*/ 5543615 h 5543615"/>
              <a:gd name="connsiteX0" fmla="*/ 0 w 2784709"/>
              <a:gd name="connsiteY0" fmla="*/ 4703355 h 5543615"/>
              <a:gd name="connsiteX1" fmla="*/ 691866 w 2784709"/>
              <a:gd name="connsiteY1" fmla="*/ 8238 h 5543615"/>
              <a:gd name="connsiteX2" fmla="*/ 2784709 w 2784709"/>
              <a:gd name="connsiteY2" fmla="*/ 0 h 5543615"/>
              <a:gd name="connsiteX3" fmla="*/ 1145493 w 2784709"/>
              <a:gd name="connsiteY3" fmla="*/ 5543615 h 5543615"/>
              <a:gd name="connsiteX4" fmla="*/ 0 w 2784709"/>
              <a:gd name="connsiteY4" fmla="*/ 4703355 h 5543615"/>
              <a:gd name="connsiteX0" fmla="*/ 0 w 3657920"/>
              <a:gd name="connsiteY0" fmla="*/ 4250274 h 5543615"/>
              <a:gd name="connsiteX1" fmla="*/ 1565077 w 3657920"/>
              <a:gd name="connsiteY1" fmla="*/ 8238 h 5543615"/>
              <a:gd name="connsiteX2" fmla="*/ 3657920 w 3657920"/>
              <a:gd name="connsiteY2" fmla="*/ 0 h 5543615"/>
              <a:gd name="connsiteX3" fmla="*/ 2018704 w 3657920"/>
              <a:gd name="connsiteY3" fmla="*/ 5543615 h 5543615"/>
              <a:gd name="connsiteX4" fmla="*/ 0 w 3657920"/>
              <a:gd name="connsiteY4" fmla="*/ 4250274 h 5543615"/>
              <a:gd name="connsiteX0" fmla="*/ 0 w 3657920"/>
              <a:gd name="connsiteY0" fmla="*/ 4250274 h 4250274"/>
              <a:gd name="connsiteX1" fmla="*/ 1565077 w 3657920"/>
              <a:gd name="connsiteY1" fmla="*/ 8238 h 4250274"/>
              <a:gd name="connsiteX2" fmla="*/ 3657920 w 3657920"/>
              <a:gd name="connsiteY2" fmla="*/ 0 h 4250274"/>
              <a:gd name="connsiteX3" fmla="*/ 2241126 w 3657920"/>
              <a:gd name="connsiteY3" fmla="*/ 3780718 h 4250274"/>
              <a:gd name="connsiteX4" fmla="*/ 0 w 3657920"/>
              <a:gd name="connsiteY4" fmla="*/ 4250274 h 4250274"/>
              <a:gd name="connsiteX0" fmla="*/ 0 w 3657920"/>
              <a:gd name="connsiteY0" fmla="*/ 4250274 h 4258513"/>
              <a:gd name="connsiteX1" fmla="*/ 1565077 w 3657920"/>
              <a:gd name="connsiteY1" fmla="*/ 8238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0274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8512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8512 h 4258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7920" h="4258513">
                <a:moveTo>
                  <a:pt x="0" y="4258512"/>
                </a:moveTo>
                <a:lnTo>
                  <a:pt x="1540364" y="1"/>
                </a:lnTo>
                <a:lnTo>
                  <a:pt x="3657920" y="0"/>
                </a:lnTo>
                <a:lnTo>
                  <a:pt x="2117558" y="4258513"/>
                </a:lnTo>
                <a:lnTo>
                  <a:pt x="0" y="4258512"/>
                </a:lnTo>
                <a:close/>
              </a:path>
            </a:pathLst>
          </a:custGeom>
          <a:solidFill>
            <a:schemeClr val="bg1">
              <a:lumMod val="85000"/>
            </a:schemeClr>
          </a:solidFill>
        </p:spPr>
        <p:txBody>
          <a:bodyPr/>
          <a:lstStyle>
            <a:lvl1pPr marL="0" indent="0">
              <a:buNone/>
              <a:defRPr>
                <a:solidFill>
                  <a:schemeClr val="bg1">
                    <a:lumMod val="85000"/>
                  </a:schemeClr>
                </a:solidFill>
              </a:defRPr>
            </a:lvl1pPr>
          </a:lstStyle>
          <a:p>
            <a:r>
              <a:rPr lang="de-DE" dirty="0"/>
              <a:t> </a:t>
            </a:r>
          </a:p>
        </p:txBody>
      </p:sp>
      <p:sp>
        <p:nvSpPr>
          <p:cNvPr id="43" name="Bildplatzhalter 2"/>
          <p:cNvSpPr>
            <a:spLocks noGrp="1"/>
          </p:cNvSpPr>
          <p:nvPr>
            <p:ph type="pic" sz="quarter" idx="56" hasCustomPrompt="1"/>
          </p:nvPr>
        </p:nvSpPr>
        <p:spPr bwMode="gray">
          <a:xfrm>
            <a:off x="5268894" y="1504830"/>
            <a:ext cx="1885028" cy="4256046"/>
          </a:xfrm>
          <a:custGeom>
            <a:avLst/>
            <a:gdLst>
              <a:gd name="connsiteX0" fmla="*/ 0 w 7043672"/>
              <a:gd name="connsiteY0" fmla="*/ 6919334 h 6919334"/>
              <a:gd name="connsiteX1" fmla="*/ 1729834 w 7043672"/>
              <a:gd name="connsiteY1" fmla="*/ 0 h 6919334"/>
              <a:gd name="connsiteX2" fmla="*/ 7043672 w 7043672"/>
              <a:gd name="connsiteY2" fmla="*/ 0 h 6919334"/>
              <a:gd name="connsiteX3" fmla="*/ 5313839 w 7043672"/>
              <a:gd name="connsiteY3" fmla="*/ 6919334 h 6919334"/>
              <a:gd name="connsiteX4" fmla="*/ 0 w 7043672"/>
              <a:gd name="connsiteY4" fmla="*/ 6919334 h 6919334"/>
              <a:gd name="connsiteX0" fmla="*/ 0 w 7043672"/>
              <a:gd name="connsiteY0" fmla="*/ 6919334 h 6919334"/>
              <a:gd name="connsiteX1" fmla="*/ 3187931 w 7043672"/>
              <a:gd name="connsiteY1" fmla="*/ 1746422 h 6919334"/>
              <a:gd name="connsiteX2" fmla="*/ 7043672 w 7043672"/>
              <a:gd name="connsiteY2" fmla="*/ 0 h 6919334"/>
              <a:gd name="connsiteX3" fmla="*/ 5313839 w 7043672"/>
              <a:gd name="connsiteY3" fmla="*/ 6919334 h 6919334"/>
              <a:gd name="connsiteX4" fmla="*/ 0 w 7043672"/>
              <a:gd name="connsiteY4" fmla="*/ 6919334 h 6919334"/>
              <a:gd name="connsiteX0" fmla="*/ 0 w 6953055"/>
              <a:gd name="connsiteY0" fmla="*/ 5543615 h 5543615"/>
              <a:gd name="connsiteX1" fmla="*/ 3187931 w 6953055"/>
              <a:gd name="connsiteY1" fmla="*/ 370703 h 5543615"/>
              <a:gd name="connsiteX2" fmla="*/ 6953055 w 6953055"/>
              <a:gd name="connsiteY2" fmla="*/ 0 h 5543615"/>
              <a:gd name="connsiteX3" fmla="*/ 5313839 w 6953055"/>
              <a:gd name="connsiteY3" fmla="*/ 5543615 h 5543615"/>
              <a:gd name="connsiteX4" fmla="*/ 0 w 6953055"/>
              <a:gd name="connsiteY4" fmla="*/ 5543615 h 5543615"/>
              <a:gd name="connsiteX0" fmla="*/ 0 w 6953055"/>
              <a:gd name="connsiteY0" fmla="*/ 5543615 h 5543615"/>
              <a:gd name="connsiteX1" fmla="*/ 4860212 w 6953055"/>
              <a:gd name="connsiteY1" fmla="*/ 8238 h 5543615"/>
              <a:gd name="connsiteX2" fmla="*/ 6953055 w 6953055"/>
              <a:gd name="connsiteY2" fmla="*/ 0 h 5543615"/>
              <a:gd name="connsiteX3" fmla="*/ 5313839 w 6953055"/>
              <a:gd name="connsiteY3" fmla="*/ 5543615 h 5543615"/>
              <a:gd name="connsiteX4" fmla="*/ 0 w 6953055"/>
              <a:gd name="connsiteY4" fmla="*/ 5543615 h 5543615"/>
              <a:gd name="connsiteX0" fmla="*/ 0 w 2784709"/>
              <a:gd name="connsiteY0" fmla="*/ 4703355 h 5543615"/>
              <a:gd name="connsiteX1" fmla="*/ 691866 w 2784709"/>
              <a:gd name="connsiteY1" fmla="*/ 8238 h 5543615"/>
              <a:gd name="connsiteX2" fmla="*/ 2784709 w 2784709"/>
              <a:gd name="connsiteY2" fmla="*/ 0 h 5543615"/>
              <a:gd name="connsiteX3" fmla="*/ 1145493 w 2784709"/>
              <a:gd name="connsiteY3" fmla="*/ 5543615 h 5543615"/>
              <a:gd name="connsiteX4" fmla="*/ 0 w 2784709"/>
              <a:gd name="connsiteY4" fmla="*/ 4703355 h 5543615"/>
              <a:gd name="connsiteX0" fmla="*/ 0 w 3657920"/>
              <a:gd name="connsiteY0" fmla="*/ 4250274 h 5543615"/>
              <a:gd name="connsiteX1" fmla="*/ 1565077 w 3657920"/>
              <a:gd name="connsiteY1" fmla="*/ 8238 h 5543615"/>
              <a:gd name="connsiteX2" fmla="*/ 3657920 w 3657920"/>
              <a:gd name="connsiteY2" fmla="*/ 0 h 5543615"/>
              <a:gd name="connsiteX3" fmla="*/ 2018704 w 3657920"/>
              <a:gd name="connsiteY3" fmla="*/ 5543615 h 5543615"/>
              <a:gd name="connsiteX4" fmla="*/ 0 w 3657920"/>
              <a:gd name="connsiteY4" fmla="*/ 4250274 h 5543615"/>
              <a:gd name="connsiteX0" fmla="*/ 0 w 3657920"/>
              <a:gd name="connsiteY0" fmla="*/ 4250274 h 4250274"/>
              <a:gd name="connsiteX1" fmla="*/ 1565077 w 3657920"/>
              <a:gd name="connsiteY1" fmla="*/ 8238 h 4250274"/>
              <a:gd name="connsiteX2" fmla="*/ 3657920 w 3657920"/>
              <a:gd name="connsiteY2" fmla="*/ 0 h 4250274"/>
              <a:gd name="connsiteX3" fmla="*/ 2241126 w 3657920"/>
              <a:gd name="connsiteY3" fmla="*/ 3780718 h 4250274"/>
              <a:gd name="connsiteX4" fmla="*/ 0 w 3657920"/>
              <a:gd name="connsiteY4" fmla="*/ 4250274 h 4250274"/>
              <a:gd name="connsiteX0" fmla="*/ 0 w 3657920"/>
              <a:gd name="connsiteY0" fmla="*/ 4250274 h 4258513"/>
              <a:gd name="connsiteX1" fmla="*/ 1565077 w 3657920"/>
              <a:gd name="connsiteY1" fmla="*/ 8238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0274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8512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8512 h 4258513"/>
              <a:gd name="connsiteX0" fmla="*/ 0 w 3735741"/>
              <a:gd name="connsiteY0" fmla="*/ 4258512 h 4258513"/>
              <a:gd name="connsiteX1" fmla="*/ 1618185 w 3735741"/>
              <a:gd name="connsiteY1" fmla="*/ 1 h 4258513"/>
              <a:gd name="connsiteX2" fmla="*/ 3735741 w 3735741"/>
              <a:gd name="connsiteY2" fmla="*/ 0 h 4258513"/>
              <a:gd name="connsiteX3" fmla="*/ 2195379 w 3735741"/>
              <a:gd name="connsiteY3" fmla="*/ 4258513 h 4258513"/>
              <a:gd name="connsiteX4" fmla="*/ 0 w 3735741"/>
              <a:gd name="connsiteY4" fmla="*/ 4258512 h 4258513"/>
              <a:gd name="connsiteX0" fmla="*/ 230070 w 2117556"/>
              <a:gd name="connsiteY0" fmla="*/ 4258512 h 4258513"/>
              <a:gd name="connsiteX1" fmla="*/ 0 w 2117556"/>
              <a:gd name="connsiteY1" fmla="*/ 1 h 4258513"/>
              <a:gd name="connsiteX2" fmla="*/ 2117556 w 2117556"/>
              <a:gd name="connsiteY2" fmla="*/ 0 h 4258513"/>
              <a:gd name="connsiteX3" fmla="*/ 577194 w 2117556"/>
              <a:gd name="connsiteY3" fmla="*/ 4258513 h 4258513"/>
              <a:gd name="connsiteX4" fmla="*/ 230070 w 2117556"/>
              <a:gd name="connsiteY4" fmla="*/ 4258512 h 4258513"/>
              <a:gd name="connsiteX0" fmla="*/ 0 w 1887486"/>
              <a:gd name="connsiteY0" fmla="*/ 4268239 h 4268240"/>
              <a:gd name="connsiteX1" fmla="*/ 1550092 w 1887486"/>
              <a:gd name="connsiteY1" fmla="*/ 0 h 4268240"/>
              <a:gd name="connsiteX2" fmla="*/ 1887486 w 1887486"/>
              <a:gd name="connsiteY2" fmla="*/ 9727 h 4268240"/>
              <a:gd name="connsiteX3" fmla="*/ 347124 w 1887486"/>
              <a:gd name="connsiteY3" fmla="*/ 4268240 h 4268240"/>
              <a:gd name="connsiteX4" fmla="*/ 0 w 1887486"/>
              <a:gd name="connsiteY4" fmla="*/ 4268239 h 4268240"/>
              <a:gd name="connsiteX0" fmla="*/ 0 w 1887486"/>
              <a:gd name="connsiteY0" fmla="*/ 4261844 h 4261845"/>
              <a:gd name="connsiteX1" fmla="*/ 1550092 w 1887486"/>
              <a:gd name="connsiteY1" fmla="*/ 0 h 4261845"/>
              <a:gd name="connsiteX2" fmla="*/ 1887486 w 1887486"/>
              <a:gd name="connsiteY2" fmla="*/ 3332 h 4261845"/>
              <a:gd name="connsiteX3" fmla="*/ 347124 w 1887486"/>
              <a:gd name="connsiteY3" fmla="*/ 4261845 h 4261845"/>
              <a:gd name="connsiteX4" fmla="*/ 0 w 1887486"/>
              <a:gd name="connsiteY4" fmla="*/ 4261844 h 4261845"/>
              <a:gd name="connsiteX0" fmla="*/ 0 w 1887486"/>
              <a:gd name="connsiteY0" fmla="*/ 4258647 h 4261845"/>
              <a:gd name="connsiteX1" fmla="*/ 1550092 w 1887486"/>
              <a:gd name="connsiteY1" fmla="*/ 0 h 4261845"/>
              <a:gd name="connsiteX2" fmla="*/ 1887486 w 1887486"/>
              <a:gd name="connsiteY2" fmla="*/ 3332 h 4261845"/>
              <a:gd name="connsiteX3" fmla="*/ 347124 w 1887486"/>
              <a:gd name="connsiteY3" fmla="*/ 4261845 h 4261845"/>
              <a:gd name="connsiteX4" fmla="*/ 0 w 1887486"/>
              <a:gd name="connsiteY4" fmla="*/ 4258647 h 4261845"/>
              <a:gd name="connsiteX0" fmla="*/ 0 w 1887486"/>
              <a:gd name="connsiteY0" fmla="*/ 4258647 h 4258648"/>
              <a:gd name="connsiteX1" fmla="*/ 1550092 w 1887486"/>
              <a:gd name="connsiteY1" fmla="*/ 0 h 4258648"/>
              <a:gd name="connsiteX2" fmla="*/ 1887486 w 1887486"/>
              <a:gd name="connsiteY2" fmla="*/ 3332 h 4258648"/>
              <a:gd name="connsiteX3" fmla="*/ 343927 w 1887486"/>
              <a:gd name="connsiteY3" fmla="*/ 4258648 h 4258648"/>
              <a:gd name="connsiteX4" fmla="*/ 0 w 1887486"/>
              <a:gd name="connsiteY4" fmla="*/ 4258647 h 4258648"/>
              <a:gd name="connsiteX0" fmla="*/ 0 w 1887486"/>
              <a:gd name="connsiteY0" fmla="*/ 4258647 h 4258648"/>
              <a:gd name="connsiteX1" fmla="*/ 1550092 w 1887486"/>
              <a:gd name="connsiteY1" fmla="*/ 0 h 4258648"/>
              <a:gd name="connsiteX2" fmla="*/ 1887486 w 1887486"/>
              <a:gd name="connsiteY2" fmla="*/ 475 h 4258648"/>
              <a:gd name="connsiteX3" fmla="*/ 343927 w 1887486"/>
              <a:gd name="connsiteY3" fmla="*/ 4258648 h 4258648"/>
              <a:gd name="connsiteX4" fmla="*/ 0 w 1887486"/>
              <a:gd name="connsiteY4" fmla="*/ 4258647 h 4258648"/>
              <a:gd name="connsiteX0" fmla="*/ 0 w 1887486"/>
              <a:gd name="connsiteY0" fmla="*/ 4258172 h 4258173"/>
              <a:gd name="connsiteX1" fmla="*/ 1550092 w 1887486"/>
              <a:gd name="connsiteY1" fmla="*/ 2383 h 4258173"/>
              <a:gd name="connsiteX2" fmla="*/ 1887486 w 1887486"/>
              <a:gd name="connsiteY2" fmla="*/ 0 h 4258173"/>
              <a:gd name="connsiteX3" fmla="*/ 343927 w 1887486"/>
              <a:gd name="connsiteY3" fmla="*/ 4258173 h 4258173"/>
              <a:gd name="connsiteX4" fmla="*/ 0 w 1887486"/>
              <a:gd name="connsiteY4" fmla="*/ 4258172 h 4258173"/>
              <a:gd name="connsiteX0" fmla="*/ 0 w 1887486"/>
              <a:gd name="connsiteY0" fmla="*/ 4258503 h 4258504"/>
              <a:gd name="connsiteX1" fmla="*/ 1550092 w 1887486"/>
              <a:gd name="connsiteY1" fmla="*/ 0 h 4258504"/>
              <a:gd name="connsiteX2" fmla="*/ 1887486 w 1887486"/>
              <a:gd name="connsiteY2" fmla="*/ 331 h 4258504"/>
              <a:gd name="connsiteX3" fmla="*/ 343927 w 1887486"/>
              <a:gd name="connsiteY3" fmla="*/ 4258504 h 4258504"/>
              <a:gd name="connsiteX4" fmla="*/ 0 w 1887486"/>
              <a:gd name="connsiteY4" fmla="*/ 4258503 h 4258504"/>
              <a:gd name="connsiteX0" fmla="*/ 0 w 1885028"/>
              <a:gd name="connsiteY0" fmla="*/ 4256045 h 4258504"/>
              <a:gd name="connsiteX1" fmla="*/ 1547634 w 1885028"/>
              <a:gd name="connsiteY1" fmla="*/ 0 h 4258504"/>
              <a:gd name="connsiteX2" fmla="*/ 1885028 w 1885028"/>
              <a:gd name="connsiteY2" fmla="*/ 331 h 4258504"/>
              <a:gd name="connsiteX3" fmla="*/ 341469 w 1885028"/>
              <a:gd name="connsiteY3" fmla="*/ 4258504 h 4258504"/>
              <a:gd name="connsiteX4" fmla="*/ 0 w 1885028"/>
              <a:gd name="connsiteY4" fmla="*/ 4256045 h 4258504"/>
              <a:gd name="connsiteX0" fmla="*/ 0 w 1885028"/>
              <a:gd name="connsiteY0" fmla="*/ 4256045 h 4256046"/>
              <a:gd name="connsiteX1" fmla="*/ 1547634 w 1885028"/>
              <a:gd name="connsiteY1" fmla="*/ 0 h 4256046"/>
              <a:gd name="connsiteX2" fmla="*/ 1885028 w 1885028"/>
              <a:gd name="connsiteY2" fmla="*/ 331 h 4256046"/>
              <a:gd name="connsiteX3" fmla="*/ 341469 w 1885028"/>
              <a:gd name="connsiteY3" fmla="*/ 4256046 h 4256046"/>
              <a:gd name="connsiteX4" fmla="*/ 0 w 1885028"/>
              <a:gd name="connsiteY4" fmla="*/ 4256045 h 4256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5028" h="4256046">
                <a:moveTo>
                  <a:pt x="0" y="4256045"/>
                </a:moveTo>
                <a:lnTo>
                  <a:pt x="1547634" y="0"/>
                </a:lnTo>
                <a:lnTo>
                  <a:pt x="1885028" y="331"/>
                </a:lnTo>
                <a:lnTo>
                  <a:pt x="341469" y="4256046"/>
                </a:lnTo>
                <a:lnTo>
                  <a:pt x="0" y="4256045"/>
                </a:lnTo>
                <a:close/>
              </a:path>
            </a:pathLst>
          </a:custGeom>
          <a:solidFill>
            <a:srgbClr val="2FAE7A">
              <a:alpha val="80000"/>
            </a:srgbClr>
          </a:solidFill>
        </p:spPr>
        <p:txBody>
          <a:bodyPr/>
          <a:lstStyle>
            <a:lvl1pPr marL="0" indent="0">
              <a:buNone/>
              <a:defRPr>
                <a:solidFill>
                  <a:schemeClr val="bg1">
                    <a:lumMod val="85000"/>
                  </a:schemeClr>
                </a:solidFill>
              </a:defRPr>
            </a:lvl1pPr>
          </a:lstStyle>
          <a:p>
            <a:r>
              <a:rPr lang="de-DE" dirty="0"/>
              <a:t> </a:t>
            </a:r>
          </a:p>
        </p:txBody>
      </p:sp>
      <p:sp>
        <p:nvSpPr>
          <p:cNvPr id="44" name="Textplatzhalter 2"/>
          <p:cNvSpPr>
            <a:spLocks noGrp="1"/>
          </p:cNvSpPr>
          <p:nvPr>
            <p:ph type="body" sz="quarter" idx="57" hasCustomPrompt="1"/>
          </p:nvPr>
        </p:nvSpPr>
        <p:spPr>
          <a:xfrm rot="17396310">
            <a:off x="4384884" y="3855073"/>
            <a:ext cx="3389458" cy="333842"/>
          </a:xfrm>
        </p:spPr>
        <p:txBody>
          <a:bodyPr anchor="ctr" anchorCtr="0"/>
          <a:lstStyle>
            <a:lvl1pPr marL="0" indent="0">
              <a:buNone/>
              <a:defRPr baseline="0">
                <a:solidFill>
                  <a:schemeClr val="bg1"/>
                </a:solidFill>
              </a:defRPr>
            </a:lvl1pPr>
          </a:lstStyle>
          <a:p>
            <a:pPr lvl="0"/>
            <a:r>
              <a:rPr lang="de-DE" dirty="0"/>
              <a:t>Lore </a:t>
            </a:r>
            <a:r>
              <a:rPr lang="de-DE" dirty="0" err="1"/>
              <a:t>ipsum</a:t>
            </a:r>
            <a:r>
              <a:rPr lang="de-DE" dirty="0"/>
              <a:t> in </a:t>
            </a:r>
            <a:r>
              <a:rPr lang="de-DE" dirty="0" err="1"/>
              <a:t>heritas</a:t>
            </a:r>
            <a:r>
              <a:rPr lang="de-DE" dirty="0"/>
              <a:t> esse </a:t>
            </a:r>
          </a:p>
        </p:txBody>
      </p:sp>
      <p:sp>
        <p:nvSpPr>
          <p:cNvPr id="45" name="Bildplatzhalter 2"/>
          <p:cNvSpPr>
            <a:spLocks noGrp="1"/>
          </p:cNvSpPr>
          <p:nvPr>
            <p:ph type="pic" sz="quarter" idx="58" hasCustomPrompt="1"/>
          </p:nvPr>
        </p:nvSpPr>
        <p:spPr bwMode="gray">
          <a:xfrm>
            <a:off x="5741310" y="1504912"/>
            <a:ext cx="3657920" cy="4258513"/>
          </a:xfrm>
          <a:custGeom>
            <a:avLst/>
            <a:gdLst>
              <a:gd name="connsiteX0" fmla="*/ 0 w 7043672"/>
              <a:gd name="connsiteY0" fmla="*/ 6919334 h 6919334"/>
              <a:gd name="connsiteX1" fmla="*/ 1729834 w 7043672"/>
              <a:gd name="connsiteY1" fmla="*/ 0 h 6919334"/>
              <a:gd name="connsiteX2" fmla="*/ 7043672 w 7043672"/>
              <a:gd name="connsiteY2" fmla="*/ 0 h 6919334"/>
              <a:gd name="connsiteX3" fmla="*/ 5313839 w 7043672"/>
              <a:gd name="connsiteY3" fmla="*/ 6919334 h 6919334"/>
              <a:gd name="connsiteX4" fmla="*/ 0 w 7043672"/>
              <a:gd name="connsiteY4" fmla="*/ 6919334 h 6919334"/>
              <a:gd name="connsiteX0" fmla="*/ 0 w 7043672"/>
              <a:gd name="connsiteY0" fmla="*/ 6919334 h 6919334"/>
              <a:gd name="connsiteX1" fmla="*/ 3187931 w 7043672"/>
              <a:gd name="connsiteY1" fmla="*/ 1746422 h 6919334"/>
              <a:gd name="connsiteX2" fmla="*/ 7043672 w 7043672"/>
              <a:gd name="connsiteY2" fmla="*/ 0 h 6919334"/>
              <a:gd name="connsiteX3" fmla="*/ 5313839 w 7043672"/>
              <a:gd name="connsiteY3" fmla="*/ 6919334 h 6919334"/>
              <a:gd name="connsiteX4" fmla="*/ 0 w 7043672"/>
              <a:gd name="connsiteY4" fmla="*/ 6919334 h 6919334"/>
              <a:gd name="connsiteX0" fmla="*/ 0 w 6953055"/>
              <a:gd name="connsiteY0" fmla="*/ 5543615 h 5543615"/>
              <a:gd name="connsiteX1" fmla="*/ 3187931 w 6953055"/>
              <a:gd name="connsiteY1" fmla="*/ 370703 h 5543615"/>
              <a:gd name="connsiteX2" fmla="*/ 6953055 w 6953055"/>
              <a:gd name="connsiteY2" fmla="*/ 0 h 5543615"/>
              <a:gd name="connsiteX3" fmla="*/ 5313839 w 6953055"/>
              <a:gd name="connsiteY3" fmla="*/ 5543615 h 5543615"/>
              <a:gd name="connsiteX4" fmla="*/ 0 w 6953055"/>
              <a:gd name="connsiteY4" fmla="*/ 5543615 h 5543615"/>
              <a:gd name="connsiteX0" fmla="*/ 0 w 6953055"/>
              <a:gd name="connsiteY0" fmla="*/ 5543615 h 5543615"/>
              <a:gd name="connsiteX1" fmla="*/ 4860212 w 6953055"/>
              <a:gd name="connsiteY1" fmla="*/ 8238 h 5543615"/>
              <a:gd name="connsiteX2" fmla="*/ 6953055 w 6953055"/>
              <a:gd name="connsiteY2" fmla="*/ 0 h 5543615"/>
              <a:gd name="connsiteX3" fmla="*/ 5313839 w 6953055"/>
              <a:gd name="connsiteY3" fmla="*/ 5543615 h 5543615"/>
              <a:gd name="connsiteX4" fmla="*/ 0 w 6953055"/>
              <a:gd name="connsiteY4" fmla="*/ 5543615 h 5543615"/>
              <a:gd name="connsiteX0" fmla="*/ 0 w 2784709"/>
              <a:gd name="connsiteY0" fmla="*/ 4703355 h 5543615"/>
              <a:gd name="connsiteX1" fmla="*/ 691866 w 2784709"/>
              <a:gd name="connsiteY1" fmla="*/ 8238 h 5543615"/>
              <a:gd name="connsiteX2" fmla="*/ 2784709 w 2784709"/>
              <a:gd name="connsiteY2" fmla="*/ 0 h 5543615"/>
              <a:gd name="connsiteX3" fmla="*/ 1145493 w 2784709"/>
              <a:gd name="connsiteY3" fmla="*/ 5543615 h 5543615"/>
              <a:gd name="connsiteX4" fmla="*/ 0 w 2784709"/>
              <a:gd name="connsiteY4" fmla="*/ 4703355 h 5543615"/>
              <a:gd name="connsiteX0" fmla="*/ 0 w 3657920"/>
              <a:gd name="connsiteY0" fmla="*/ 4250274 h 5543615"/>
              <a:gd name="connsiteX1" fmla="*/ 1565077 w 3657920"/>
              <a:gd name="connsiteY1" fmla="*/ 8238 h 5543615"/>
              <a:gd name="connsiteX2" fmla="*/ 3657920 w 3657920"/>
              <a:gd name="connsiteY2" fmla="*/ 0 h 5543615"/>
              <a:gd name="connsiteX3" fmla="*/ 2018704 w 3657920"/>
              <a:gd name="connsiteY3" fmla="*/ 5543615 h 5543615"/>
              <a:gd name="connsiteX4" fmla="*/ 0 w 3657920"/>
              <a:gd name="connsiteY4" fmla="*/ 4250274 h 5543615"/>
              <a:gd name="connsiteX0" fmla="*/ 0 w 3657920"/>
              <a:gd name="connsiteY0" fmla="*/ 4250274 h 4250274"/>
              <a:gd name="connsiteX1" fmla="*/ 1565077 w 3657920"/>
              <a:gd name="connsiteY1" fmla="*/ 8238 h 4250274"/>
              <a:gd name="connsiteX2" fmla="*/ 3657920 w 3657920"/>
              <a:gd name="connsiteY2" fmla="*/ 0 h 4250274"/>
              <a:gd name="connsiteX3" fmla="*/ 2241126 w 3657920"/>
              <a:gd name="connsiteY3" fmla="*/ 3780718 h 4250274"/>
              <a:gd name="connsiteX4" fmla="*/ 0 w 3657920"/>
              <a:gd name="connsiteY4" fmla="*/ 4250274 h 4250274"/>
              <a:gd name="connsiteX0" fmla="*/ 0 w 3657920"/>
              <a:gd name="connsiteY0" fmla="*/ 4250274 h 4258513"/>
              <a:gd name="connsiteX1" fmla="*/ 1565077 w 3657920"/>
              <a:gd name="connsiteY1" fmla="*/ 8238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0274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8512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8512 h 4258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7920" h="4258513">
                <a:moveTo>
                  <a:pt x="0" y="4258512"/>
                </a:moveTo>
                <a:lnTo>
                  <a:pt x="1540364" y="1"/>
                </a:lnTo>
                <a:lnTo>
                  <a:pt x="3657920" y="0"/>
                </a:lnTo>
                <a:lnTo>
                  <a:pt x="2117558" y="4258513"/>
                </a:lnTo>
                <a:lnTo>
                  <a:pt x="0" y="4258512"/>
                </a:lnTo>
                <a:close/>
              </a:path>
            </a:pathLst>
          </a:custGeom>
          <a:solidFill>
            <a:schemeClr val="bg1">
              <a:lumMod val="85000"/>
            </a:schemeClr>
          </a:solidFill>
        </p:spPr>
        <p:txBody>
          <a:bodyPr/>
          <a:lstStyle>
            <a:lvl1pPr marL="0" indent="0">
              <a:buNone/>
              <a:defRPr>
                <a:solidFill>
                  <a:schemeClr val="bg1">
                    <a:lumMod val="85000"/>
                  </a:schemeClr>
                </a:solidFill>
              </a:defRPr>
            </a:lvl1pPr>
          </a:lstStyle>
          <a:p>
            <a:r>
              <a:rPr lang="de-DE" dirty="0"/>
              <a:t> </a:t>
            </a:r>
          </a:p>
        </p:txBody>
      </p:sp>
      <p:sp>
        <p:nvSpPr>
          <p:cNvPr id="46" name="Bildplatzhalter 2"/>
          <p:cNvSpPr>
            <a:spLocks noGrp="1"/>
          </p:cNvSpPr>
          <p:nvPr>
            <p:ph type="pic" sz="quarter" idx="59" hasCustomPrompt="1"/>
          </p:nvPr>
        </p:nvSpPr>
        <p:spPr bwMode="gray">
          <a:xfrm>
            <a:off x="7511744" y="1503612"/>
            <a:ext cx="1894017" cy="4261107"/>
          </a:xfrm>
          <a:custGeom>
            <a:avLst/>
            <a:gdLst>
              <a:gd name="connsiteX0" fmla="*/ 0 w 7043672"/>
              <a:gd name="connsiteY0" fmla="*/ 6919334 h 6919334"/>
              <a:gd name="connsiteX1" fmla="*/ 1729834 w 7043672"/>
              <a:gd name="connsiteY1" fmla="*/ 0 h 6919334"/>
              <a:gd name="connsiteX2" fmla="*/ 7043672 w 7043672"/>
              <a:gd name="connsiteY2" fmla="*/ 0 h 6919334"/>
              <a:gd name="connsiteX3" fmla="*/ 5313839 w 7043672"/>
              <a:gd name="connsiteY3" fmla="*/ 6919334 h 6919334"/>
              <a:gd name="connsiteX4" fmla="*/ 0 w 7043672"/>
              <a:gd name="connsiteY4" fmla="*/ 6919334 h 6919334"/>
              <a:gd name="connsiteX0" fmla="*/ 0 w 7043672"/>
              <a:gd name="connsiteY0" fmla="*/ 6919334 h 6919334"/>
              <a:gd name="connsiteX1" fmla="*/ 3187931 w 7043672"/>
              <a:gd name="connsiteY1" fmla="*/ 1746422 h 6919334"/>
              <a:gd name="connsiteX2" fmla="*/ 7043672 w 7043672"/>
              <a:gd name="connsiteY2" fmla="*/ 0 h 6919334"/>
              <a:gd name="connsiteX3" fmla="*/ 5313839 w 7043672"/>
              <a:gd name="connsiteY3" fmla="*/ 6919334 h 6919334"/>
              <a:gd name="connsiteX4" fmla="*/ 0 w 7043672"/>
              <a:gd name="connsiteY4" fmla="*/ 6919334 h 6919334"/>
              <a:gd name="connsiteX0" fmla="*/ 0 w 6953055"/>
              <a:gd name="connsiteY0" fmla="*/ 5543615 h 5543615"/>
              <a:gd name="connsiteX1" fmla="*/ 3187931 w 6953055"/>
              <a:gd name="connsiteY1" fmla="*/ 370703 h 5543615"/>
              <a:gd name="connsiteX2" fmla="*/ 6953055 w 6953055"/>
              <a:gd name="connsiteY2" fmla="*/ 0 h 5543615"/>
              <a:gd name="connsiteX3" fmla="*/ 5313839 w 6953055"/>
              <a:gd name="connsiteY3" fmla="*/ 5543615 h 5543615"/>
              <a:gd name="connsiteX4" fmla="*/ 0 w 6953055"/>
              <a:gd name="connsiteY4" fmla="*/ 5543615 h 5543615"/>
              <a:gd name="connsiteX0" fmla="*/ 0 w 6953055"/>
              <a:gd name="connsiteY0" fmla="*/ 5543615 h 5543615"/>
              <a:gd name="connsiteX1" fmla="*/ 4860212 w 6953055"/>
              <a:gd name="connsiteY1" fmla="*/ 8238 h 5543615"/>
              <a:gd name="connsiteX2" fmla="*/ 6953055 w 6953055"/>
              <a:gd name="connsiteY2" fmla="*/ 0 h 5543615"/>
              <a:gd name="connsiteX3" fmla="*/ 5313839 w 6953055"/>
              <a:gd name="connsiteY3" fmla="*/ 5543615 h 5543615"/>
              <a:gd name="connsiteX4" fmla="*/ 0 w 6953055"/>
              <a:gd name="connsiteY4" fmla="*/ 5543615 h 5543615"/>
              <a:gd name="connsiteX0" fmla="*/ 0 w 2784709"/>
              <a:gd name="connsiteY0" fmla="*/ 4703355 h 5543615"/>
              <a:gd name="connsiteX1" fmla="*/ 691866 w 2784709"/>
              <a:gd name="connsiteY1" fmla="*/ 8238 h 5543615"/>
              <a:gd name="connsiteX2" fmla="*/ 2784709 w 2784709"/>
              <a:gd name="connsiteY2" fmla="*/ 0 h 5543615"/>
              <a:gd name="connsiteX3" fmla="*/ 1145493 w 2784709"/>
              <a:gd name="connsiteY3" fmla="*/ 5543615 h 5543615"/>
              <a:gd name="connsiteX4" fmla="*/ 0 w 2784709"/>
              <a:gd name="connsiteY4" fmla="*/ 4703355 h 5543615"/>
              <a:gd name="connsiteX0" fmla="*/ 0 w 3657920"/>
              <a:gd name="connsiteY0" fmla="*/ 4250274 h 5543615"/>
              <a:gd name="connsiteX1" fmla="*/ 1565077 w 3657920"/>
              <a:gd name="connsiteY1" fmla="*/ 8238 h 5543615"/>
              <a:gd name="connsiteX2" fmla="*/ 3657920 w 3657920"/>
              <a:gd name="connsiteY2" fmla="*/ 0 h 5543615"/>
              <a:gd name="connsiteX3" fmla="*/ 2018704 w 3657920"/>
              <a:gd name="connsiteY3" fmla="*/ 5543615 h 5543615"/>
              <a:gd name="connsiteX4" fmla="*/ 0 w 3657920"/>
              <a:gd name="connsiteY4" fmla="*/ 4250274 h 5543615"/>
              <a:gd name="connsiteX0" fmla="*/ 0 w 3657920"/>
              <a:gd name="connsiteY0" fmla="*/ 4250274 h 4250274"/>
              <a:gd name="connsiteX1" fmla="*/ 1565077 w 3657920"/>
              <a:gd name="connsiteY1" fmla="*/ 8238 h 4250274"/>
              <a:gd name="connsiteX2" fmla="*/ 3657920 w 3657920"/>
              <a:gd name="connsiteY2" fmla="*/ 0 h 4250274"/>
              <a:gd name="connsiteX3" fmla="*/ 2241126 w 3657920"/>
              <a:gd name="connsiteY3" fmla="*/ 3780718 h 4250274"/>
              <a:gd name="connsiteX4" fmla="*/ 0 w 3657920"/>
              <a:gd name="connsiteY4" fmla="*/ 4250274 h 4250274"/>
              <a:gd name="connsiteX0" fmla="*/ 0 w 3657920"/>
              <a:gd name="connsiteY0" fmla="*/ 4250274 h 4258513"/>
              <a:gd name="connsiteX1" fmla="*/ 1565077 w 3657920"/>
              <a:gd name="connsiteY1" fmla="*/ 8238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0274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8512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8512 h 4258513"/>
              <a:gd name="connsiteX0" fmla="*/ 0 w 3735741"/>
              <a:gd name="connsiteY0" fmla="*/ 4258512 h 4258513"/>
              <a:gd name="connsiteX1" fmla="*/ 1618185 w 3735741"/>
              <a:gd name="connsiteY1" fmla="*/ 1 h 4258513"/>
              <a:gd name="connsiteX2" fmla="*/ 3735741 w 3735741"/>
              <a:gd name="connsiteY2" fmla="*/ 0 h 4258513"/>
              <a:gd name="connsiteX3" fmla="*/ 2195379 w 3735741"/>
              <a:gd name="connsiteY3" fmla="*/ 4258513 h 4258513"/>
              <a:gd name="connsiteX4" fmla="*/ 0 w 3735741"/>
              <a:gd name="connsiteY4" fmla="*/ 4258512 h 4258513"/>
              <a:gd name="connsiteX0" fmla="*/ 230070 w 2117556"/>
              <a:gd name="connsiteY0" fmla="*/ 4258512 h 4258513"/>
              <a:gd name="connsiteX1" fmla="*/ 0 w 2117556"/>
              <a:gd name="connsiteY1" fmla="*/ 1 h 4258513"/>
              <a:gd name="connsiteX2" fmla="*/ 2117556 w 2117556"/>
              <a:gd name="connsiteY2" fmla="*/ 0 h 4258513"/>
              <a:gd name="connsiteX3" fmla="*/ 577194 w 2117556"/>
              <a:gd name="connsiteY3" fmla="*/ 4258513 h 4258513"/>
              <a:gd name="connsiteX4" fmla="*/ 230070 w 2117556"/>
              <a:gd name="connsiteY4" fmla="*/ 4258512 h 4258513"/>
              <a:gd name="connsiteX0" fmla="*/ 0 w 1887486"/>
              <a:gd name="connsiteY0" fmla="*/ 4268239 h 4268240"/>
              <a:gd name="connsiteX1" fmla="*/ 1550092 w 1887486"/>
              <a:gd name="connsiteY1" fmla="*/ 0 h 4268240"/>
              <a:gd name="connsiteX2" fmla="*/ 1887486 w 1887486"/>
              <a:gd name="connsiteY2" fmla="*/ 9727 h 4268240"/>
              <a:gd name="connsiteX3" fmla="*/ 347124 w 1887486"/>
              <a:gd name="connsiteY3" fmla="*/ 4268240 h 4268240"/>
              <a:gd name="connsiteX4" fmla="*/ 0 w 1887486"/>
              <a:gd name="connsiteY4" fmla="*/ 4268239 h 4268240"/>
              <a:gd name="connsiteX0" fmla="*/ 0 w 1887486"/>
              <a:gd name="connsiteY0" fmla="*/ 4261845 h 4261846"/>
              <a:gd name="connsiteX1" fmla="*/ 1546895 w 1887486"/>
              <a:gd name="connsiteY1" fmla="*/ 0 h 4261846"/>
              <a:gd name="connsiteX2" fmla="*/ 1887486 w 1887486"/>
              <a:gd name="connsiteY2" fmla="*/ 3333 h 4261846"/>
              <a:gd name="connsiteX3" fmla="*/ 347124 w 1887486"/>
              <a:gd name="connsiteY3" fmla="*/ 4261846 h 4261846"/>
              <a:gd name="connsiteX4" fmla="*/ 0 w 1887486"/>
              <a:gd name="connsiteY4" fmla="*/ 4261845 h 4261846"/>
              <a:gd name="connsiteX0" fmla="*/ 0 w 1887486"/>
              <a:gd name="connsiteY0" fmla="*/ 4258648 h 4258649"/>
              <a:gd name="connsiteX1" fmla="*/ 1543698 w 1887486"/>
              <a:gd name="connsiteY1" fmla="*/ 0 h 4258649"/>
              <a:gd name="connsiteX2" fmla="*/ 1887486 w 1887486"/>
              <a:gd name="connsiteY2" fmla="*/ 136 h 4258649"/>
              <a:gd name="connsiteX3" fmla="*/ 347124 w 1887486"/>
              <a:gd name="connsiteY3" fmla="*/ 4258649 h 4258649"/>
              <a:gd name="connsiteX4" fmla="*/ 0 w 1887486"/>
              <a:gd name="connsiteY4" fmla="*/ 4258648 h 4258649"/>
              <a:gd name="connsiteX0" fmla="*/ 0 w 1887486"/>
              <a:gd name="connsiteY0" fmla="*/ 4252116 h 4258649"/>
              <a:gd name="connsiteX1" fmla="*/ 1543698 w 1887486"/>
              <a:gd name="connsiteY1" fmla="*/ 0 h 4258649"/>
              <a:gd name="connsiteX2" fmla="*/ 1887486 w 1887486"/>
              <a:gd name="connsiteY2" fmla="*/ 136 h 4258649"/>
              <a:gd name="connsiteX3" fmla="*/ 347124 w 1887486"/>
              <a:gd name="connsiteY3" fmla="*/ 4258649 h 4258649"/>
              <a:gd name="connsiteX4" fmla="*/ 0 w 1887486"/>
              <a:gd name="connsiteY4" fmla="*/ 4252116 h 4258649"/>
              <a:gd name="connsiteX0" fmla="*/ 0 w 1887486"/>
              <a:gd name="connsiteY0" fmla="*/ 4252116 h 4252118"/>
              <a:gd name="connsiteX1" fmla="*/ 1543698 w 1887486"/>
              <a:gd name="connsiteY1" fmla="*/ 0 h 4252118"/>
              <a:gd name="connsiteX2" fmla="*/ 1887486 w 1887486"/>
              <a:gd name="connsiteY2" fmla="*/ 136 h 4252118"/>
              <a:gd name="connsiteX3" fmla="*/ 347124 w 1887486"/>
              <a:gd name="connsiteY3" fmla="*/ 4252118 h 4252118"/>
              <a:gd name="connsiteX4" fmla="*/ 0 w 1887486"/>
              <a:gd name="connsiteY4" fmla="*/ 4252116 h 4252118"/>
              <a:gd name="connsiteX0" fmla="*/ 0 w 1887486"/>
              <a:gd name="connsiteY0" fmla="*/ 4258647 h 4258649"/>
              <a:gd name="connsiteX1" fmla="*/ 1543698 w 1887486"/>
              <a:gd name="connsiteY1" fmla="*/ 0 h 4258649"/>
              <a:gd name="connsiteX2" fmla="*/ 1887486 w 1887486"/>
              <a:gd name="connsiteY2" fmla="*/ 6667 h 4258649"/>
              <a:gd name="connsiteX3" fmla="*/ 347124 w 1887486"/>
              <a:gd name="connsiteY3" fmla="*/ 4258649 h 4258649"/>
              <a:gd name="connsiteX4" fmla="*/ 0 w 1887486"/>
              <a:gd name="connsiteY4" fmla="*/ 4258647 h 4258649"/>
              <a:gd name="connsiteX0" fmla="*/ 0 w 1894017"/>
              <a:gd name="connsiteY0" fmla="*/ 4258647 h 4258649"/>
              <a:gd name="connsiteX1" fmla="*/ 1543698 w 1894017"/>
              <a:gd name="connsiteY1" fmla="*/ 0 h 4258649"/>
              <a:gd name="connsiteX2" fmla="*/ 1894017 w 1894017"/>
              <a:gd name="connsiteY2" fmla="*/ 135 h 4258649"/>
              <a:gd name="connsiteX3" fmla="*/ 347124 w 1894017"/>
              <a:gd name="connsiteY3" fmla="*/ 4258649 h 4258649"/>
              <a:gd name="connsiteX4" fmla="*/ 0 w 1894017"/>
              <a:gd name="connsiteY4" fmla="*/ 4258647 h 4258649"/>
              <a:gd name="connsiteX0" fmla="*/ 0 w 1894017"/>
              <a:gd name="connsiteY0" fmla="*/ 4258647 h 4258649"/>
              <a:gd name="connsiteX1" fmla="*/ 1543698 w 1894017"/>
              <a:gd name="connsiteY1" fmla="*/ 0 h 4258649"/>
              <a:gd name="connsiteX2" fmla="*/ 1894017 w 1894017"/>
              <a:gd name="connsiteY2" fmla="*/ 135 h 4258649"/>
              <a:gd name="connsiteX3" fmla="*/ 347124 w 1894017"/>
              <a:gd name="connsiteY3" fmla="*/ 4258649 h 4258649"/>
              <a:gd name="connsiteX4" fmla="*/ 0 w 1894017"/>
              <a:gd name="connsiteY4" fmla="*/ 4258647 h 4258649"/>
              <a:gd name="connsiteX0" fmla="*/ 0 w 1894017"/>
              <a:gd name="connsiteY0" fmla="*/ 4258647 h 4258647"/>
              <a:gd name="connsiteX1" fmla="*/ 1543698 w 1894017"/>
              <a:gd name="connsiteY1" fmla="*/ 0 h 4258647"/>
              <a:gd name="connsiteX2" fmla="*/ 1894017 w 1894017"/>
              <a:gd name="connsiteY2" fmla="*/ 135 h 4258647"/>
              <a:gd name="connsiteX3" fmla="*/ 347124 w 1894017"/>
              <a:gd name="connsiteY3" fmla="*/ 4256191 h 4258647"/>
              <a:gd name="connsiteX4" fmla="*/ 0 w 1894017"/>
              <a:gd name="connsiteY4" fmla="*/ 4258647 h 4258647"/>
              <a:gd name="connsiteX0" fmla="*/ 0 w 1894017"/>
              <a:gd name="connsiteY0" fmla="*/ 4253731 h 4256191"/>
              <a:gd name="connsiteX1" fmla="*/ 1543698 w 1894017"/>
              <a:gd name="connsiteY1" fmla="*/ 0 h 4256191"/>
              <a:gd name="connsiteX2" fmla="*/ 1894017 w 1894017"/>
              <a:gd name="connsiteY2" fmla="*/ 135 h 4256191"/>
              <a:gd name="connsiteX3" fmla="*/ 347124 w 1894017"/>
              <a:gd name="connsiteY3" fmla="*/ 4256191 h 4256191"/>
              <a:gd name="connsiteX4" fmla="*/ 0 w 1894017"/>
              <a:gd name="connsiteY4" fmla="*/ 4253731 h 4256191"/>
              <a:gd name="connsiteX0" fmla="*/ 0 w 1894017"/>
              <a:gd name="connsiteY0" fmla="*/ 4256189 h 4256191"/>
              <a:gd name="connsiteX1" fmla="*/ 1543698 w 1894017"/>
              <a:gd name="connsiteY1" fmla="*/ 0 h 4256191"/>
              <a:gd name="connsiteX2" fmla="*/ 1894017 w 1894017"/>
              <a:gd name="connsiteY2" fmla="*/ 135 h 4256191"/>
              <a:gd name="connsiteX3" fmla="*/ 347124 w 1894017"/>
              <a:gd name="connsiteY3" fmla="*/ 4256191 h 4256191"/>
              <a:gd name="connsiteX4" fmla="*/ 0 w 1894017"/>
              <a:gd name="connsiteY4" fmla="*/ 4256189 h 4256191"/>
              <a:gd name="connsiteX0" fmla="*/ 0 w 1894017"/>
              <a:gd name="connsiteY0" fmla="*/ 4261105 h 4261105"/>
              <a:gd name="connsiteX1" fmla="*/ 1543698 w 1894017"/>
              <a:gd name="connsiteY1" fmla="*/ 0 h 4261105"/>
              <a:gd name="connsiteX2" fmla="*/ 1894017 w 1894017"/>
              <a:gd name="connsiteY2" fmla="*/ 135 h 4261105"/>
              <a:gd name="connsiteX3" fmla="*/ 347124 w 1894017"/>
              <a:gd name="connsiteY3" fmla="*/ 4256191 h 4261105"/>
              <a:gd name="connsiteX4" fmla="*/ 0 w 1894017"/>
              <a:gd name="connsiteY4" fmla="*/ 4261105 h 4261105"/>
              <a:gd name="connsiteX0" fmla="*/ 0 w 1894017"/>
              <a:gd name="connsiteY0" fmla="*/ 4261105 h 4261107"/>
              <a:gd name="connsiteX1" fmla="*/ 1543698 w 1894017"/>
              <a:gd name="connsiteY1" fmla="*/ 0 h 4261107"/>
              <a:gd name="connsiteX2" fmla="*/ 1894017 w 1894017"/>
              <a:gd name="connsiteY2" fmla="*/ 135 h 4261107"/>
              <a:gd name="connsiteX3" fmla="*/ 347124 w 1894017"/>
              <a:gd name="connsiteY3" fmla="*/ 4261107 h 4261107"/>
              <a:gd name="connsiteX4" fmla="*/ 0 w 1894017"/>
              <a:gd name="connsiteY4" fmla="*/ 4261105 h 4261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4017" h="4261107">
                <a:moveTo>
                  <a:pt x="0" y="4261105"/>
                </a:moveTo>
                <a:lnTo>
                  <a:pt x="1543698" y="0"/>
                </a:lnTo>
                <a:lnTo>
                  <a:pt x="1894017" y="135"/>
                </a:lnTo>
                <a:lnTo>
                  <a:pt x="347124" y="4261107"/>
                </a:lnTo>
                <a:lnTo>
                  <a:pt x="0" y="4261105"/>
                </a:lnTo>
                <a:close/>
              </a:path>
            </a:pathLst>
          </a:custGeom>
          <a:solidFill>
            <a:srgbClr val="2FAE7A">
              <a:alpha val="80000"/>
            </a:srgbClr>
          </a:solidFill>
        </p:spPr>
        <p:txBody>
          <a:bodyPr/>
          <a:lstStyle>
            <a:lvl1pPr marL="0" indent="0">
              <a:buNone/>
              <a:defRPr>
                <a:solidFill>
                  <a:schemeClr val="bg1">
                    <a:lumMod val="85000"/>
                  </a:schemeClr>
                </a:solidFill>
              </a:defRPr>
            </a:lvl1pPr>
          </a:lstStyle>
          <a:p>
            <a:r>
              <a:rPr lang="de-DE" dirty="0"/>
              <a:t> </a:t>
            </a:r>
          </a:p>
        </p:txBody>
      </p:sp>
      <p:sp>
        <p:nvSpPr>
          <p:cNvPr id="47" name="Textplatzhalter 2"/>
          <p:cNvSpPr>
            <a:spLocks noGrp="1"/>
          </p:cNvSpPr>
          <p:nvPr>
            <p:ph type="body" sz="quarter" idx="60" hasCustomPrompt="1"/>
          </p:nvPr>
        </p:nvSpPr>
        <p:spPr>
          <a:xfrm rot="17396310">
            <a:off x="6633370" y="3854984"/>
            <a:ext cx="3383181" cy="333842"/>
          </a:xfrm>
        </p:spPr>
        <p:txBody>
          <a:bodyPr anchor="ctr" anchorCtr="0"/>
          <a:lstStyle>
            <a:lvl1pPr marL="0" indent="0">
              <a:buNone/>
              <a:defRPr baseline="0">
                <a:solidFill>
                  <a:schemeClr val="bg1"/>
                </a:solidFill>
              </a:defRPr>
            </a:lvl1pPr>
          </a:lstStyle>
          <a:p>
            <a:pPr lvl="0"/>
            <a:r>
              <a:rPr lang="de-DE" dirty="0"/>
              <a:t>Lore </a:t>
            </a:r>
            <a:r>
              <a:rPr lang="de-DE" dirty="0" err="1"/>
              <a:t>ipsum</a:t>
            </a:r>
            <a:r>
              <a:rPr lang="de-DE" dirty="0"/>
              <a:t> in </a:t>
            </a:r>
            <a:r>
              <a:rPr lang="de-DE" dirty="0" err="1"/>
              <a:t>heritas</a:t>
            </a:r>
            <a:r>
              <a:rPr lang="de-DE" dirty="0"/>
              <a:t> esse </a:t>
            </a:r>
          </a:p>
        </p:txBody>
      </p:sp>
      <p:sp>
        <p:nvSpPr>
          <p:cNvPr id="48" name="Bildplatzhalter 2"/>
          <p:cNvSpPr>
            <a:spLocks noGrp="1"/>
          </p:cNvSpPr>
          <p:nvPr>
            <p:ph type="pic" sz="quarter" idx="61" hasCustomPrompt="1"/>
          </p:nvPr>
        </p:nvSpPr>
        <p:spPr bwMode="gray">
          <a:xfrm>
            <a:off x="7993149" y="1505161"/>
            <a:ext cx="3657920" cy="4258513"/>
          </a:xfrm>
          <a:custGeom>
            <a:avLst/>
            <a:gdLst>
              <a:gd name="connsiteX0" fmla="*/ 0 w 7043672"/>
              <a:gd name="connsiteY0" fmla="*/ 6919334 h 6919334"/>
              <a:gd name="connsiteX1" fmla="*/ 1729834 w 7043672"/>
              <a:gd name="connsiteY1" fmla="*/ 0 h 6919334"/>
              <a:gd name="connsiteX2" fmla="*/ 7043672 w 7043672"/>
              <a:gd name="connsiteY2" fmla="*/ 0 h 6919334"/>
              <a:gd name="connsiteX3" fmla="*/ 5313839 w 7043672"/>
              <a:gd name="connsiteY3" fmla="*/ 6919334 h 6919334"/>
              <a:gd name="connsiteX4" fmla="*/ 0 w 7043672"/>
              <a:gd name="connsiteY4" fmla="*/ 6919334 h 6919334"/>
              <a:gd name="connsiteX0" fmla="*/ 0 w 7043672"/>
              <a:gd name="connsiteY0" fmla="*/ 6919334 h 6919334"/>
              <a:gd name="connsiteX1" fmla="*/ 3187931 w 7043672"/>
              <a:gd name="connsiteY1" fmla="*/ 1746422 h 6919334"/>
              <a:gd name="connsiteX2" fmla="*/ 7043672 w 7043672"/>
              <a:gd name="connsiteY2" fmla="*/ 0 h 6919334"/>
              <a:gd name="connsiteX3" fmla="*/ 5313839 w 7043672"/>
              <a:gd name="connsiteY3" fmla="*/ 6919334 h 6919334"/>
              <a:gd name="connsiteX4" fmla="*/ 0 w 7043672"/>
              <a:gd name="connsiteY4" fmla="*/ 6919334 h 6919334"/>
              <a:gd name="connsiteX0" fmla="*/ 0 w 6953055"/>
              <a:gd name="connsiteY0" fmla="*/ 5543615 h 5543615"/>
              <a:gd name="connsiteX1" fmla="*/ 3187931 w 6953055"/>
              <a:gd name="connsiteY1" fmla="*/ 370703 h 5543615"/>
              <a:gd name="connsiteX2" fmla="*/ 6953055 w 6953055"/>
              <a:gd name="connsiteY2" fmla="*/ 0 h 5543615"/>
              <a:gd name="connsiteX3" fmla="*/ 5313839 w 6953055"/>
              <a:gd name="connsiteY3" fmla="*/ 5543615 h 5543615"/>
              <a:gd name="connsiteX4" fmla="*/ 0 w 6953055"/>
              <a:gd name="connsiteY4" fmla="*/ 5543615 h 5543615"/>
              <a:gd name="connsiteX0" fmla="*/ 0 w 6953055"/>
              <a:gd name="connsiteY0" fmla="*/ 5543615 h 5543615"/>
              <a:gd name="connsiteX1" fmla="*/ 4860212 w 6953055"/>
              <a:gd name="connsiteY1" fmla="*/ 8238 h 5543615"/>
              <a:gd name="connsiteX2" fmla="*/ 6953055 w 6953055"/>
              <a:gd name="connsiteY2" fmla="*/ 0 h 5543615"/>
              <a:gd name="connsiteX3" fmla="*/ 5313839 w 6953055"/>
              <a:gd name="connsiteY3" fmla="*/ 5543615 h 5543615"/>
              <a:gd name="connsiteX4" fmla="*/ 0 w 6953055"/>
              <a:gd name="connsiteY4" fmla="*/ 5543615 h 5543615"/>
              <a:gd name="connsiteX0" fmla="*/ 0 w 2784709"/>
              <a:gd name="connsiteY0" fmla="*/ 4703355 h 5543615"/>
              <a:gd name="connsiteX1" fmla="*/ 691866 w 2784709"/>
              <a:gd name="connsiteY1" fmla="*/ 8238 h 5543615"/>
              <a:gd name="connsiteX2" fmla="*/ 2784709 w 2784709"/>
              <a:gd name="connsiteY2" fmla="*/ 0 h 5543615"/>
              <a:gd name="connsiteX3" fmla="*/ 1145493 w 2784709"/>
              <a:gd name="connsiteY3" fmla="*/ 5543615 h 5543615"/>
              <a:gd name="connsiteX4" fmla="*/ 0 w 2784709"/>
              <a:gd name="connsiteY4" fmla="*/ 4703355 h 5543615"/>
              <a:gd name="connsiteX0" fmla="*/ 0 w 3657920"/>
              <a:gd name="connsiteY0" fmla="*/ 4250274 h 5543615"/>
              <a:gd name="connsiteX1" fmla="*/ 1565077 w 3657920"/>
              <a:gd name="connsiteY1" fmla="*/ 8238 h 5543615"/>
              <a:gd name="connsiteX2" fmla="*/ 3657920 w 3657920"/>
              <a:gd name="connsiteY2" fmla="*/ 0 h 5543615"/>
              <a:gd name="connsiteX3" fmla="*/ 2018704 w 3657920"/>
              <a:gd name="connsiteY3" fmla="*/ 5543615 h 5543615"/>
              <a:gd name="connsiteX4" fmla="*/ 0 w 3657920"/>
              <a:gd name="connsiteY4" fmla="*/ 4250274 h 5543615"/>
              <a:gd name="connsiteX0" fmla="*/ 0 w 3657920"/>
              <a:gd name="connsiteY0" fmla="*/ 4250274 h 4250274"/>
              <a:gd name="connsiteX1" fmla="*/ 1565077 w 3657920"/>
              <a:gd name="connsiteY1" fmla="*/ 8238 h 4250274"/>
              <a:gd name="connsiteX2" fmla="*/ 3657920 w 3657920"/>
              <a:gd name="connsiteY2" fmla="*/ 0 h 4250274"/>
              <a:gd name="connsiteX3" fmla="*/ 2241126 w 3657920"/>
              <a:gd name="connsiteY3" fmla="*/ 3780718 h 4250274"/>
              <a:gd name="connsiteX4" fmla="*/ 0 w 3657920"/>
              <a:gd name="connsiteY4" fmla="*/ 4250274 h 4250274"/>
              <a:gd name="connsiteX0" fmla="*/ 0 w 3657920"/>
              <a:gd name="connsiteY0" fmla="*/ 4250274 h 4258513"/>
              <a:gd name="connsiteX1" fmla="*/ 1565077 w 3657920"/>
              <a:gd name="connsiteY1" fmla="*/ 8238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0274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8512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8512 h 4258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7920" h="4258513">
                <a:moveTo>
                  <a:pt x="0" y="4258512"/>
                </a:moveTo>
                <a:lnTo>
                  <a:pt x="1540364" y="1"/>
                </a:lnTo>
                <a:lnTo>
                  <a:pt x="3657920" y="0"/>
                </a:lnTo>
                <a:lnTo>
                  <a:pt x="2117558" y="4258513"/>
                </a:lnTo>
                <a:lnTo>
                  <a:pt x="0" y="4258512"/>
                </a:lnTo>
                <a:close/>
              </a:path>
            </a:pathLst>
          </a:custGeom>
          <a:solidFill>
            <a:schemeClr val="bg1">
              <a:lumMod val="85000"/>
            </a:schemeClr>
          </a:solidFill>
        </p:spPr>
        <p:txBody>
          <a:bodyPr/>
          <a:lstStyle>
            <a:lvl1pPr marL="0" indent="0">
              <a:buNone/>
              <a:defRPr>
                <a:solidFill>
                  <a:schemeClr val="bg1">
                    <a:lumMod val="85000"/>
                  </a:schemeClr>
                </a:solidFill>
              </a:defRPr>
            </a:lvl1pPr>
          </a:lstStyle>
          <a:p>
            <a:r>
              <a:rPr lang="de-DE" dirty="0"/>
              <a:t> </a:t>
            </a:r>
          </a:p>
        </p:txBody>
      </p:sp>
      <p:sp>
        <p:nvSpPr>
          <p:cNvPr id="49" name="Bildplatzhalter 2"/>
          <p:cNvSpPr>
            <a:spLocks noGrp="1"/>
          </p:cNvSpPr>
          <p:nvPr>
            <p:ph type="pic" sz="quarter" idx="62" hasCustomPrompt="1"/>
          </p:nvPr>
        </p:nvSpPr>
        <p:spPr bwMode="gray">
          <a:xfrm>
            <a:off x="9763583" y="1507195"/>
            <a:ext cx="1887486" cy="4258649"/>
          </a:xfrm>
          <a:custGeom>
            <a:avLst/>
            <a:gdLst>
              <a:gd name="connsiteX0" fmla="*/ 0 w 7043672"/>
              <a:gd name="connsiteY0" fmla="*/ 6919334 h 6919334"/>
              <a:gd name="connsiteX1" fmla="*/ 1729834 w 7043672"/>
              <a:gd name="connsiteY1" fmla="*/ 0 h 6919334"/>
              <a:gd name="connsiteX2" fmla="*/ 7043672 w 7043672"/>
              <a:gd name="connsiteY2" fmla="*/ 0 h 6919334"/>
              <a:gd name="connsiteX3" fmla="*/ 5313839 w 7043672"/>
              <a:gd name="connsiteY3" fmla="*/ 6919334 h 6919334"/>
              <a:gd name="connsiteX4" fmla="*/ 0 w 7043672"/>
              <a:gd name="connsiteY4" fmla="*/ 6919334 h 6919334"/>
              <a:gd name="connsiteX0" fmla="*/ 0 w 7043672"/>
              <a:gd name="connsiteY0" fmla="*/ 6919334 h 6919334"/>
              <a:gd name="connsiteX1" fmla="*/ 3187931 w 7043672"/>
              <a:gd name="connsiteY1" fmla="*/ 1746422 h 6919334"/>
              <a:gd name="connsiteX2" fmla="*/ 7043672 w 7043672"/>
              <a:gd name="connsiteY2" fmla="*/ 0 h 6919334"/>
              <a:gd name="connsiteX3" fmla="*/ 5313839 w 7043672"/>
              <a:gd name="connsiteY3" fmla="*/ 6919334 h 6919334"/>
              <a:gd name="connsiteX4" fmla="*/ 0 w 7043672"/>
              <a:gd name="connsiteY4" fmla="*/ 6919334 h 6919334"/>
              <a:gd name="connsiteX0" fmla="*/ 0 w 6953055"/>
              <a:gd name="connsiteY0" fmla="*/ 5543615 h 5543615"/>
              <a:gd name="connsiteX1" fmla="*/ 3187931 w 6953055"/>
              <a:gd name="connsiteY1" fmla="*/ 370703 h 5543615"/>
              <a:gd name="connsiteX2" fmla="*/ 6953055 w 6953055"/>
              <a:gd name="connsiteY2" fmla="*/ 0 h 5543615"/>
              <a:gd name="connsiteX3" fmla="*/ 5313839 w 6953055"/>
              <a:gd name="connsiteY3" fmla="*/ 5543615 h 5543615"/>
              <a:gd name="connsiteX4" fmla="*/ 0 w 6953055"/>
              <a:gd name="connsiteY4" fmla="*/ 5543615 h 5543615"/>
              <a:gd name="connsiteX0" fmla="*/ 0 w 6953055"/>
              <a:gd name="connsiteY0" fmla="*/ 5543615 h 5543615"/>
              <a:gd name="connsiteX1" fmla="*/ 4860212 w 6953055"/>
              <a:gd name="connsiteY1" fmla="*/ 8238 h 5543615"/>
              <a:gd name="connsiteX2" fmla="*/ 6953055 w 6953055"/>
              <a:gd name="connsiteY2" fmla="*/ 0 h 5543615"/>
              <a:gd name="connsiteX3" fmla="*/ 5313839 w 6953055"/>
              <a:gd name="connsiteY3" fmla="*/ 5543615 h 5543615"/>
              <a:gd name="connsiteX4" fmla="*/ 0 w 6953055"/>
              <a:gd name="connsiteY4" fmla="*/ 5543615 h 5543615"/>
              <a:gd name="connsiteX0" fmla="*/ 0 w 2784709"/>
              <a:gd name="connsiteY0" fmla="*/ 4703355 h 5543615"/>
              <a:gd name="connsiteX1" fmla="*/ 691866 w 2784709"/>
              <a:gd name="connsiteY1" fmla="*/ 8238 h 5543615"/>
              <a:gd name="connsiteX2" fmla="*/ 2784709 w 2784709"/>
              <a:gd name="connsiteY2" fmla="*/ 0 h 5543615"/>
              <a:gd name="connsiteX3" fmla="*/ 1145493 w 2784709"/>
              <a:gd name="connsiteY3" fmla="*/ 5543615 h 5543615"/>
              <a:gd name="connsiteX4" fmla="*/ 0 w 2784709"/>
              <a:gd name="connsiteY4" fmla="*/ 4703355 h 5543615"/>
              <a:gd name="connsiteX0" fmla="*/ 0 w 3657920"/>
              <a:gd name="connsiteY0" fmla="*/ 4250274 h 5543615"/>
              <a:gd name="connsiteX1" fmla="*/ 1565077 w 3657920"/>
              <a:gd name="connsiteY1" fmla="*/ 8238 h 5543615"/>
              <a:gd name="connsiteX2" fmla="*/ 3657920 w 3657920"/>
              <a:gd name="connsiteY2" fmla="*/ 0 h 5543615"/>
              <a:gd name="connsiteX3" fmla="*/ 2018704 w 3657920"/>
              <a:gd name="connsiteY3" fmla="*/ 5543615 h 5543615"/>
              <a:gd name="connsiteX4" fmla="*/ 0 w 3657920"/>
              <a:gd name="connsiteY4" fmla="*/ 4250274 h 5543615"/>
              <a:gd name="connsiteX0" fmla="*/ 0 w 3657920"/>
              <a:gd name="connsiteY0" fmla="*/ 4250274 h 4250274"/>
              <a:gd name="connsiteX1" fmla="*/ 1565077 w 3657920"/>
              <a:gd name="connsiteY1" fmla="*/ 8238 h 4250274"/>
              <a:gd name="connsiteX2" fmla="*/ 3657920 w 3657920"/>
              <a:gd name="connsiteY2" fmla="*/ 0 h 4250274"/>
              <a:gd name="connsiteX3" fmla="*/ 2241126 w 3657920"/>
              <a:gd name="connsiteY3" fmla="*/ 3780718 h 4250274"/>
              <a:gd name="connsiteX4" fmla="*/ 0 w 3657920"/>
              <a:gd name="connsiteY4" fmla="*/ 4250274 h 4250274"/>
              <a:gd name="connsiteX0" fmla="*/ 0 w 3657920"/>
              <a:gd name="connsiteY0" fmla="*/ 4250274 h 4258513"/>
              <a:gd name="connsiteX1" fmla="*/ 1565077 w 3657920"/>
              <a:gd name="connsiteY1" fmla="*/ 8238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0274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0274 h 4258513"/>
              <a:gd name="connsiteX0" fmla="*/ 0 w 3657920"/>
              <a:gd name="connsiteY0" fmla="*/ 4258512 h 4258513"/>
              <a:gd name="connsiteX1" fmla="*/ 1540364 w 3657920"/>
              <a:gd name="connsiteY1" fmla="*/ 1 h 4258513"/>
              <a:gd name="connsiteX2" fmla="*/ 3657920 w 3657920"/>
              <a:gd name="connsiteY2" fmla="*/ 0 h 4258513"/>
              <a:gd name="connsiteX3" fmla="*/ 2117558 w 3657920"/>
              <a:gd name="connsiteY3" fmla="*/ 4258513 h 4258513"/>
              <a:gd name="connsiteX4" fmla="*/ 0 w 3657920"/>
              <a:gd name="connsiteY4" fmla="*/ 4258512 h 4258513"/>
              <a:gd name="connsiteX0" fmla="*/ 0 w 3735741"/>
              <a:gd name="connsiteY0" fmla="*/ 4258512 h 4258513"/>
              <a:gd name="connsiteX1" fmla="*/ 1618185 w 3735741"/>
              <a:gd name="connsiteY1" fmla="*/ 1 h 4258513"/>
              <a:gd name="connsiteX2" fmla="*/ 3735741 w 3735741"/>
              <a:gd name="connsiteY2" fmla="*/ 0 h 4258513"/>
              <a:gd name="connsiteX3" fmla="*/ 2195379 w 3735741"/>
              <a:gd name="connsiteY3" fmla="*/ 4258513 h 4258513"/>
              <a:gd name="connsiteX4" fmla="*/ 0 w 3735741"/>
              <a:gd name="connsiteY4" fmla="*/ 4258512 h 4258513"/>
              <a:gd name="connsiteX0" fmla="*/ 230070 w 2117556"/>
              <a:gd name="connsiteY0" fmla="*/ 4258512 h 4258513"/>
              <a:gd name="connsiteX1" fmla="*/ 0 w 2117556"/>
              <a:gd name="connsiteY1" fmla="*/ 1 h 4258513"/>
              <a:gd name="connsiteX2" fmla="*/ 2117556 w 2117556"/>
              <a:gd name="connsiteY2" fmla="*/ 0 h 4258513"/>
              <a:gd name="connsiteX3" fmla="*/ 577194 w 2117556"/>
              <a:gd name="connsiteY3" fmla="*/ 4258513 h 4258513"/>
              <a:gd name="connsiteX4" fmla="*/ 230070 w 2117556"/>
              <a:gd name="connsiteY4" fmla="*/ 4258512 h 4258513"/>
              <a:gd name="connsiteX0" fmla="*/ 0 w 1887486"/>
              <a:gd name="connsiteY0" fmla="*/ 4268239 h 4268240"/>
              <a:gd name="connsiteX1" fmla="*/ 1550092 w 1887486"/>
              <a:gd name="connsiteY1" fmla="*/ 0 h 4268240"/>
              <a:gd name="connsiteX2" fmla="*/ 1887486 w 1887486"/>
              <a:gd name="connsiteY2" fmla="*/ 9727 h 4268240"/>
              <a:gd name="connsiteX3" fmla="*/ 347124 w 1887486"/>
              <a:gd name="connsiteY3" fmla="*/ 4268240 h 4268240"/>
              <a:gd name="connsiteX4" fmla="*/ 0 w 1887486"/>
              <a:gd name="connsiteY4" fmla="*/ 4268239 h 4268240"/>
              <a:gd name="connsiteX0" fmla="*/ 0 w 1887486"/>
              <a:gd name="connsiteY0" fmla="*/ 4261845 h 4261846"/>
              <a:gd name="connsiteX1" fmla="*/ 1546895 w 1887486"/>
              <a:gd name="connsiteY1" fmla="*/ 0 h 4261846"/>
              <a:gd name="connsiteX2" fmla="*/ 1887486 w 1887486"/>
              <a:gd name="connsiteY2" fmla="*/ 3333 h 4261846"/>
              <a:gd name="connsiteX3" fmla="*/ 347124 w 1887486"/>
              <a:gd name="connsiteY3" fmla="*/ 4261846 h 4261846"/>
              <a:gd name="connsiteX4" fmla="*/ 0 w 1887486"/>
              <a:gd name="connsiteY4" fmla="*/ 4261845 h 4261846"/>
              <a:gd name="connsiteX0" fmla="*/ 0 w 1887486"/>
              <a:gd name="connsiteY0" fmla="*/ 4261845 h 4261846"/>
              <a:gd name="connsiteX1" fmla="*/ 1546895 w 1887486"/>
              <a:gd name="connsiteY1" fmla="*/ 0 h 4261846"/>
              <a:gd name="connsiteX2" fmla="*/ 1887486 w 1887486"/>
              <a:gd name="connsiteY2" fmla="*/ 136 h 4261846"/>
              <a:gd name="connsiteX3" fmla="*/ 347124 w 1887486"/>
              <a:gd name="connsiteY3" fmla="*/ 4261846 h 4261846"/>
              <a:gd name="connsiteX4" fmla="*/ 0 w 1887486"/>
              <a:gd name="connsiteY4" fmla="*/ 4261845 h 4261846"/>
              <a:gd name="connsiteX0" fmla="*/ 0 w 1887486"/>
              <a:gd name="connsiteY0" fmla="*/ 4258648 h 4261846"/>
              <a:gd name="connsiteX1" fmla="*/ 1546895 w 1887486"/>
              <a:gd name="connsiteY1" fmla="*/ 0 h 4261846"/>
              <a:gd name="connsiteX2" fmla="*/ 1887486 w 1887486"/>
              <a:gd name="connsiteY2" fmla="*/ 136 h 4261846"/>
              <a:gd name="connsiteX3" fmla="*/ 347124 w 1887486"/>
              <a:gd name="connsiteY3" fmla="*/ 4261846 h 4261846"/>
              <a:gd name="connsiteX4" fmla="*/ 0 w 1887486"/>
              <a:gd name="connsiteY4" fmla="*/ 4258648 h 4261846"/>
              <a:gd name="connsiteX0" fmla="*/ 0 w 1887486"/>
              <a:gd name="connsiteY0" fmla="*/ 4258648 h 4258649"/>
              <a:gd name="connsiteX1" fmla="*/ 1546895 w 1887486"/>
              <a:gd name="connsiteY1" fmla="*/ 0 h 4258649"/>
              <a:gd name="connsiteX2" fmla="*/ 1887486 w 1887486"/>
              <a:gd name="connsiteY2" fmla="*/ 136 h 4258649"/>
              <a:gd name="connsiteX3" fmla="*/ 347124 w 1887486"/>
              <a:gd name="connsiteY3" fmla="*/ 4258649 h 4258649"/>
              <a:gd name="connsiteX4" fmla="*/ 0 w 1887486"/>
              <a:gd name="connsiteY4" fmla="*/ 4258648 h 4258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86" h="4258649">
                <a:moveTo>
                  <a:pt x="0" y="4258648"/>
                </a:moveTo>
                <a:lnTo>
                  <a:pt x="1546895" y="0"/>
                </a:lnTo>
                <a:lnTo>
                  <a:pt x="1887486" y="136"/>
                </a:lnTo>
                <a:lnTo>
                  <a:pt x="347124" y="4258649"/>
                </a:lnTo>
                <a:lnTo>
                  <a:pt x="0" y="4258648"/>
                </a:lnTo>
                <a:close/>
              </a:path>
            </a:pathLst>
          </a:custGeom>
          <a:solidFill>
            <a:srgbClr val="2FAE7A">
              <a:alpha val="80000"/>
            </a:srgbClr>
          </a:solidFill>
        </p:spPr>
        <p:txBody>
          <a:bodyPr/>
          <a:lstStyle>
            <a:lvl1pPr marL="0" indent="0">
              <a:buNone/>
              <a:defRPr>
                <a:solidFill>
                  <a:schemeClr val="bg1">
                    <a:lumMod val="85000"/>
                  </a:schemeClr>
                </a:solidFill>
              </a:defRPr>
            </a:lvl1pPr>
          </a:lstStyle>
          <a:p>
            <a:r>
              <a:rPr lang="de-DE" dirty="0"/>
              <a:t> </a:t>
            </a:r>
          </a:p>
        </p:txBody>
      </p:sp>
      <p:sp>
        <p:nvSpPr>
          <p:cNvPr id="50" name="Textplatzhalter 2"/>
          <p:cNvSpPr>
            <a:spLocks noGrp="1"/>
          </p:cNvSpPr>
          <p:nvPr>
            <p:ph type="body" sz="quarter" idx="63" hasCustomPrompt="1"/>
          </p:nvPr>
        </p:nvSpPr>
        <p:spPr>
          <a:xfrm rot="17396310">
            <a:off x="8910661" y="3905845"/>
            <a:ext cx="3292859" cy="333842"/>
          </a:xfrm>
        </p:spPr>
        <p:txBody>
          <a:bodyPr anchor="ctr" anchorCtr="0"/>
          <a:lstStyle>
            <a:lvl1pPr marL="0" indent="0">
              <a:buNone/>
              <a:defRPr baseline="0">
                <a:solidFill>
                  <a:schemeClr val="bg1"/>
                </a:solidFill>
              </a:defRPr>
            </a:lvl1pPr>
          </a:lstStyle>
          <a:p>
            <a:pPr lvl="0"/>
            <a:r>
              <a:rPr lang="de-DE" dirty="0"/>
              <a:t>Lore </a:t>
            </a:r>
            <a:r>
              <a:rPr lang="de-DE" dirty="0" err="1"/>
              <a:t>ipsum</a:t>
            </a:r>
            <a:r>
              <a:rPr lang="de-DE" dirty="0"/>
              <a:t> in </a:t>
            </a:r>
            <a:r>
              <a:rPr lang="de-DE" dirty="0" err="1"/>
              <a:t>heritas</a:t>
            </a:r>
            <a:r>
              <a:rPr lang="de-DE" dirty="0"/>
              <a:t> esse </a:t>
            </a:r>
          </a:p>
        </p:txBody>
      </p:sp>
    </p:spTree>
    <p:extLst>
      <p:ext uri="{BB962C8B-B14F-4D97-AF65-F5344CB8AC3E}">
        <p14:creationId xmlns:p14="http://schemas.microsoft.com/office/powerpoint/2010/main" val="42619772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x Content mit Logo">
    <p:spTree>
      <p:nvGrpSpPr>
        <p:cNvPr id="1" name=""/>
        <p:cNvGrpSpPr/>
        <p:nvPr/>
      </p:nvGrpSpPr>
      <p:grpSpPr>
        <a:xfrm>
          <a:off x="0" y="0"/>
          <a:ext cx="0" cy="0"/>
          <a:chOff x="0" y="0"/>
          <a:chExt cx="0" cy="0"/>
        </a:xfrm>
      </p:grpSpPr>
      <p:sp>
        <p:nvSpPr>
          <p:cNvPr id="13" name="Freihandform: Form 12">
            <a:extLst>
              <a:ext uri="{FF2B5EF4-FFF2-40B4-BE49-F238E27FC236}">
                <a16:creationId xmlns:a16="http://schemas.microsoft.com/office/drawing/2014/main" id="{4EC514ED-3A31-479C-AAA6-1B459998D6C5}"/>
              </a:ext>
            </a:extLst>
          </p:cNvPr>
          <p:cNvSpPr/>
          <p:nvPr userDrawn="1"/>
        </p:nvSpPr>
        <p:spPr>
          <a:xfrm>
            <a:off x="12877139" y="1266151"/>
            <a:ext cx="5077286" cy="5060609"/>
          </a:xfrm>
          <a:custGeom>
            <a:avLst/>
            <a:gdLst/>
            <a:ahLst/>
            <a:cxnLst/>
            <a:rect l="0" t="0" r="0" b="0"/>
            <a:pathLst>
              <a:path w="421073" h="419691">
                <a:moveTo>
                  <a:pt x="75122" y="10338"/>
                </a:moveTo>
                <a:lnTo>
                  <a:pt x="279124" y="10338"/>
                </a:lnTo>
                <a:lnTo>
                  <a:pt x="342530" y="73744"/>
                </a:lnTo>
                <a:lnTo>
                  <a:pt x="10338" y="73744"/>
                </a:lnTo>
                <a:lnTo>
                  <a:pt x="75122" y="10338"/>
                </a:lnTo>
                <a:close/>
                <a:moveTo>
                  <a:pt x="411450" y="142663"/>
                </a:moveTo>
                <a:lnTo>
                  <a:pt x="411450" y="346664"/>
                </a:lnTo>
                <a:lnTo>
                  <a:pt x="346665" y="410070"/>
                </a:lnTo>
                <a:lnTo>
                  <a:pt x="346665" y="77879"/>
                </a:lnTo>
                <a:lnTo>
                  <a:pt x="411450" y="142663"/>
                </a:lnTo>
                <a:close/>
                <a:moveTo>
                  <a:pt x="68230" y="83392"/>
                </a:moveTo>
                <a:lnTo>
                  <a:pt x="219853" y="83392"/>
                </a:lnTo>
                <a:lnTo>
                  <a:pt x="276367" y="139906"/>
                </a:lnTo>
                <a:lnTo>
                  <a:pt x="11716" y="139906"/>
                </a:lnTo>
                <a:lnTo>
                  <a:pt x="68230" y="83392"/>
                </a:lnTo>
                <a:close/>
                <a:moveTo>
                  <a:pt x="338395" y="201934"/>
                </a:moveTo>
                <a:lnTo>
                  <a:pt x="338395" y="353556"/>
                </a:lnTo>
                <a:lnTo>
                  <a:pt x="280503" y="410070"/>
                </a:lnTo>
                <a:lnTo>
                  <a:pt x="280503" y="144041"/>
                </a:lnTo>
                <a:lnTo>
                  <a:pt x="338395" y="201934"/>
                </a:lnTo>
                <a:close/>
                <a:moveTo>
                  <a:pt x="62717" y="149555"/>
                </a:moveTo>
                <a:lnTo>
                  <a:pt x="164718" y="149555"/>
                </a:lnTo>
                <a:lnTo>
                  <a:pt x="215718" y="200555"/>
                </a:lnTo>
                <a:lnTo>
                  <a:pt x="11716" y="200555"/>
                </a:lnTo>
                <a:lnTo>
                  <a:pt x="62717" y="149555"/>
                </a:lnTo>
                <a:close/>
                <a:moveTo>
                  <a:pt x="270854" y="254312"/>
                </a:moveTo>
                <a:lnTo>
                  <a:pt x="270854" y="357691"/>
                </a:lnTo>
                <a:lnTo>
                  <a:pt x="219853" y="410070"/>
                </a:lnTo>
                <a:lnTo>
                  <a:pt x="219853" y="203312"/>
                </a:lnTo>
                <a:lnTo>
                  <a:pt x="270854" y="254312"/>
                </a:lnTo>
                <a:close/>
                <a:moveTo>
                  <a:pt x="50311" y="210204"/>
                </a:moveTo>
                <a:lnTo>
                  <a:pt x="130258" y="210204"/>
                </a:lnTo>
                <a:lnTo>
                  <a:pt x="168853" y="248799"/>
                </a:lnTo>
                <a:lnTo>
                  <a:pt x="11716" y="248799"/>
                </a:lnTo>
                <a:lnTo>
                  <a:pt x="50311" y="210204"/>
                </a:lnTo>
                <a:close/>
                <a:moveTo>
                  <a:pt x="51690" y="259826"/>
                </a:moveTo>
                <a:lnTo>
                  <a:pt x="123366" y="259826"/>
                </a:lnTo>
                <a:lnTo>
                  <a:pt x="161961" y="299799"/>
                </a:lnTo>
                <a:lnTo>
                  <a:pt x="161961" y="371475"/>
                </a:lnTo>
                <a:lnTo>
                  <a:pt x="121988" y="410070"/>
                </a:lnTo>
                <a:lnTo>
                  <a:pt x="50311" y="410070"/>
                </a:lnTo>
                <a:lnTo>
                  <a:pt x="11716" y="371475"/>
                </a:lnTo>
                <a:lnTo>
                  <a:pt x="11716" y="299799"/>
                </a:lnTo>
                <a:lnTo>
                  <a:pt x="51690" y="259826"/>
                </a:lnTo>
                <a:lnTo>
                  <a:pt x="51690" y="259826"/>
                </a:lnTo>
                <a:close/>
                <a:moveTo>
                  <a:pt x="121988" y="299799"/>
                </a:moveTo>
                <a:lnTo>
                  <a:pt x="50311" y="299799"/>
                </a:lnTo>
                <a:lnTo>
                  <a:pt x="50311" y="371475"/>
                </a:lnTo>
                <a:lnTo>
                  <a:pt x="121988" y="371475"/>
                </a:lnTo>
                <a:lnTo>
                  <a:pt x="121988" y="299799"/>
                </a:lnTo>
                <a:close/>
                <a:moveTo>
                  <a:pt x="210205" y="291529"/>
                </a:moveTo>
                <a:lnTo>
                  <a:pt x="210205" y="371475"/>
                </a:lnTo>
                <a:lnTo>
                  <a:pt x="171610" y="410070"/>
                </a:lnTo>
                <a:lnTo>
                  <a:pt x="171610" y="251555"/>
                </a:lnTo>
                <a:lnTo>
                  <a:pt x="210205" y="291529"/>
                </a:lnTo>
              </a:path>
            </a:pathLst>
          </a:custGeom>
          <a:solidFill>
            <a:schemeClr val="bg2">
              <a:lumMod val="95000"/>
              <a:alpha val="58000"/>
            </a:schemeClr>
          </a:solidFill>
          <a:ln w="95100" cap="flat">
            <a:noFill/>
            <a:prstDash val="solid"/>
            <a:miter/>
          </a:ln>
        </p:spPr>
        <p:txBody>
          <a:bodyPr/>
          <a:lstStyle/>
          <a:p>
            <a:endParaRPr lang="de-DE" dirty="0">
              <a:latin typeface="Source Sans Pro" panose="020B0503030403020204" pitchFamily="34" charset="0"/>
            </a:endParaRPr>
          </a:p>
        </p:txBody>
      </p:sp>
      <p:sp>
        <p:nvSpPr>
          <p:cNvPr id="3" name="Inhalt"/>
          <p:cNvSpPr>
            <a:spLocks noGrp="1"/>
          </p:cNvSpPr>
          <p:nvPr>
            <p:ph sz="half" idx="1"/>
          </p:nvPr>
        </p:nvSpPr>
        <p:spPr bwMode="gray">
          <a:xfrm>
            <a:off x="539999" y="1512000"/>
            <a:ext cx="3416400" cy="4298400"/>
          </a:xfrm>
        </p:spPr>
        <p:txBody>
          <a:bodyPr/>
          <a:lstStyle>
            <a:lvl1pPr marL="270000" indent="-270000">
              <a:buClr>
                <a:srgbClr val="2FAE7A"/>
              </a:buClr>
              <a:buFont typeface="Source Sans Pro Black" panose="020B0803030403020204" pitchFamily="34" charset="0"/>
              <a:buChar char="‒"/>
              <a:defRPr sz="1600"/>
            </a:lvl1pPr>
            <a:lvl2pPr>
              <a:defRPr sz="1400"/>
            </a:lvl2pPr>
            <a:lvl3pPr>
              <a:defRPr sz="1200"/>
            </a:lvl3pPr>
            <a:lvl4pPr>
              <a:defRPr sz="1050"/>
            </a:lvl4pPr>
            <a:lvl5pPr>
              <a:defRPr sz="900"/>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10" name="Inhalt">
            <a:extLst>
              <a:ext uri="{FF2B5EF4-FFF2-40B4-BE49-F238E27FC236}">
                <a16:creationId xmlns:a16="http://schemas.microsoft.com/office/drawing/2014/main" id="{A20E4E7F-04AA-43D2-ADE4-262DEB6F9107}"/>
              </a:ext>
            </a:extLst>
          </p:cNvPr>
          <p:cNvSpPr>
            <a:spLocks noGrp="1"/>
          </p:cNvSpPr>
          <p:nvPr>
            <p:ph sz="half" idx="14"/>
          </p:nvPr>
        </p:nvSpPr>
        <p:spPr bwMode="gray">
          <a:xfrm>
            <a:off x="4386600" y="1512000"/>
            <a:ext cx="3416400" cy="4298400"/>
          </a:xfrm>
        </p:spPr>
        <p:txBody>
          <a:bodyPr/>
          <a:lstStyle>
            <a:lvl1pPr marL="270000" indent="-270000">
              <a:buClr>
                <a:srgbClr val="2FAE7A"/>
              </a:buClr>
              <a:buFont typeface="Source Sans Pro Black" panose="020B0803030403020204" pitchFamily="34" charset="0"/>
              <a:buChar char="‒"/>
              <a:defRPr sz="1600"/>
            </a:lvl1pPr>
            <a:lvl2pPr>
              <a:defRPr sz="1400"/>
            </a:lvl2pPr>
            <a:lvl3pPr>
              <a:defRPr sz="1200"/>
            </a:lvl3pPr>
            <a:lvl4pPr>
              <a:defRPr sz="1050"/>
            </a:lvl4pPr>
            <a:lvl5pPr>
              <a:defRPr sz="900"/>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11" name="Inhalt">
            <a:extLst>
              <a:ext uri="{FF2B5EF4-FFF2-40B4-BE49-F238E27FC236}">
                <a16:creationId xmlns:a16="http://schemas.microsoft.com/office/drawing/2014/main" id="{2F336272-664B-4522-9CAC-64252D0E569D}"/>
              </a:ext>
            </a:extLst>
          </p:cNvPr>
          <p:cNvSpPr>
            <a:spLocks noGrp="1"/>
          </p:cNvSpPr>
          <p:nvPr>
            <p:ph sz="half" idx="15"/>
          </p:nvPr>
        </p:nvSpPr>
        <p:spPr bwMode="gray">
          <a:xfrm>
            <a:off x="8233200" y="1512000"/>
            <a:ext cx="3416400" cy="4298400"/>
          </a:xfrm>
        </p:spPr>
        <p:txBody>
          <a:bodyPr/>
          <a:lstStyle>
            <a:lvl1pPr marL="270000" indent="-270000">
              <a:buClr>
                <a:srgbClr val="2FAE7A"/>
              </a:buClr>
              <a:buFont typeface="Source Sans Pro Black" panose="020B0803030403020204" pitchFamily="34" charset="0"/>
              <a:buChar char="‒"/>
              <a:defRPr sz="1600"/>
            </a:lvl1pPr>
            <a:lvl2pPr>
              <a:defRPr sz="1400"/>
            </a:lvl2pPr>
            <a:lvl3pPr>
              <a:defRPr sz="1200"/>
            </a:lvl3pPr>
            <a:lvl4pPr>
              <a:defRPr sz="1050"/>
            </a:lvl4pPr>
            <a:lvl5pPr>
              <a:defRPr sz="900"/>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4" name="Titel 3">
            <a:extLst>
              <a:ext uri="{FF2B5EF4-FFF2-40B4-BE49-F238E27FC236}">
                <a16:creationId xmlns:a16="http://schemas.microsoft.com/office/drawing/2014/main" id="{36990AD6-CCC8-402E-9149-93672D98C987}"/>
              </a:ext>
            </a:extLst>
          </p:cNvPr>
          <p:cNvSpPr>
            <a:spLocks noGrp="1"/>
          </p:cNvSpPr>
          <p:nvPr>
            <p:ph type="title" hasCustomPrompt="1"/>
          </p:nvPr>
        </p:nvSpPr>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16"/>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17"/>
          </p:nvPr>
        </p:nvSpPr>
        <p:spPr/>
        <p:txBody>
          <a:bodyPr/>
          <a:lstStyle/>
          <a:p>
            <a:r>
              <a:rPr lang="de-DE" noProof="0" dirty="0"/>
              <a:t>FZI Forschungszentrum Informatik</a:t>
            </a:r>
          </a:p>
        </p:txBody>
      </p:sp>
      <p:sp>
        <p:nvSpPr>
          <p:cNvPr id="9" name="Foliennummernplatzhalter 8"/>
          <p:cNvSpPr>
            <a:spLocks noGrp="1"/>
          </p:cNvSpPr>
          <p:nvPr>
            <p:ph type="sldNum" sz="quarter" idx="18"/>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30891798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und Bild">
    <p:spTree>
      <p:nvGrpSpPr>
        <p:cNvPr id="1" name=""/>
        <p:cNvGrpSpPr/>
        <p:nvPr/>
      </p:nvGrpSpPr>
      <p:grpSpPr>
        <a:xfrm>
          <a:off x="0" y="0"/>
          <a:ext cx="0" cy="0"/>
          <a:chOff x="0" y="0"/>
          <a:chExt cx="0" cy="0"/>
        </a:xfrm>
      </p:grpSpPr>
      <p:sp>
        <p:nvSpPr>
          <p:cNvPr id="13" name="Bildplatzhalter 12">
            <a:extLst>
              <a:ext uri="{FF2B5EF4-FFF2-40B4-BE49-F238E27FC236}">
                <a16:creationId xmlns:a16="http://schemas.microsoft.com/office/drawing/2014/main" id="{BA046B11-12F7-4C2A-8FD0-9FE4A43156B9}"/>
              </a:ext>
            </a:extLst>
          </p:cNvPr>
          <p:cNvSpPr>
            <a:spLocks noGrp="1" noChangeAspect="1"/>
          </p:cNvSpPr>
          <p:nvPr>
            <p:ph type="pic" sz="quarter" idx="15"/>
          </p:nvPr>
        </p:nvSpPr>
        <p:spPr bwMode="gray">
          <a:xfrm>
            <a:off x="6310799" y="1512000"/>
            <a:ext cx="5338800" cy="4298400"/>
          </a:xfrm>
          <a:prstGeom prst="rect">
            <a:avLst/>
          </a:prstGeom>
          <a:solidFill>
            <a:schemeClr val="bg1">
              <a:lumMod val="85000"/>
            </a:schemeClr>
          </a:solidFill>
        </p:spPr>
        <p:txBody>
          <a:bodyPr vert="horz" wrap="square" lIns="180000" tIns="180000" rIns="180000" bIns="180000" rtlCol="0">
            <a:noAutofit/>
          </a:bodyPr>
          <a:lstStyle>
            <a:lvl1pPr>
              <a:defRPr lang="en-US"/>
            </a:lvl1pPr>
          </a:lstStyle>
          <a:p>
            <a:pPr marL="0" lvl="0" indent="0">
              <a:buNone/>
            </a:pPr>
            <a:r>
              <a:rPr lang="de-DE" dirty="0"/>
              <a:t>Bild durch Klicken auf Symbol hinzufügen</a:t>
            </a:r>
            <a:endParaRPr lang="en-US" dirty="0"/>
          </a:p>
        </p:txBody>
      </p:sp>
      <p:sp>
        <p:nvSpPr>
          <p:cNvPr id="3" name="Inhalt"/>
          <p:cNvSpPr>
            <a:spLocks noGrp="1"/>
          </p:cNvSpPr>
          <p:nvPr>
            <p:ph sz="half" idx="1"/>
          </p:nvPr>
        </p:nvSpPr>
        <p:spPr bwMode="gray">
          <a:xfrm>
            <a:off x="539999" y="1512000"/>
            <a:ext cx="5338800" cy="4298400"/>
          </a:xfrm>
        </p:spPr>
        <p:txBody>
          <a:bodyPr/>
          <a:lstStyle>
            <a:lvl1pPr marL="270000" indent="-270000">
              <a:buClr>
                <a:srgbClr val="2FAE7A"/>
              </a:buClr>
              <a:buFont typeface="Source Sans Pro Black" panose="020B0803030403020204" pitchFamily="34" charset="0"/>
              <a:buChar char="‒"/>
              <a:defRPr sz="1600"/>
            </a:lvl1pPr>
            <a:lvl2pPr>
              <a:defRPr sz="1400"/>
            </a:lvl2pPr>
            <a:lvl3pPr>
              <a:defRPr sz="1200"/>
            </a:lvl3pPr>
            <a:lvl4pPr>
              <a:defRPr sz="1050"/>
            </a:lvl4pPr>
            <a:lvl5pPr>
              <a:defRPr sz="900"/>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4" name="Titel 3">
            <a:extLst>
              <a:ext uri="{FF2B5EF4-FFF2-40B4-BE49-F238E27FC236}">
                <a16:creationId xmlns:a16="http://schemas.microsoft.com/office/drawing/2014/main" id="{4AD80672-C681-495B-85AD-481F90816A19}"/>
              </a:ext>
            </a:extLst>
          </p:cNvPr>
          <p:cNvSpPr>
            <a:spLocks noGrp="1"/>
          </p:cNvSpPr>
          <p:nvPr>
            <p:ph type="title" hasCustomPrompt="1"/>
          </p:nvPr>
        </p:nvSpPr>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16"/>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17"/>
          </p:nvPr>
        </p:nvSpPr>
        <p:spPr/>
        <p:txBody>
          <a:bodyPr/>
          <a:lstStyle/>
          <a:p>
            <a:r>
              <a:rPr lang="de-DE" noProof="0" dirty="0"/>
              <a:t>FZI Forschungszentrum Informatik</a:t>
            </a:r>
          </a:p>
        </p:txBody>
      </p:sp>
      <p:sp>
        <p:nvSpPr>
          <p:cNvPr id="9" name="Foliennummernplatzhalter 8"/>
          <p:cNvSpPr>
            <a:spLocks noGrp="1"/>
          </p:cNvSpPr>
          <p:nvPr>
            <p:ph type="sldNum" sz="quarter" idx="18"/>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4988696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und 3x Bild">
    <p:spTree>
      <p:nvGrpSpPr>
        <p:cNvPr id="1" name=""/>
        <p:cNvGrpSpPr/>
        <p:nvPr/>
      </p:nvGrpSpPr>
      <p:grpSpPr>
        <a:xfrm>
          <a:off x="0" y="0"/>
          <a:ext cx="0" cy="0"/>
          <a:chOff x="0" y="0"/>
          <a:chExt cx="0" cy="0"/>
        </a:xfrm>
      </p:grpSpPr>
      <p:sp>
        <p:nvSpPr>
          <p:cNvPr id="17" name="Bildplatzhalter 16">
            <a:extLst>
              <a:ext uri="{FF2B5EF4-FFF2-40B4-BE49-F238E27FC236}">
                <a16:creationId xmlns:a16="http://schemas.microsoft.com/office/drawing/2014/main" id="{1236006C-A298-4ACB-8FA1-96F65DDAE92B}"/>
              </a:ext>
            </a:extLst>
          </p:cNvPr>
          <p:cNvSpPr>
            <a:spLocks noGrp="1"/>
          </p:cNvSpPr>
          <p:nvPr>
            <p:ph type="pic" sz="quarter" idx="18"/>
          </p:nvPr>
        </p:nvSpPr>
        <p:spPr bwMode="gray">
          <a:xfrm>
            <a:off x="7799398" y="3445050"/>
            <a:ext cx="3850201" cy="2365200"/>
          </a:xfrm>
          <a:prstGeom prst="rect">
            <a:avLst/>
          </a:prstGeom>
          <a:solidFill>
            <a:schemeClr val="bg1">
              <a:lumMod val="85000"/>
            </a:schemeClr>
          </a:solidFill>
        </p:spPr>
        <p:txBody>
          <a:bodyPr wrap="square" lIns="180000" tIns="180000" rIns="180000" bIns="180000">
            <a:noAutofit/>
          </a:bodyPr>
          <a:lstStyle>
            <a:lvl1pPr marL="0" indent="0">
              <a:buNone/>
              <a:defRPr/>
            </a:lvl1pPr>
          </a:lstStyle>
          <a:p>
            <a:r>
              <a:rPr lang="de-DE" noProof="0" dirty="0"/>
              <a:t>Bild durch Klicken auf Symbol hinzufügen</a:t>
            </a:r>
          </a:p>
        </p:txBody>
      </p:sp>
      <p:sp>
        <p:nvSpPr>
          <p:cNvPr id="3" name="Inhalt"/>
          <p:cNvSpPr>
            <a:spLocks noGrp="1"/>
          </p:cNvSpPr>
          <p:nvPr>
            <p:ph idx="1"/>
          </p:nvPr>
        </p:nvSpPr>
        <p:spPr bwMode="gray">
          <a:xfrm>
            <a:off x="540000" y="1511999"/>
            <a:ext cx="10694057" cy="1576800"/>
          </a:xfrm>
        </p:spPr>
        <p:txBody>
          <a:bodyPr/>
          <a:lstStyle>
            <a:lvl1pPr marL="270000" indent="-270000">
              <a:buClr>
                <a:srgbClr val="2FAE7A"/>
              </a:buClr>
              <a:buFont typeface="Source Sans Pro Black" panose="020B0803030403020204" pitchFamily="34" charset="0"/>
              <a:buChar char="‒"/>
              <a:defRPr>
                <a:solidFill>
                  <a:schemeClr val="tx2">
                    <a:lumMod val="75000"/>
                  </a:schemeClr>
                </a:solidFill>
              </a:defRPr>
            </a:lvl1pPr>
            <a:lvl2pPr>
              <a:defRPr>
                <a:solidFill>
                  <a:schemeClr val="tx2">
                    <a:lumMod val="75000"/>
                  </a:schemeClr>
                </a:solidFill>
              </a:defRPr>
            </a:lvl2pPr>
            <a:lvl3pPr>
              <a:defRPr>
                <a:solidFill>
                  <a:schemeClr val="tx2">
                    <a:lumMod val="75000"/>
                  </a:schemeClr>
                </a:solidFill>
              </a:defRPr>
            </a:lvl3pPr>
            <a:lvl4pPr>
              <a:defRPr>
                <a:solidFill>
                  <a:schemeClr val="tx2">
                    <a:lumMod val="75000"/>
                  </a:schemeClr>
                </a:solidFill>
              </a:defRPr>
            </a:lvl4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p:txBody>
      </p:sp>
      <p:sp>
        <p:nvSpPr>
          <p:cNvPr id="10" name="Bild 1"/>
          <p:cNvSpPr>
            <a:spLocks noGrp="1"/>
          </p:cNvSpPr>
          <p:nvPr>
            <p:ph type="pic" sz="quarter" idx="15"/>
          </p:nvPr>
        </p:nvSpPr>
        <p:spPr bwMode="gray">
          <a:xfrm>
            <a:off x="0" y="3445050"/>
            <a:ext cx="3847140" cy="2365200"/>
          </a:xfrm>
          <a:solidFill>
            <a:schemeClr val="bg1">
              <a:lumMod val="85000"/>
            </a:schemeClr>
          </a:solidFill>
        </p:spPr>
        <p:txBody>
          <a:bodyPr lIns="180000" tIns="180000" rIns="180000" bIns="180000"/>
          <a:lstStyle>
            <a:lvl1pPr marL="0" indent="0">
              <a:buNone/>
              <a:defRPr/>
            </a:lvl1pPr>
          </a:lstStyle>
          <a:p>
            <a:r>
              <a:rPr lang="de-DE" noProof="0" dirty="0"/>
              <a:t>Bild durch Klicken auf Symbol hinzufügen</a:t>
            </a:r>
          </a:p>
        </p:txBody>
      </p:sp>
      <p:sp>
        <p:nvSpPr>
          <p:cNvPr id="11" name="Bild 2"/>
          <p:cNvSpPr>
            <a:spLocks noGrp="1"/>
          </p:cNvSpPr>
          <p:nvPr>
            <p:ph type="pic" sz="quarter" idx="16"/>
          </p:nvPr>
        </p:nvSpPr>
        <p:spPr bwMode="gray">
          <a:xfrm>
            <a:off x="3889799" y="3445050"/>
            <a:ext cx="3866941" cy="2365200"/>
          </a:xfrm>
          <a:solidFill>
            <a:schemeClr val="bg1">
              <a:lumMod val="85000"/>
            </a:schemeClr>
          </a:solidFill>
        </p:spPr>
        <p:txBody>
          <a:bodyPr lIns="180000" tIns="180000" rIns="180000" bIns="180000"/>
          <a:lstStyle>
            <a:lvl1pPr marL="0" indent="0">
              <a:buNone/>
              <a:defRPr/>
            </a:lvl1pPr>
          </a:lstStyle>
          <a:p>
            <a:r>
              <a:rPr lang="de-DE" noProof="0" dirty="0"/>
              <a:t>Bild durch Klicken auf Symbol hinzufügen</a:t>
            </a:r>
          </a:p>
        </p:txBody>
      </p:sp>
      <p:sp>
        <p:nvSpPr>
          <p:cNvPr id="7" name="Titel 6">
            <a:extLst>
              <a:ext uri="{FF2B5EF4-FFF2-40B4-BE49-F238E27FC236}">
                <a16:creationId xmlns:a16="http://schemas.microsoft.com/office/drawing/2014/main" id="{C839CC3A-D235-43C7-B2B5-13A182FAF73D}"/>
              </a:ext>
            </a:extLst>
          </p:cNvPr>
          <p:cNvSpPr>
            <a:spLocks noGrp="1"/>
          </p:cNvSpPr>
          <p:nvPr>
            <p:ph type="title" hasCustomPrompt="1"/>
          </p:nvPr>
        </p:nvSpPr>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19"/>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20"/>
          </p:nvPr>
        </p:nvSpPr>
        <p:spPr/>
        <p:txBody>
          <a:bodyPr/>
          <a:lstStyle/>
          <a:p>
            <a:r>
              <a:rPr lang="de-DE" noProof="0" dirty="0"/>
              <a:t>FZI Forschungszentrum Informatik</a:t>
            </a:r>
          </a:p>
        </p:txBody>
      </p:sp>
      <p:sp>
        <p:nvSpPr>
          <p:cNvPr id="9" name="Foliennummernplatzhalter 8"/>
          <p:cNvSpPr>
            <a:spLocks noGrp="1"/>
          </p:cNvSpPr>
          <p:nvPr>
            <p:ph type="sldNum" sz="quarter" idx="21"/>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34120826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und Text">
    <p:spTree>
      <p:nvGrpSpPr>
        <p:cNvPr id="1" name=""/>
        <p:cNvGrpSpPr/>
        <p:nvPr/>
      </p:nvGrpSpPr>
      <p:grpSpPr>
        <a:xfrm>
          <a:off x="0" y="0"/>
          <a:ext cx="0" cy="0"/>
          <a:chOff x="0" y="0"/>
          <a:chExt cx="0" cy="0"/>
        </a:xfrm>
      </p:grpSpPr>
      <p:sp>
        <p:nvSpPr>
          <p:cNvPr id="3" name="Inhalt"/>
          <p:cNvSpPr>
            <a:spLocks noGrp="1"/>
          </p:cNvSpPr>
          <p:nvPr>
            <p:ph sz="half" idx="1"/>
          </p:nvPr>
        </p:nvSpPr>
        <p:spPr bwMode="gray">
          <a:xfrm>
            <a:off x="539998" y="1512000"/>
            <a:ext cx="7433123" cy="4298400"/>
          </a:xfrm>
        </p:spPr>
        <p:txBody>
          <a:bodyPr/>
          <a:lstStyle>
            <a:lvl1pPr marL="270000" indent="-270000">
              <a:buClr>
                <a:srgbClr val="2FAE7A"/>
              </a:buClr>
              <a:buFont typeface="Source Sans Pro Black" panose="020B0803030403020204" pitchFamily="34" charset="0"/>
              <a:buChar char="‒"/>
              <a:defRPr sz="1600"/>
            </a:lvl1pPr>
            <a:lvl2pPr>
              <a:defRPr sz="1400"/>
            </a:lvl2pPr>
            <a:lvl3pPr>
              <a:defRPr sz="1200"/>
            </a:lvl3pPr>
            <a:lvl4pPr>
              <a:defRPr sz="1050"/>
            </a:lvl4pPr>
            <a:lvl5pPr>
              <a:defRPr sz="900"/>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14" name="Inhaltsplatzhalter 13">
            <a:extLst>
              <a:ext uri="{FF2B5EF4-FFF2-40B4-BE49-F238E27FC236}">
                <a16:creationId xmlns:a16="http://schemas.microsoft.com/office/drawing/2014/main" id="{94C08A33-D029-4358-B89E-2B6F0914B9E6}"/>
              </a:ext>
            </a:extLst>
          </p:cNvPr>
          <p:cNvSpPr>
            <a:spLocks noGrp="1"/>
          </p:cNvSpPr>
          <p:nvPr>
            <p:ph sz="quarter" idx="14" hasCustomPrompt="1"/>
          </p:nvPr>
        </p:nvSpPr>
        <p:spPr>
          <a:xfrm>
            <a:off x="8254800" y="0"/>
            <a:ext cx="3935613" cy="6858000"/>
          </a:xfrm>
          <a:solidFill>
            <a:srgbClr val="2FAE7A"/>
          </a:solidFill>
        </p:spPr>
        <p:txBody>
          <a:bodyPr vert="horz" lIns="540000" tIns="1512000" rIns="540000" bIns="1080000" rtlCol="0">
            <a:noAutofit/>
          </a:bodyPr>
          <a:lstStyle>
            <a:lvl1pPr marL="0" indent="0">
              <a:buClr>
                <a:schemeClr val="bg1"/>
              </a:buClr>
              <a:buNone/>
              <a:defRPr lang="de-DE" b="0" smtClean="0">
                <a:solidFill>
                  <a:schemeClr val="bg1"/>
                </a:solidFill>
                <a:latin typeface="Source Sans Pro" panose="020B0503030403020204" pitchFamily="34" charset="0"/>
              </a:defRPr>
            </a:lvl1pPr>
            <a:lvl2pPr>
              <a:buClr>
                <a:schemeClr val="bg1"/>
              </a:buClr>
              <a:defRPr lang="de-DE" smtClean="0">
                <a:solidFill>
                  <a:schemeClr val="bg1"/>
                </a:solidFill>
              </a:defRPr>
            </a:lvl2pPr>
            <a:lvl3pPr>
              <a:buClr>
                <a:schemeClr val="bg1"/>
              </a:buClr>
              <a:defRPr lang="de-DE" smtClean="0">
                <a:solidFill>
                  <a:schemeClr val="bg1"/>
                </a:solidFill>
              </a:defRPr>
            </a:lvl3pPr>
            <a:lvl4pPr>
              <a:buClr>
                <a:schemeClr val="bg1"/>
              </a:buClr>
              <a:defRPr lang="de-DE" smtClean="0">
                <a:solidFill>
                  <a:schemeClr val="bg1"/>
                </a:solidFill>
              </a:defRPr>
            </a:lvl4pPr>
            <a:lvl5pPr>
              <a:buClr>
                <a:schemeClr val="bg1"/>
              </a:buClr>
              <a:defRPr lang="de-DE">
                <a:solidFill>
                  <a:schemeClr val="bg1"/>
                </a:solidFill>
              </a:defRPr>
            </a:lvl5pPr>
          </a:lstStyle>
          <a:p>
            <a:pPr marL="270000" lvl="0" indent="-27000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Titel 3">
            <a:extLst>
              <a:ext uri="{FF2B5EF4-FFF2-40B4-BE49-F238E27FC236}">
                <a16:creationId xmlns:a16="http://schemas.microsoft.com/office/drawing/2014/main" id="{C8EB8875-62DB-4754-AE1F-261143CFDD08}"/>
              </a:ext>
            </a:extLst>
          </p:cNvPr>
          <p:cNvSpPr>
            <a:spLocks noGrp="1"/>
          </p:cNvSpPr>
          <p:nvPr>
            <p:ph type="title" hasCustomPrompt="1"/>
          </p:nvPr>
        </p:nvSpPr>
        <p:spPr>
          <a:xfrm>
            <a:off x="540000" y="432000"/>
            <a:ext cx="7433122" cy="1080000"/>
          </a:xfrm>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15"/>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16"/>
          </p:nvPr>
        </p:nvSpPr>
        <p:spPr/>
        <p:txBody>
          <a:bodyPr/>
          <a:lstStyle/>
          <a:p>
            <a:r>
              <a:rPr lang="de-DE" noProof="0" dirty="0"/>
              <a:t>FZI Forschungszentrum Informatik</a:t>
            </a:r>
          </a:p>
        </p:txBody>
      </p:sp>
      <p:sp>
        <p:nvSpPr>
          <p:cNvPr id="9" name="Foliennummernplatzhalter 8"/>
          <p:cNvSpPr>
            <a:spLocks noGrp="1"/>
          </p:cNvSpPr>
          <p:nvPr>
            <p:ph type="sldNum" sz="quarter" idx="17"/>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12990355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x Content und Text">
    <p:spTree>
      <p:nvGrpSpPr>
        <p:cNvPr id="1" name=""/>
        <p:cNvGrpSpPr/>
        <p:nvPr/>
      </p:nvGrpSpPr>
      <p:grpSpPr>
        <a:xfrm>
          <a:off x="0" y="0"/>
          <a:ext cx="0" cy="0"/>
          <a:chOff x="0" y="0"/>
          <a:chExt cx="0" cy="0"/>
        </a:xfrm>
      </p:grpSpPr>
      <p:sp>
        <p:nvSpPr>
          <p:cNvPr id="23" name="Inhaltsplatzhalter 22">
            <a:extLst>
              <a:ext uri="{FF2B5EF4-FFF2-40B4-BE49-F238E27FC236}">
                <a16:creationId xmlns:a16="http://schemas.microsoft.com/office/drawing/2014/main" id="{275CD6C5-6A51-4F33-B3F0-5F4EA27F35B5}"/>
              </a:ext>
            </a:extLst>
          </p:cNvPr>
          <p:cNvSpPr>
            <a:spLocks noGrp="1"/>
          </p:cNvSpPr>
          <p:nvPr>
            <p:ph sz="quarter" idx="15"/>
          </p:nvPr>
        </p:nvSpPr>
        <p:spPr bwMode="gray">
          <a:xfrm>
            <a:off x="4149726" y="1512000"/>
            <a:ext cx="7500937" cy="1332000"/>
          </a:xfrm>
          <a:prstGeom prst="rect">
            <a:avLst/>
          </a:prstGeom>
          <a:solidFill>
            <a:schemeClr val="bg1">
              <a:lumMod val="95000"/>
            </a:schemeClr>
          </a:solidFill>
        </p:spPr>
        <p:txBody>
          <a:bodyPr vert="horz" wrap="square" lIns="180000" tIns="180000" rIns="180000" bIns="180000" rtlCol="0" anchor="ctr">
            <a:noAutofit/>
          </a:bodyPr>
          <a:lstStyle>
            <a:lvl1pPr>
              <a:defRPr lang="de-DE" sz="1400" dirty="0" smtClean="0">
                <a:solidFill>
                  <a:schemeClr val="tx2">
                    <a:lumMod val="75000"/>
                  </a:schemeClr>
                </a:solidFill>
              </a:defRPr>
            </a:lvl1pPr>
            <a:lvl2pPr>
              <a:defRPr lang="de-DE" sz="1200" dirty="0" smtClean="0">
                <a:solidFill>
                  <a:schemeClr val="tx2">
                    <a:lumMod val="75000"/>
                  </a:schemeClr>
                </a:solidFill>
              </a:defRPr>
            </a:lvl2pPr>
            <a:lvl3pPr>
              <a:defRPr lang="de-DE" sz="1050" dirty="0" smtClean="0">
                <a:solidFill>
                  <a:schemeClr val="tx2">
                    <a:lumMod val="75000"/>
                  </a:schemeClr>
                </a:solidFill>
              </a:defRPr>
            </a:lvl3pPr>
          </a:lstStyle>
          <a:p>
            <a:pPr marL="270000" lvl="0" indent="-270000"/>
            <a:r>
              <a:rPr lang="de-DE"/>
              <a:t>Formatvorlagen des Textmasters bearbeiten</a:t>
            </a:r>
          </a:p>
          <a:p>
            <a:pPr marL="270000" lvl="1" indent="-270000"/>
            <a:r>
              <a:rPr lang="de-DE"/>
              <a:t>Zweite Ebene</a:t>
            </a:r>
          </a:p>
          <a:p>
            <a:pPr marL="270000" lvl="2" indent="-270000"/>
            <a:r>
              <a:rPr lang="de-DE"/>
              <a:t>Dritte Ebene</a:t>
            </a:r>
          </a:p>
        </p:txBody>
      </p:sp>
      <p:sp>
        <p:nvSpPr>
          <p:cNvPr id="14" name="Textplatzhalter 13">
            <a:extLst>
              <a:ext uri="{FF2B5EF4-FFF2-40B4-BE49-F238E27FC236}">
                <a16:creationId xmlns:a16="http://schemas.microsoft.com/office/drawing/2014/main" id="{62B69BA6-8A8C-470B-945E-EEF27E2CE5AB}"/>
              </a:ext>
            </a:extLst>
          </p:cNvPr>
          <p:cNvSpPr>
            <a:spLocks noGrp="1"/>
          </p:cNvSpPr>
          <p:nvPr>
            <p:ph type="body" sz="quarter" idx="16" hasCustomPrompt="1"/>
          </p:nvPr>
        </p:nvSpPr>
        <p:spPr>
          <a:xfrm>
            <a:off x="541337" y="1512000"/>
            <a:ext cx="3608388" cy="1332000"/>
          </a:xfrm>
          <a:solidFill>
            <a:srgbClr val="2FAE7A"/>
          </a:solidFill>
        </p:spPr>
        <p:txBody>
          <a:bodyPr vert="horz" lIns="180000" tIns="180000" rIns="180000" bIns="180000" rtlCol="0" anchor="ctr">
            <a:noAutofit/>
          </a:bodyPr>
          <a:lstStyle>
            <a:lvl1pPr marL="0" indent="0">
              <a:buClr>
                <a:schemeClr val="bg1"/>
              </a:buClr>
              <a:buNone/>
              <a:defRPr lang="de-DE" b="1" dirty="0">
                <a:solidFill>
                  <a:schemeClr val="bg1"/>
                </a:solidFill>
                <a:latin typeface="Source Sans Pro" panose="020B0503030403020204" pitchFamily="34" charset="0"/>
              </a:defRPr>
            </a:lvl1pPr>
          </a:lstStyle>
          <a:p>
            <a:pPr marL="270000" lvl="0" indent="-270000"/>
            <a:r>
              <a:rPr lang="de-DE" dirty="0"/>
              <a:t>Textmasterformat bearbeiten</a:t>
            </a:r>
          </a:p>
        </p:txBody>
      </p:sp>
      <p:sp>
        <p:nvSpPr>
          <p:cNvPr id="15" name="Inhaltsplatzhalter 11">
            <a:extLst>
              <a:ext uri="{FF2B5EF4-FFF2-40B4-BE49-F238E27FC236}">
                <a16:creationId xmlns:a16="http://schemas.microsoft.com/office/drawing/2014/main" id="{693AD8DA-6968-4544-A95A-F07B2AD46D01}"/>
              </a:ext>
            </a:extLst>
          </p:cNvPr>
          <p:cNvSpPr>
            <a:spLocks noGrp="1"/>
          </p:cNvSpPr>
          <p:nvPr>
            <p:ph sz="quarter" idx="17"/>
          </p:nvPr>
        </p:nvSpPr>
        <p:spPr>
          <a:xfrm>
            <a:off x="4149726" y="2995125"/>
            <a:ext cx="7500937" cy="1332000"/>
          </a:xfrm>
          <a:solidFill>
            <a:schemeClr val="bg1">
              <a:lumMod val="95000"/>
            </a:schemeClr>
          </a:solidFill>
        </p:spPr>
        <p:txBody>
          <a:bodyPr vert="horz" lIns="180000" tIns="180000" rIns="180000" bIns="180000" rtlCol="0" anchor="ctr">
            <a:noAutofit/>
          </a:bodyPr>
          <a:lstStyle>
            <a:lvl1pPr>
              <a:defRPr lang="de-DE" sz="1400" dirty="0" smtClean="0">
                <a:solidFill>
                  <a:schemeClr val="tx2">
                    <a:lumMod val="75000"/>
                  </a:schemeClr>
                </a:solidFill>
              </a:defRPr>
            </a:lvl1pPr>
            <a:lvl2pPr>
              <a:defRPr lang="de-DE" sz="1200" dirty="0" smtClean="0">
                <a:solidFill>
                  <a:schemeClr val="tx2">
                    <a:lumMod val="75000"/>
                  </a:schemeClr>
                </a:solidFill>
              </a:defRPr>
            </a:lvl2pPr>
            <a:lvl3pPr>
              <a:defRPr lang="de-DE" sz="1050" dirty="0" smtClean="0">
                <a:solidFill>
                  <a:schemeClr val="tx2">
                    <a:lumMod val="75000"/>
                  </a:schemeClr>
                </a:solidFill>
              </a:defRPr>
            </a:lvl3pPr>
          </a:lstStyle>
          <a:p>
            <a:pPr marL="270000" lvl="0" indent="-270000"/>
            <a:r>
              <a:rPr lang="de-DE"/>
              <a:t>Formatvorlagen des Textmasters bearbeiten</a:t>
            </a:r>
          </a:p>
          <a:p>
            <a:pPr marL="270000" lvl="1" indent="-270000"/>
            <a:r>
              <a:rPr lang="de-DE"/>
              <a:t>Zweite Ebene</a:t>
            </a:r>
          </a:p>
          <a:p>
            <a:pPr marL="270000" lvl="2" indent="-270000"/>
            <a:r>
              <a:rPr lang="de-DE"/>
              <a:t>Dritte Ebene</a:t>
            </a:r>
          </a:p>
        </p:txBody>
      </p:sp>
      <p:sp>
        <p:nvSpPr>
          <p:cNvPr id="16" name="Textplatzhalter 13">
            <a:extLst>
              <a:ext uri="{FF2B5EF4-FFF2-40B4-BE49-F238E27FC236}">
                <a16:creationId xmlns:a16="http://schemas.microsoft.com/office/drawing/2014/main" id="{81225E18-ECC5-4E95-9D0F-561150419540}"/>
              </a:ext>
            </a:extLst>
          </p:cNvPr>
          <p:cNvSpPr>
            <a:spLocks noGrp="1"/>
          </p:cNvSpPr>
          <p:nvPr>
            <p:ph type="body" sz="quarter" idx="18" hasCustomPrompt="1"/>
          </p:nvPr>
        </p:nvSpPr>
        <p:spPr>
          <a:xfrm>
            <a:off x="541337" y="2995125"/>
            <a:ext cx="3608388" cy="1332000"/>
          </a:xfrm>
          <a:solidFill>
            <a:srgbClr val="2FAE7A"/>
          </a:solidFill>
        </p:spPr>
        <p:txBody>
          <a:bodyPr vert="horz" lIns="180000" tIns="180000" rIns="180000" bIns="180000" rtlCol="0" anchor="ctr">
            <a:noAutofit/>
          </a:bodyPr>
          <a:lstStyle>
            <a:lvl1pPr marL="0" indent="0">
              <a:buClr>
                <a:schemeClr val="bg1"/>
              </a:buClr>
              <a:buNone/>
              <a:defRPr lang="de-DE" b="1" dirty="0">
                <a:solidFill>
                  <a:schemeClr val="bg1"/>
                </a:solidFill>
                <a:latin typeface="Source Sans Pro" panose="020B0503030403020204" pitchFamily="34" charset="0"/>
              </a:defRPr>
            </a:lvl1pPr>
          </a:lstStyle>
          <a:p>
            <a:pPr marL="270000" lvl="0" indent="-270000"/>
            <a:r>
              <a:rPr lang="de-DE" dirty="0"/>
              <a:t>Textmasterformat bearbeiten</a:t>
            </a:r>
          </a:p>
        </p:txBody>
      </p:sp>
      <p:sp>
        <p:nvSpPr>
          <p:cNvPr id="17" name="Inhaltsplatzhalter 11">
            <a:extLst>
              <a:ext uri="{FF2B5EF4-FFF2-40B4-BE49-F238E27FC236}">
                <a16:creationId xmlns:a16="http://schemas.microsoft.com/office/drawing/2014/main" id="{89B80132-BD5A-429C-93A7-AEB32DDBEF15}"/>
              </a:ext>
            </a:extLst>
          </p:cNvPr>
          <p:cNvSpPr>
            <a:spLocks noGrp="1"/>
          </p:cNvSpPr>
          <p:nvPr>
            <p:ph sz="quarter" idx="19"/>
          </p:nvPr>
        </p:nvSpPr>
        <p:spPr>
          <a:xfrm>
            <a:off x="4149726" y="4478250"/>
            <a:ext cx="7500937" cy="1332000"/>
          </a:xfrm>
          <a:solidFill>
            <a:schemeClr val="bg1">
              <a:lumMod val="95000"/>
            </a:schemeClr>
          </a:solidFill>
        </p:spPr>
        <p:txBody>
          <a:bodyPr vert="horz" lIns="180000" tIns="180000" rIns="180000" bIns="180000" rtlCol="0" anchor="ctr">
            <a:noAutofit/>
          </a:bodyPr>
          <a:lstStyle>
            <a:lvl1pPr>
              <a:defRPr lang="de-DE" sz="1400" dirty="0" smtClean="0">
                <a:solidFill>
                  <a:schemeClr val="tx2">
                    <a:lumMod val="75000"/>
                  </a:schemeClr>
                </a:solidFill>
              </a:defRPr>
            </a:lvl1pPr>
            <a:lvl2pPr>
              <a:defRPr lang="de-DE" sz="1200" dirty="0" smtClean="0">
                <a:solidFill>
                  <a:schemeClr val="tx2">
                    <a:lumMod val="75000"/>
                  </a:schemeClr>
                </a:solidFill>
              </a:defRPr>
            </a:lvl2pPr>
            <a:lvl3pPr>
              <a:defRPr lang="de-DE" sz="1050" dirty="0" smtClean="0">
                <a:solidFill>
                  <a:schemeClr val="tx2">
                    <a:lumMod val="75000"/>
                  </a:schemeClr>
                </a:solidFill>
              </a:defRPr>
            </a:lvl3pPr>
          </a:lstStyle>
          <a:p>
            <a:pPr marL="270000" lvl="0" indent="-270000"/>
            <a:r>
              <a:rPr lang="de-DE"/>
              <a:t>Formatvorlagen des Textmasters bearbeiten</a:t>
            </a:r>
          </a:p>
          <a:p>
            <a:pPr marL="270000" lvl="1" indent="-270000"/>
            <a:r>
              <a:rPr lang="de-DE"/>
              <a:t>Zweite Ebene</a:t>
            </a:r>
          </a:p>
          <a:p>
            <a:pPr marL="270000" lvl="2" indent="-270000"/>
            <a:r>
              <a:rPr lang="de-DE"/>
              <a:t>Dritte Ebene</a:t>
            </a:r>
          </a:p>
        </p:txBody>
      </p:sp>
      <p:sp>
        <p:nvSpPr>
          <p:cNvPr id="18" name="Textplatzhalter 13">
            <a:extLst>
              <a:ext uri="{FF2B5EF4-FFF2-40B4-BE49-F238E27FC236}">
                <a16:creationId xmlns:a16="http://schemas.microsoft.com/office/drawing/2014/main" id="{2B8B6A5E-BEB4-495A-BF45-44CD1BAC3020}"/>
              </a:ext>
            </a:extLst>
          </p:cNvPr>
          <p:cNvSpPr>
            <a:spLocks noGrp="1"/>
          </p:cNvSpPr>
          <p:nvPr>
            <p:ph type="body" sz="quarter" idx="20" hasCustomPrompt="1"/>
          </p:nvPr>
        </p:nvSpPr>
        <p:spPr>
          <a:xfrm>
            <a:off x="541337" y="4478250"/>
            <a:ext cx="3608388" cy="1332000"/>
          </a:xfrm>
          <a:solidFill>
            <a:srgbClr val="2FAE7A"/>
          </a:solidFill>
        </p:spPr>
        <p:txBody>
          <a:bodyPr vert="horz" lIns="180000" tIns="180000" rIns="180000" bIns="180000" rtlCol="0" anchor="ctr">
            <a:noAutofit/>
          </a:bodyPr>
          <a:lstStyle>
            <a:lvl1pPr marL="0" indent="0">
              <a:buClr>
                <a:schemeClr val="bg1"/>
              </a:buClr>
              <a:buNone/>
              <a:defRPr lang="de-DE" b="1" dirty="0">
                <a:solidFill>
                  <a:schemeClr val="bg1"/>
                </a:solidFill>
                <a:latin typeface="Source Sans Pro" panose="020B0503030403020204" pitchFamily="34" charset="0"/>
              </a:defRPr>
            </a:lvl1pPr>
          </a:lstStyle>
          <a:p>
            <a:pPr marL="270000" lvl="0" indent="-270000"/>
            <a:r>
              <a:rPr lang="de-DE" dirty="0"/>
              <a:t>Textmasterformat bearbeiten</a:t>
            </a:r>
          </a:p>
        </p:txBody>
      </p:sp>
      <p:sp>
        <p:nvSpPr>
          <p:cNvPr id="3" name="Titel 2">
            <a:extLst>
              <a:ext uri="{FF2B5EF4-FFF2-40B4-BE49-F238E27FC236}">
                <a16:creationId xmlns:a16="http://schemas.microsoft.com/office/drawing/2014/main" id="{32EF33E8-C9A3-4C1B-AF43-F76A585CE091}"/>
              </a:ext>
            </a:extLst>
          </p:cNvPr>
          <p:cNvSpPr>
            <a:spLocks noGrp="1"/>
          </p:cNvSpPr>
          <p:nvPr>
            <p:ph type="title" hasCustomPrompt="1"/>
          </p:nvPr>
        </p:nvSpPr>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21"/>
          </p:nvPr>
        </p:nvSpPr>
        <p:spPr/>
        <p:txBody>
          <a:bodyPr/>
          <a:lstStyle/>
          <a:p>
            <a:fld id="{4680A733-F83D-4D19-AF27-7B0B870C8599}" type="datetime1">
              <a:rPr lang="de-DE" noProof="0" smtClean="0"/>
              <a:t>27.08.2024</a:t>
            </a:fld>
            <a:endParaRPr lang="de-DE" noProof="0" dirty="0"/>
          </a:p>
        </p:txBody>
      </p:sp>
      <p:sp>
        <p:nvSpPr>
          <p:cNvPr id="4" name="Fußzeilenplatzhalter 3"/>
          <p:cNvSpPr>
            <a:spLocks noGrp="1"/>
          </p:cNvSpPr>
          <p:nvPr>
            <p:ph type="ftr" sz="quarter" idx="22"/>
          </p:nvPr>
        </p:nvSpPr>
        <p:spPr/>
        <p:txBody>
          <a:bodyPr/>
          <a:lstStyle/>
          <a:p>
            <a:r>
              <a:rPr lang="de-DE" noProof="0" dirty="0"/>
              <a:t>FZI Forschungszentrum Informatik</a:t>
            </a:r>
          </a:p>
        </p:txBody>
      </p:sp>
      <p:sp>
        <p:nvSpPr>
          <p:cNvPr id="8" name="Foliennummernplatzhalter 7"/>
          <p:cNvSpPr>
            <a:spLocks noGrp="1"/>
          </p:cNvSpPr>
          <p:nvPr>
            <p:ph type="sldNum" sz="quarter" idx="23"/>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32049269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x Boxen">
    <p:spTree>
      <p:nvGrpSpPr>
        <p:cNvPr id="1" name=""/>
        <p:cNvGrpSpPr/>
        <p:nvPr/>
      </p:nvGrpSpPr>
      <p:grpSpPr>
        <a:xfrm>
          <a:off x="0" y="0"/>
          <a:ext cx="0" cy="0"/>
          <a:chOff x="0" y="0"/>
          <a:chExt cx="0" cy="0"/>
        </a:xfrm>
      </p:grpSpPr>
      <p:sp>
        <p:nvSpPr>
          <p:cNvPr id="4" name="Textplatzhalter 3">
            <a:extLst>
              <a:ext uri="{FF2B5EF4-FFF2-40B4-BE49-F238E27FC236}">
                <a16:creationId xmlns:a16="http://schemas.microsoft.com/office/drawing/2014/main" id="{71A138AD-E923-4337-8B25-D8DB2BEA1F72}"/>
              </a:ext>
            </a:extLst>
          </p:cNvPr>
          <p:cNvSpPr>
            <a:spLocks noGrp="1"/>
          </p:cNvSpPr>
          <p:nvPr>
            <p:ph type="body" sz="quarter" idx="14"/>
          </p:nvPr>
        </p:nvSpPr>
        <p:spPr>
          <a:xfrm>
            <a:off x="540000" y="2088133"/>
            <a:ext cx="3600000" cy="1717200"/>
          </a:xfrm>
          <a:solidFill>
            <a:schemeClr val="bg1">
              <a:lumMod val="95000"/>
            </a:schemeClr>
          </a:solidFill>
        </p:spPr>
        <p:txBody>
          <a:bodyPr vert="horz" lIns="180000" tIns="180000" rIns="180000" bIns="180000" rtlCol="0">
            <a:noAutofit/>
          </a:bodyPr>
          <a:lstStyle>
            <a:lvl1pPr marL="285750" indent="-285750">
              <a:buFont typeface="Source Sans Pro Black" panose="020B0803030403020204" pitchFamily="34" charset="0"/>
              <a:buChar char="‒"/>
              <a:defRPr lang="de-DE" sz="1400" smtClean="0">
                <a:solidFill>
                  <a:schemeClr val="tx2">
                    <a:lumMod val="75000"/>
                  </a:schemeClr>
                </a:solidFill>
              </a:defRPr>
            </a:lvl1pPr>
            <a:lvl2pPr>
              <a:defRPr lang="de-DE" sz="1400" smtClean="0">
                <a:solidFill>
                  <a:schemeClr val="tx2">
                    <a:lumMod val="75000"/>
                  </a:schemeClr>
                </a:solidFill>
              </a:defRPr>
            </a:lvl2pPr>
            <a:lvl3pPr marL="810000" indent="0">
              <a:buNone/>
              <a:defRPr lang="de-DE" sz="1400" smtClean="0">
                <a:solidFill>
                  <a:schemeClr val="tx1"/>
                </a:solidFill>
              </a:defRPr>
            </a:lvl3pPr>
            <a:lvl4pPr>
              <a:defRPr lang="de-DE" sz="1200" smtClean="0">
                <a:solidFill>
                  <a:schemeClr val="tx1"/>
                </a:solidFill>
              </a:defRPr>
            </a:lvl4pPr>
            <a:lvl5pPr>
              <a:defRPr lang="de-DE" sz="1200">
                <a:solidFill>
                  <a:schemeClr val="tx1"/>
                </a:solidFill>
              </a:defRPr>
            </a:lvl5pPr>
          </a:lstStyle>
          <a:p>
            <a:pPr lvl="0"/>
            <a:r>
              <a:rPr lang="de-DE" dirty="0"/>
              <a:t>Formatvorlagen des Textmasters bearbeiten</a:t>
            </a:r>
          </a:p>
        </p:txBody>
      </p:sp>
      <p:sp>
        <p:nvSpPr>
          <p:cNvPr id="12" name="Textplatzhalter 11">
            <a:extLst>
              <a:ext uri="{FF2B5EF4-FFF2-40B4-BE49-F238E27FC236}">
                <a16:creationId xmlns:a16="http://schemas.microsoft.com/office/drawing/2014/main" id="{C1D9B0E1-45AD-467A-8DC4-A08A9476E96E}"/>
              </a:ext>
            </a:extLst>
          </p:cNvPr>
          <p:cNvSpPr>
            <a:spLocks noGrp="1"/>
          </p:cNvSpPr>
          <p:nvPr>
            <p:ph type="body" sz="quarter" idx="15" hasCustomPrompt="1"/>
          </p:nvPr>
        </p:nvSpPr>
        <p:spPr>
          <a:xfrm>
            <a:off x="540000" y="1728133"/>
            <a:ext cx="3600000" cy="360000"/>
          </a:xfrm>
          <a:solidFill>
            <a:srgbClr val="2FAE7A"/>
          </a:solidFill>
        </p:spPr>
        <p:txBody>
          <a:bodyPr vert="horz" lIns="180000" tIns="180000" rIns="180000" bIns="180000" rtlCol="0" anchor="ctr">
            <a:noAutofit/>
          </a:bodyPr>
          <a:lstStyle>
            <a:lvl1pPr marL="0" indent="0">
              <a:buClr>
                <a:schemeClr val="bg1"/>
              </a:buClr>
              <a:buFont typeface="Wingdings" panose="05000000000000000000" pitchFamily="2" charset="2"/>
              <a:buNone/>
              <a:defRPr lang="de-DE" sz="1600" b="1" dirty="0">
                <a:solidFill>
                  <a:schemeClr val="bg1"/>
                </a:solidFill>
                <a:latin typeface="Source Sans Pro" panose="020B0503030403020204" pitchFamily="34" charset="0"/>
              </a:defRPr>
            </a:lvl1pPr>
          </a:lstStyle>
          <a:p>
            <a:pPr marL="270000" lvl="0" indent="-270000"/>
            <a:r>
              <a:rPr lang="de-DE" dirty="0"/>
              <a:t>Textmasterformat</a:t>
            </a:r>
          </a:p>
        </p:txBody>
      </p:sp>
      <p:sp>
        <p:nvSpPr>
          <p:cNvPr id="13" name="Textplatzhalter 3">
            <a:extLst>
              <a:ext uri="{FF2B5EF4-FFF2-40B4-BE49-F238E27FC236}">
                <a16:creationId xmlns:a16="http://schemas.microsoft.com/office/drawing/2014/main" id="{B1015E1F-A675-46E9-9DC6-C855627780EE}"/>
              </a:ext>
            </a:extLst>
          </p:cNvPr>
          <p:cNvSpPr>
            <a:spLocks noGrp="1"/>
          </p:cNvSpPr>
          <p:nvPr>
            <p:ph type="body" sz="quarter" idx="16"/>
          </p:nvPr>
        </p:nvSpPr>
        <p:spPr>
          <a:xfrm>
            <a:off x="4292950" y="2088133"/>
            <a:ext cx="3600000" cy="1717200"/>
          </a:xfrm>
          <a:solidFill>
            <a:schemeClr val="bg1">
              <a:lumMod val="95000"/>
            </a:schemeClr>
          </a:solidFill>
        </p:spPr>
        <p:txBody>
          <a:bodyPr vert="horz" lIns="180000" tIns="180000" rIns="180000" bIns="180000" rtlCol="0">
            <a:noAutofit/>
          </a:bodyPr>
          <a:lstStyle>
            <a:lvl1pPr marL="270000" indent="-270000">
              <a:buClr>
                <a:srgbClr val="2FAE7A"/>
              </a:buClr>
              <a:buFont typeface="Source Sans Pro Black" panose="020B0803030403020204" pitchFamily="34" charset="0"/>
              <a:buChar char="‒"/>
              <a:defRPr lang="de-DE" sz="1400" kern="1200" dirty="0">
                <a:solidFill>
                  <a:schemeClr val="tx2">
                    <a:lumMod val="75000"/>
                  </a:schemeClr>
                </a:solidFill>
                <a:latin typeface="Source Sans Pro" panose="020B0503030403020204" pitchFamily="34" charset="0"/>
                <a:ea typeface="+mn-ea"/>
                <a:cs typeface="+mn-cs"/>
              </a:defRPr>
            </a:lvl1pPr>
            <a:lvl2pPr>
              <a:defRPr lang="de-DE" sz="1400" smtClean="0">
                <a:solidFill>
                  <a:schemeClr val="tx2">
                    <a:lumMod val="75000"/>
                  </a:schemeClr>
                </a:solidFill>
              </a:defRPr>
            </a:lvl2pPr>
            <a:lvl3pPr marL="810000" indent="0">
              <a:buNone/>
              <a:defRPr lang="de-DE" sz="1400" smtClean="0">
                <a:solidFill>
                  <a:schemeClr val="tx1"/>
                </a:solidFill>
              </a:defRPr>
            </a:lvl3pPr>
            <a:lvl4pPr>
              <a:defRPr lang="de-DE" sz="1200" smtClean="0">
                <a:solidFill>
                  <a:schemeClr val="tx1"/>
                </a:solidFill>
              </a:defRPr>
            </a:lvl4pPr>
            <a:lvl5pPr>
              <a:defRPr lang="de-DE" sz="1200">
                <a:solidFill>
                  <a:schemeClr val="tx1"/>
                </a:solidFill>
              </a:defRPr>
            </a:lvl5pPr>
          </a:lstStyle>
          <a:p>
            <a:pPr marL="270000" lvl="0" indent="-270000" algn="l" defTabSz="914400" rtl="0" eaLnBrk="1" latinLnBrk="0" hangingPunct="1">
              <a:lnSpc>
                <a:spcPct val="110000"/>
              </a:lnSpc>
              <a:spcBef>
                <a:spcPts val="0"/>
              </a:spcBef>
              <a:spcAft>
                <a:spcPts val="1000"/>
              </a:spcAft>
              <a:buClr>
                <a:schemeClr val="tx2">
                  <a:lumMod val="75000"/>
                </a:schemeClr>
              </a:buClr>
            </a:pPr>
            <a:r>
              <a:rPr lang="de-DE" dirty="0"/>
              <a:t>Formatvorlagen des Textmasters bearbeiten</a:t>
            </a:r>
          </a:p>
        </p:txBody>
      </p:sp>
      <p:sp>
        <p:nvSpPr>
          <p:cNvPr id="14" name="Textplatzhalter 11">
            <a:extLst>
              <a:ext uri="{FF2B5EF4-FFF2-40B4-BE49-F238E27FC236}">
                <a16:creationId xmlns:a16="http://schemas.microsoft.com/office/drawing/2014/main" id="{9C1BDB41-A396-47EA-873E-20E663F75843}"/>
              </a:ext>
            </a:extLst>
          </p:cNvPr>
          <p:cNvSpPr>
            <a:spLocks noGrp="1"/>
          </p:cNvSpPr>
          <p:nvPr>
            <p:ph type="body" sz="quarter" idx="17" hasCustomPrompt="1"/>
          </p:nvPr>
        </p:nvSpPr>
        <p:spPr>
          <a:xfrm>
            <a:off x="4292950" y="1728133"/>
            <a:ext cx="3600000" cy="360000"/>
          </a:xfrm>
          <a:solidFill>
            <a:srgbClr val="2FAE7A"/>
          </a:solidFill>
        </p:spPr>
        <p:txBody>
          <a:bodyPr vert="horz" lIns="180000" tIns="180000" rIns="180000" bIns="180000" rtlCol="0" anchor="ctr">
            <a:noAutofit/>
          </a:bodyPr>
          <a:lstStyle>
            <a:lvl1pPr marL="0" indent="0">
              <a:buClr>
                <a:schemeClr val="bg1"/>
              </a:buClr>
              <a:buFont typeface="Wingdings" panose="05000000000000000000" pitchFamily="2" charset="2"/>
              <a:buNone/>
              <a:defRPr lang="de-DE" sz="1600" b="1" dirty="0">
                <a:solidFill>
                  <a:schemeClr val="bg1"/>
                </a:solidFill>
                <a:latin typeface="Source Sans Pro" panose="020B0503030403020204" pitchFamily="34" charset="0"/>
              </a:defRPr>
            </a:lvl1pPr>
          </a:lstStyle>
          <a:p>
            <a:pPr marL="270000" lvl="0" indent="-270000"/>
            <a:r>
              <a:rPr lang="de-DE" dirty="0"/>
              <a:t>Textmasterformat</a:t>
            </a:r>
          </a:p>
        </p:txBody>
      </p:sp>
      <p:sp>
        <p:nvSpPr>
          <p:cNvPr id="15" name="Textplatzhalter 3">
            <a:extLst>
              <a:ext uri="{FF2B5EF4-FFF2-40B4-BE49-F238E27FC236}">
                <a16:creationId xmlns:a16="http://schemas.microsoft.com/office/drawing/2014/main" id="{30EC887C-399C-4C0C-8752-8295AEB3F73D}"/>
              </a:ext>
            </a:extLst>
          </p:cNvPr>
          <p:cNvSpPr>
            <a:spLocks noGrp="1"/>
          </p:cNvSpPr>
          <p:nvPr>
            <p:ph type="body" sz="quarter" idx="18"/>
          </p:nvPr>
        </p:nvSpPr>
        <p:spPr>
          <a:xfrm>
            <a:off x="8045900" y="2088133"/>
            <a:ext cx="3600000" cy="1717200"/>
          </a:xfrm>
          <a:solidFill>
            <a:schemeClr val="bg1">
              <a:lumMod val="95000"/>
            </a:schemeClr>
          </a:solidFill>
        </p:spPr>
        <p:txBody>
          <a:bodyPr vert="horz" lIns="180000" tIns="180000" rIns="180000" bIns="180000" rtlCol="0">
            <a:noAutofit/>
          </a:bodyPr>
          <a:lstStyle>
            <a:lvl1pPr>
              <a:defRPr lang="de-DE" sz="1400" kern="1200" dirty="0">
                <a:solidFill>
                  <a:schemeClr val="tx2">
                    <a:lumMod val="75000"/>
                  </a:schemeClr>
                </a:solidFill>
                <a:latin typeface="Source Sans Pro" panose="020B0503030403020204" pitchFamily="34" charset="0"/>
                <a:ea typeface="+mn-ea"/>
                <a:cs typeface="+mn-cs"/>
              </a:defRPr>
            </a:lvl1pPr>
            <a:lvl2pPr>
              <a:defRPr lang="de-DE" sz="1400" smtClean="0">
                <a:solidFill>
                  <a:schemeClr val="tx2">
                    <a:lumMod val="75000"/>
                  </a:schemeClr>
                </a:solidFill>
              </a:defRPr>
            </a:lvl2pPr>
            <a:lvl3pPr marL="810000" indent="0">
              <a:buNone/>
              <a:defRPr lang="de-DE" sz="1400" smtClean="0">
                <a:solidFill>
                  <a:schemeClr val="tx1"/>
                </a:solidFill>
              </a:defRPr>
            </a:lvl3pPr>
            <a:lvl4pPr>
              <a:defRPr lang="de-DE" sz="1200" smtClean="0">
                <a:solidFill>
                  <a:schemeClr val="tx1"/>
                </a:solidFill>
              </a:defRPr>
            </a:lvl4pPr>
            <a:lvl5pPr>
              <a:defRPr lang="de-DE" sz="1200">
                <a:solidFill>
                  <a:schemeClr val="tx1"/>
                </a:solidFill>
              </a:defRPr>
            </a:lvl5pPr>
          </a:lstStyle>
          <a:p>
            <a:pPr marL="270000" lvl="0" indent="-270000" algn="l" defTabSz="914400" rtl="0" eaLnBrk="1" latinLnBrk="0" hangingPunct="1">
              <a:lnSpc>
                <a:spcPct val="110000"/>
              </a:lnSpc>
              <a:spcBef>
                <a:spcPts val="0"/>
              </a:spcBef>
              <a:spcAft>
                <a:spcPts val="1000"/>
              </a:spcAft>
              <a:buClr>
                <a:schemeClr val="tx2">
                  <a:lumMod val="75000"/>
                </a:schemeClr>
              </a:buClr>
            </a:pPr>
            <a:r>
              <a:rPr lang="de-DE" dirty="0"/>
              <a:t>Formatvorlagen des Textmasters bearbeiten</a:t>
            </a:r>
          </a:p>
        </p:txBody>
      </p:sp>
      <p:sp>
        <p:nvSpPr>
          <p:cNvPr id="16" name="Textplatzhalter 11">
            <a:extLst>
              <a:ext uri="{FF2B5EF4-FFF2-40B4-BE49-F238E27FC236}">
                <a16:creationId xmlns:a16="http://schemas.microsoft.com/office/drawing/2014/main" id="{A2373533-4FAC-4C88-9D9B-DC51A84F6F80}"/>
              </a:ext>
            </a:extLst>
          </p:cNvPr>
          <p:cNvSpPr>
            <a:spLocks noGrp="1"/>
          </p:cNvSpPr>
          <p:nvPr>
            <p:ph type="body" sz="quarter" idx="19" hasCustomPrompt="1"/>
          </p:nvPr>
        </p:nvSpPr>
        <p:spPr>
          <a:xfrm>
            <a:off x="8045900" y="1728133"/>
            <a:ext cx="3600000" cy="360000"/>
          </a:xfrm>
          <a:solidFill>
            <a:srgbClr val="2FAE7A"/>
          </a:solidFill>
        </p:spPr>
        <p:txBody>
          <a:bodyPr vert="horz" lIns="180000" tIns="180000" rIns="180000" bIns="180000" rtlCol="0" anchor="ctr">
            <a:noAutofit/>
          </a:bodyPr>
          <a:lstStyle>
            <a:lvl1pPr marL="0" indent="0">
              <a:buClr>
                <a:schemeClr val="bg1"/>
              </a:buClr>
              <a:buFont typeface="Wingdings" panose="05000000000000000000" pitchFamily="2" charset="2"/>
              <a:buNone/>
              <a:defRPr lang="de-DE" sz="1600" b="1" dirty="0">
                <a:solidFill>
                  <a:schemeClr val="bg1"/>
                </a:solidFill>
                <a:latin typeface="Source Sans Pro" panose="020B0503030403020204" pitchFamily="34" charset="0"/>
              </a:defRPr>
            </a:lvl1pPr>
          </a:lstStyle>
          <a:p>
            <a:pPr marL="270000" lvl="0" indent="-270000"/>
            <a:r>
              <a:rPr lang="de-DE" dirty="0"/>
              <a:t>Textmasterformat</a:t>
            </a:r>
          </a:p>
        </p:txBody>
      </p:sp>
      <p:sp>
        <p:nvSpPr>
          <p:cNvPr id="34" name="Textplatzhalter 3">
            <a:extLst>
              <a:ext uri="{FF2B5EF4-FFF2-40B4-BE49-F238E27FC236}">
                <a16:creationId xmlns:a16="http://schemas.microsoft.com/office/drawing/2014/main" id="{DBE1147F-E63C-4DD2-86C3-F24323D4D898}"/>
              </a:ext>
            </a:extLst>
          </p:cNvPr>
          <p:cNvSpPr>
            <a:spLocks noGrp="1"/>
          </p:cNvSpPr>
          <p:nvPr>
            <p:ph type="body" sz="quarter" idx="20"/>
          </p:nvPr>
        </p:nvSpPr>
        <p:spPr>
          <a:xfrm>
            <a:off x="540000" y="4309333"/>
            <a:ext cx="3600000" cy="1717200"/>
          </a:xfrm>
          <a:solidFill>
            <a:schemeClr val="bg1">
              <a:lumMod val="95000"/>
            </a:schemeClr>
          </a:solidFill>
        </p:spPr>
        <p:txBody>
          <a:bodyPr vert="horz" lIns="180000" tIns="180000" rIns="180000" bIns="180000" rtlCol="0">
            <a:noAutofit/>
          </a:bodyPr>
          <a:lstStyle>
            <a:lvl1pPr marL="0" indent="0">
              <a:buClr>
                <a:srgbClr val="2FAE7A"/>
              </a:buClr>
              <a:buFont typeface="Source Sans Pro Black" panose="020B0803030403020204" pitchFamily="34" charset="0"/>
              <a:buChar char="‒"/>
              <a:defRPr lang="de-DE" sz="1400" kern="1200" dirty="0">
                <a:solidFill>
                  <a:schemeClr val="tx2">
                    <a:lumMod val="75000"/>
                  </a:schemeClr>
                </a:solidFill>
                <a:latin typeface="Source Sans Pro" panose="020B0503030403020204" pitchFamily="34" charset="0"/>
                <a:ea typeface="+mn-ea"/>
                <a:cs typeface="+mn-cs"/>
              </a:defRPr>
            </a:lvl1pPr>
            <a:lvl2pPr marL="450000" indent="0">
              <a:buNone/>
              <a:defRPr lang="de-DE" sz="1400" smtClean="0">
                <a:solidFill>
                  <a:schemeClr val="tx2">
                    <a:lumMod val="75000"/>
                  </a:schemeClr>
                </a:solidFill>
              </a:defRPr>
            </a:lvl2pPr>
            <a:lvl3pPr marL="810000" indent="0">
              <a:buNone/>
              <a:defRPr lang="de-DE" sz="1400" smtClean="0">
                <a:solidFill>
                  <a:schemeClr val="tx1"/>
                </a:solidFill>
              </a:defRPr>
            </a:lvl3pPr>
            <a:lvl4pPr>
              <a:defRPr lang="de-DE" sz="1200" smtClean="0">
                <a:solidFill>
                  <a:schemeClr val="tx1"/>
                </a:solidFill>
              </a:defRPr>
            </a:lvl4pPr>
            <a:lvl5pPr>
              <a:defRPr lang="de-DE" sz="1200">
                <a:solidFill>
                  <a:schemeClr val="tx1"/>
                </a:solidFill>
              </a:defRPr>
            </a:lvl5pPr>
          </a:lstStyle>
          <a:p>
            <a:pPr marL="285750" lvl="0" indent="-285750" algn="l" defTabSz="914400" rtl="0" eaLnBrk="1" latinLnBrk="0" hangingPunct="1">
              <a:lnSpc>
                <a:spcPct val="110000"/>
              </a:lnSpc>
              <a:spcBef>
                <a:spcPts val="0"/>
              </a:spcBef>
              <a:spcAft>
                <a:spcPts val="1000"/>
              </a:spcAft>
              <a:buClr>
                <a:schemeClr val="tx2">
                  <a:lumMod val="75000"/>
                </a:schemeClr>
              </a:buClr>
            </a:pPr>
            <a:r>
              <a:rPr lang="de-DE" dirty="0"/>
              <a:t>Formatvorlagen des Textmasters bearbeiten</a:t>
            </a:r>
          </a:p>
        </p:txBody>
      </p:sp>
      <p:sp>
        <p:nvSpPr>
          <p:cNvPr id="35" name="Textplatzhalter 11">
            <a:extLst>
              <a:ext uri="{FF2B5EF4-FFF2-40B4-BE49-F238E27FC236}">
                <a16:creationId xmlns:a16="http://schemas.microsoft.com/office/drawing/2014/main" id="{AE89609A-879C-48EA-ABFA-555F1506ACA5}"/>
              </a:ext>
            </a:extLst>
          </p:cNvPr>
          <p:cNvSpPr>
            <a:spLocks noGrp="1"/>
          </p:cNvSpPr>
          <p:nvPr>
            <p:ph type="body" sz="quarter" idx="21" hasCustomPrompt="1"/>
          </p:nvPr>
        </p:nvSpPr>
        <p:spPr>
          <a:xfrm>
            <a:off x="540000" y="3949333"/>
            <a:ext cx="3600000" cy="360000"/>
          </a:xfrm>
          <a:solidFill>
            <a:srgbClr val="2FAE7A"/>
          </a:solidFill>
        </p:spPr>
        <p:txBody>
          <a:bodyPr vert="horz" lIns="180000" tIns="180000" rIns="180000" bIns="180000" rtlCol="0" anchor="ctr">
            <a:noAutofit/>
          </a:bodyPr>
          <a:lstStyle>
            <a:lvl1pPr marL="0" indent="0">
              <a:buClr>
                <a:schemeClr val="bg1"/>
              </a:buClr>
              <a:buFont typeface="Wingdings" panose="05000000000000000000" pitchFamily="2" charset="2"/>
              <a:buNone/>
              <a:defRPr lang="de-DE" sz="1600" b="1" dirty="0">
                <a:solidFill>
                  <a:schemeClr val="bg1"/>
                </a:solidFill>
                <a:latin typeface="Source Sans Pro" panose="020B0503030403020204" pitchFamily="34" charset="0"/>
              </a:defRPr>
            </a:lvl1pPr>
          </a:lstStyle>
          <a:p>
            <a:pPr marL="270000" lvl="0" indent="-270000"/>
            <a:r>
              <a:rPr lang="de-DE" dirty="0"/>
              <a:t>Textmasterformat</a:t>
            </a:r>
          </a:p>
        </p:txBody>
      </p:sp>
      <p:sp>
        <p:nvSpPr>
          <p:cNvPr id="36" name="Textplatzhalter 3">
            <a:extLst>
              <a:ext uri="{FF2B5EF4-FFF2-40B4-BE49-F238E27FC236}">
                <a16:creationId xmlns:a16="http://schemas.microsoft.com/office/drawing/2014/main" id="{345B3A82-1FA1-4C28-9979-B9AE0818DB09}"/>
              </a:ext>
            </a:extLst>
          </p:cNvPr>
          <p:cNvSpPr>
            <a:spLocks noGrp="1"/>
          </p:cNvSpPr>
          <p:nvPr>
            <p:ph type="body" sz="quarter" idx="22"/>
          </p:nvPr>
        </p:nvSpPr>
        <p:spPr>
          <a:xfrm>
            <a:off x="4297417" y="4309333"/>
            <a:ext cx="3600000" cy="1717200"/>
          </a:xfrm>
          <a:solidFill>
            <a:schemeClr val="bg1">
              <a:lumMod val="95000"/>
            </a:schemeClr>
          </a:solidFill>
        </p:spPr>
        <p:txBody>
          <a:bodyPr vert="horz" lIns="180000" tIns="180000" rIns="180000" bIns="180000" rtlCol="0">
            <a:noAutofit/>
          </a:bodyPr>
          <a:lstStyle>
            <a:lvl1pPr marL="270000" indent="-270000">
              <a:buClr>
                <a:srgbClr val="2FAE7A"/>
              </a:buClr>
              <a:buFont typeface="Source Sans Pro Black" panose="020B0803030403020204" pitchFamily="34" charset="0"/>
              <a:buChar char="‒"/>
              <a:defRPr lang="de-DE" sz="1400" kern="1200" dirty="0">
                <a:solidFill>
                  <a:schemeClr val="tx2">
                    <a:lumMod val="75000"/>
                  </a:schemeClr>
                </a:solidFill>
                <a:latin typeface="Source Sans Pro" panose="020B0503030403020204" pitchFamily="34" charset="0"/>
                <a:ea typeface="+mn-ea"/>
                <a:cs typeface="+mn-cs"/>
              </a:defRPr>
            </a:lvl1pPr>
            <a:lvl2pPr>
              <a:defRPr lang="de-DE" sz="1400" smtClean="0">
                <a:solidFill>
                  <a:schemeClr val="tx2">
                    <a:lumMod val="75000"/>
                  </a:schemeClr>
                </a:solidFill>
              </a:defRPr>
            </a:lvl2pPr>
            <a:lvl3pPr marL="810000" indent="0">
              <a:buNone/>
              <a:defRPr lang="de-DE" sz="1400" smtClean="0">
                <a:solidFill>
                  <a:schemeClr val="tx1"/>
                </a:solidFill>
              </a:defRPr>
            </a:lvl3pPr>
            <a:lvl4pPr>
              <a:defRPr lang="de-DE" sz="1200" smtClean="0">
                <a:solidFill>
                  <a:schemeClr val="tx1"/>
                </a:solidFill>
              </a:defRPr>
            </a:lvl4pPr>
            <a:lvl5pPr>
              <a:defRPr lang="de-DE" sz="1200">
                <a:solidFill>
                  <a:schemeClr val="tx1"/>
                </a:solidFill>
              </a:defRPr>
            </a:lvl5pPr>
          </a:lstStyle>
          <a:p>
            <a:pPr marL="270000" lvl="0" indent="-270000" algn="l" defTabSz="914400" rtl="0" eaLnBrk="1" latinLnBrk="0" hangingPunct="1">
              <a:lnSpc>
                <a:spcPct val="110000"/>
              </a:lnSpc>
              <a:spcBef>
                <a:spcPts val="0"/>
              </a:spcBef>
              <a:spcAft>
                <a:spcPts val="1000"/>
              </a:spcAft>
              <a:buClr>
                <a:schemeClr val="tx2">
                  <a:lumMod val="75000"/>
                </a:schemeClr>
              </a:buClr>
            </a:pPr>
            <a:r>
              <a:rPr lang="de-DE" dirty="0"/>
              <a:t>Formatvorlagen des Textmasters bearbeiten</a:t>
            </a:r>
          </a:p>
        </p:txBody>
      </p:sp>
      <p:sp>
        <p:nvSpPr>
          <p:cNvPr id="37" name="Textplatzhalter 11">
            <a:extLst>
              <a:ext uri="{FF2B5EF4-FFF2-40B4-BE49-F238E27FC236}">
                <a16:creationId xmlns:a16="http://schemas.microsoft.com/office/drawing/2014/main" id="{1A11C4F8-817A-4F09-A526-10045DE20816}"/>
              </a:ext>
            </a:extLst>
          </p:cNvPr>
          <p:cNvSpPr>
            <a:spLocks noGrp="1"/>
          </p:cNvSpPr>
          <p:nvPr>
            <p:ph type="body" sz="quarter" idx="23" hasCustomPrompt="1"/>
          </p:nvPr>
        </p:nvSpPr>
        <p:spPr>
          <a:xfrm>
            <a:off x="4297417" y="3949333"/>
            <a:ext cx="3600000" cy="360000"/>
          </a:xfrm>
          <a:solidFill>
            <a:srgbClr val="2FAE7A"/>
          </a:solidFill>
        </p:spPr>
        <p:txBody>
          <a:bodyPr vert="horz" lIns="180000" tIns="180000" rIns="180000" bIns="180000" rtlCol="0" anchor="ctr">
            <a:noAutofit/>
          </a:bodyPr>
          <a:lstStyle>
            <a:lvl1pPr marL="0" indent="0">
              <a:buClr>
                <a:schemeClr val="bg1"/>
              </a:buClr>
              <a:buFont typeface="Wingdings" panose="05000000000000000000" pitchFamily="2" charset="2"/>
              <a:buNone/>
              <a:defRPr lang="de-DE" sz="1600" b="1" dirty="0">
                <a:solidFill>
                  <a:schemeClr val="bg1"/>
                </a:solidFill>
                <a:latin typeface="Source Sans Pro" panose="020B0503030403020204" pitchFamily="34" charset="0"/>
              </a:defRPr>
            </a:lvl1pPr>
          </a:lstStyle>
          <a:p>
            <a:pPr marL="270000" lvl="0" indent="-270000"/>
            <a:r>
              <a:rPr lang="de-DE" dirty="0"/>
              <a:t>Textmasterformat</a:t>
            </a:r>
          </a:p>
        </p:txBody>
      </p:sp>
      <p:sp>
        <p:nvSpPr>
          <p:cNvPr id="38" name="Textplatzhalter 3">
            <a:extLst>
              <a:ext uri="{FF2B5EF4-FFF2-40B4-BE49-F238E27FC236}">
                <a16:creationId xmlns:a16="http://schemas.microsoft.com/office/drawing/2014/main" id="{D3E1C1E9-7BE7-47F2-B5CD-6CF974CD49E8}"/>
              </a:ext>
            </a:extLst>
          </p:cNvPr>
          <p:cNvSpPr>
            <a:spLocks noGrp="1"/>
          </p:cNvSpPr>
          <p:nvPr>
            <p:ph type="body" sz="quarter" idx="24"/>
          </p:nvPr>
        </p:nvSpPr>
        <p:spPr>
          <a:xfrm>
            <a:off x="8054834" y="4309333"/>
            <a:ext cx="3600000" cy="1717200"/>
          </a:xfrm>
          <a:solidFill>
            <a:schemeClr val="bg1">
              <a:lumMod val="95000"/>
            </a:schemeClr>
          </a:solidFill>
        </p:spPr>
        <p:txBody>
          <a:bodyPr vert="horz" lIns="180000" tIns="180000" rIns="180000" bIns="180000" rtlCol="0">
            <a:noAutofit/>
          </a:bodyPr>
          <a:lstStyle>
            <a:lvl1pPr>
              <a:defRPr lang="de-DE" sz="1400" kern="1200" dirty="0">
                <a:solidFill>
                  <a:schemeClr val="tx2">
                    <a:lumMod val="75000"/>
                  </a:schemeClr>
                </a:solidFill>
                <a:latin typeface="Source Sans Pro" panose="020B0503030403020204" pitchFamily="34" charset="0"/>
                <a:ea typeface="+mn-ea"/>
                <a:cs typeface="+mn-cs"/>
              </a:defRPr>
            </a:lvl1pPr>
            <a:lvl2pPr>
              <a:defRPr lang="de-DE" sz="1400" smtClean="0">
                <a:solidFill>
                  <a:schemeClr val="tx2">
                    <a:lumMod val="75000"/>
                  </a:schemeClr>
                </a:solidFill>
              </a:defRPr>
            </a:lvl2pPr>
            <a:lvl3pPr marL="810000" indent="0">
              <a:buNone/>
              <a:defRPr lang="de-DE" sz="1400" smtClean="0">
                <a:solidFill>
                  <a:schemeClr val="tx1"/>
                </a:solidFill>
              </a:defRPr>
            </a:lvl3pPr>
            <a:lvl4pPr>
              <a:defRPr lang="de-DE" sz="1200" smtClean="0">
                <a:solidFill>
                  <a:schemeClr val="tx1"/>
                </a:solidFill>
              </a:defRPr>
            </a:lvl4pPr>
            <a:lvl5pPr>
              <a:defRPr lang="de-DE" sz="1200">
                <a:solidFill>
                  <a:schemeClr val="tx1"/>
                </a:solidFill>
              </a:defRPr>
            </a:lvl5pPr>
          </a:lstStyle>
          <a:p>
            <a:pPr marL="270000" lvl="0" indent="-270000" algn="l" defTabSz="914400" rtl="0" eaLnBrk="1" latinLnBrk="0" hangingPunct="1">
              <a:lnSpc>
                <a:spcPct val="110000"/>
              </a:lnSpc>
              <a:spcBef>
                <a:spcPts val="0"/>
              </a:spcBef>
              <a:spcAft>
                <a:spcPts val="1000"/>
              </a:spcAft>
              <a:buClr>
                <a:schemeClr val="tx2">
                  <a:lumMod val="75000"/>
                </a:schemeClr>
              </a:buClr>
            </a:pPr>
            <a:r>
              <a:rPr lang="de-DE" dirty="0"/>
              <a:t>Formatvorlagen des Textmasters bearbeiten</a:t>
            </a:r>
          </a:p>
        </p:txBody>
      </p:sp>
      <p:sp>
        <p:nvSpPr>
          <p:cNvPr id="39" name="Textplatzhalter 11">
            <a:extLst>
              <a:ext uri="{FF2B5EF4-FFF2-40B4-BE49-F238E27FC236}">
                <a16:creationId xmlns:a16="http://schemas.microsoft.com/office/drawing/2014/main" id="{970CAD94-AF75-482E-A9E4-71B7033433D2}"/>
              </a:ext>
            </a:extLst>
          </p:cNvPr>
          <p:cNvSpPr>
            <a:spLocks noGrp="1"/>
          </p:cNvSpPr>
          <p:nvPr>
            <p:ph type="body" sz="quarter" idx="25" hasCustomPrompt="1"/>
          </p:nvPr>
        </p:nvSpPr>
        <p:spPr>
          <a:xfrm>
            <a:off x="8054834" y="3949333"/>
            <a:ext cx="3600000" cy="360000"/>
          </a:xfrm>
          <a:solidFill>
            <a:srgbClr val="2FAE7A"/>
          </a:solidFill>
        </p:spPr>
        <p:txBody>
          <a:bodyPr vert="horz" lIns="180000" tIns="180000" rIns="180000" bIns="180000" rtlCol="0" anchor="ctr">
            <a:noAutofit/>
          </a:bodyPr>
          <a:lstStyle>
            <a:lvl1pPr marL="0" indent="0">
              <a:buClr>
                <a:schemeClr val="bg1"/>
              </a:buClr>
              <a:buFont typeface="Wingdings" panose="05000000000000000000" pitchFamily="2" charset="2"/>
              <a:buNone/>
              <a:defRPr lang="de-DE" sz="1600" b="1" dirty="0">
                <a:solidFill>
                  <a:schemeClr val="bg1"/>
                </a:solidFill>
                <a:latin typeface="Source Sans Pro" panose="020B0503030403020204" pitchFamily="34" charset="0"/>
              </a:defRPr>
            </a:lvl1pPr>
          </a:lstStyle>
          <a:p>
            <a:pPr marL="270000" lvl="0" indent="-270000"/>
            <a:r>
              <a:rPr lang="de-DE" dirty="0"/>
              <a:t>Textmasterformat</a:t>
            </a:r>
          </a:p>
        </p:txBody>
      </p:sp>
      <p:sp>
        <p:nvSpPr>
          <p:cNvPr id="3" name="Titel 2">
            <a:extLst>
              <a:ext uri="{FF2B5EF4-FFF2-40B4-BE49-F238E27FC236}">
                <a16:creationId xmlns:a16="http://schemas.microsoft.com/office/drawing/2014/main" id="{579885E2-7C67-4306-9D06-136FFF041C8E}"/>
              </a:ext>
            </a:extLst>
          </p:cNvPr>
          <p:cNvSpPr>
            <a:spLocks noGrp="1"/>
          </p:cNvSpPr>
          <p:nvPr>
            <p:ph type="title" hasCustomPrompt="1"/>
          </p:nvPr>
        </p:nvSpPr>
        <p:spPr/>
        <p:txBody>
          <a:bodyPr/>
          <a:lstStyle>
            <a:lvl1pPr marL="0" indent="0">
              <a:buClr>
                <a:srgbClr val="002456"/>
              </a:buClr>
              <a:buSzPct val="110000"/>
              <a:buFont typeface="Source Sans Pro" panose="020B05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26"/>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27"/>
          </p:nvPr>
        </p:nvSpPr>
        <p:spPr/>
        <p:txBody>
          <a:bodyPr/>
          <a:lstStyle/>
          <a:p>
            <a:r>
              <a:rPr lang="de-DE" noProof="0" dirty="0"/>
              <a:t>FZI Forschungszentrum Informatik</a:t>
            </a:r>
          </a:p>
        </p:txBody>
      </p:sp>
      <p:sp>
        <p:nvSpPr>
          <p:cNvPr id="9" name="Foliennummernplatzhalter 8"/>
          <p:cNvSpPr>
            <a:spLocks noGrp="1"/>
          </p:cNvSpPr>
          <p:nvPr>
            <p:ph type="sldNum" sz="quarter" idx="28"/>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30962569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x Content und Bild">
    <p:spTree>
      <p:nvGrpSpPr>
        <p:cNvPr id="1" name=""/>
        <p:cNvGrpSpPr/>
        <p:nvPr/>
      </p:nvGrpSpPr>
      <p:grpSpPr>
        <a:xfrm>
          <a:off x="0" y="0"/>
          <a:ext cx="0" cy="0"/>
          <a:chOff x="0" y="0"/>
          <a:chExt cx="0" cy="0"/>
        </a:xfrm>
      </p:grpSpPr>
      <p:sp>
        <p:nvSpPr>
          <p:cNvPr id="4" name="Textplatzhalter 3">
            <a:extLst>
              <a:ext uri="{FF2B5EF4-FFF2-40B4-BE49-F238E27FC236}">
                <a16:creationId xmlns:a16="http://schemas.microsoft.com/office/drawing/2014/main" id="{1E2801DF-E796-4473-A2FF-73A153A17A69}"/>
              </a:ext>
            </a:extLst>
          </p:cNvPr>
          <p:cNvSpPr>
            <a:spLocks noGrp="1"/>
          </p:cNvSpPr>
          <p:nvPr>
            <p:ph type="body" sz="quarter" idx="14" hasCustomPrompt="1"/>
          </p:nvPr>
        </p:nvSpPr>
        <p:spPr>
          <a:xfrm>
            <a:off x="3047071" y="1512000"/>
            <a:ext cx="3049200" cy="2149200"/>
          </a:xfrm>
          <a:solidFill>
            <a:srgbClr val="2FAE7A"/>
          </a:solidFill>
        </p:spPr>
        <p:txBody>
          <a:bodyPr vert="horz" lIns="180000" tIns="180000" rIns="180000" bIns="180000" rtlCol="0" anchor="b">
            <a:noAutofit/>
          </a:bodyPr>
          <a:lstStyle>
            <a:lvl1pPr marL="0" indent="0">
              <a:buClr>
                <a:schemeClr val="bg1"/>
              </a:buClr>
              <a:buNone/>
              <a:defRPr lang="de-DE" sz="1400" b="0" dirty="0">
                <a:solidFill>
                  <a:schemeClr val="bg1"/>
                </a:solidFill>
                <a:latin typeface="Source Sans Pro" panose="020B0503030403020204" pitchFamily="34" charset="0"/>
              </a:defRPr>
            </a:lvl1pPr>
          </a:lstStyle>
          <a:p>
            <a:pPr marL="270000" lvl="0" indent="-270000"/>
            <a:r>
              <a:rPr lang="de-DE" dirty="0"/>
              <a:t>Textmasterformat bearbeiten</a:t>
            </a:r>
          </a:p>
        </p:txBody>
      </p:sp>
      <p:sp>
        <p:nvSpPr>
          <p:cNvPr id="40" name="Bildplatzhalter 37">
            <a:extLst>
              <a:ext uri="{FF2B5EF4-FFF2-40B4-BE49-F238E27FC236}">
                <a16:creationId xmlns:a16="http://schemas.microsoft.com/office/drawing/2014/main" id="{BACE67F3-129E-4A37-AA2B-2B74E473302F}"/>
              </a:ext>
            </a:extLst>
          </p:cNvPr>
          <p:cNvSpPr>
            <a:spLocks noGrp="1"/>
          </p:cNvSpPr>
          <p:nvPr>
            <p:ph type="pic" sz="quarter" idx="17"/>
          </p:nvPr>
        </p:nvSpPr>
        <p:spPr>
          <a:xfrm>
            <a:off x="0" y="1512000"/>
            <a:ext cx="3049200" cy="2149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23" name="Bildplatzhalter 37">
            <a:extLst>
              <a:ext uri="{FF2B5EF4-FFF2-40B4-BE49-F238E27FC236}">
                <a16:creationId xmlns:a16="http://schemas.microsoft.com/office/drawing/2014/main" id="{47153DED-C209-4FB0-949B-39A6840CB780}"/>
              </a:ext>
            </a:extLst>
          </p:cNvPr>
          <p:cNvSpPr>
            <a:spLocks noGrp="1"/>
          </p:cNvSpPr>
          <p:nvPr>
            <p:ph type="pic" sz="quarter" idx="23"/>
          </p:nvPr>
        </p:nvSpPr>
        <p:spPr>
          <a:xfrm>
            <a:off x="6094142" y="1512000"/>
            <a:ext cx="3049200" cy="2149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28" name="Textplatzhalter 3">
            <a:extLst>
              <a:ext uri="{FF2B5EF4-FFF2-40B4-BE49-F238E27FC236}">
                <a16:creationId xmlns:a16="http://schemas.microsoft.com/office/drawing/2014/main" id="{C9208410-CB21-4D52-ABBA-5DD390615FF2}"/>
              </a:ext>
            </a:extLst>
          </p:cNvPr>
          <p:cNvSpPr>
            <a:spLocks noGrp="1"/>
          </p:cNvSpPr>
          <p:nvPr>
            <p:ph type="body" sz="quarter" idx="25" hasCustomPrompt="1"/>
          </p:nvPr>
        </p:nvSpPr>
        <p:spPr>
          <a:xfrm>
            <a:off x="9141213" y="1512000"/>
            <a:ext cx="3049200" cy="2149200"/>
          </a:xfrm>
          <a:solidFill>
            <a:srgbClr val="2FAE7A"/>
          </a:solidFill>
        </p:spPr>
        <p:txBody>
          <a:bodyPr vert="horz" lIns="180000" tIns="180000" rIns="180000" bIns="180000" rtlCol="0" anchor="b">
            <a:noAutofit/>
          </a:bodyPr>
          <a:lstStyle>
            <a:lvl1pPr marL="0" indent="0">
              <a:buClr>
                <a:schemeClr val="bg1"/>
              </a:buClr>
              <a:buNone/>
              <a:defRPr lang="de-DE" sz="1400" b="0" dirty="0">
                <a:solidFill>
                  <a:schemeClr val="bg1"/>
                </a:solidFill>
                <a:latin typeface="Source Sans Pro" panose="020B0503030403020204" pitchFamily="34" charset="0"/>
              </a:defRPr>
            </a:lvl1pPr>
          </a:lstStyle>
          <a:p>
            <a:pPr marL="270000" lvl="0" indent="-270000"/>
            <a:r>
              <a:rPr lang="de-DE" dirty="0"/>
              <a:t>Textmasterformat bearbeiten</a:t>
            </a:r>
          </a:p>
        </p:txBody>
      </p:sp>
      <p:sp>
        <p:nvSpPr>
          <p:cNvPr id="33" name="Textplatzhalter 3">
            <a:extLst>
              <a:ext uri="{FF2B5EF4-FFF2-40B4-BE49-F238E27FC236}">
                <a16:creationId xmlns:a16="http://schemas.microsoft.com/office/drawing/2014/main" id="{DCFC5CA6-E783-4A8F-ABA1-2B01987B317A}"/>
              </a:ext>
            </a:extLst>
          </p:cNvPr>
          <p:cNvSpPr>
            <a:spLocks noGrp="1"/>
          </p:cNvSpPr>
          <p:nvPr>
            <p:ph type="body" sz="quarter" idx="26" hasCustomPrompt="1"/>
          </p:nvPr>
        </p:nvSpPr>
        <p:spPr>
          <a:xfrm>
            <a:off x="0" y="3661050"/>
            <a:ext cx="3049200" cy="2149200"/>
          </a:xfrm>
          <a:solidFill>
            <a:srgbClr val="2FAE7A"/>
          </a:solidFill>
        </p:spPr>
        <p:txBody>
          <a:bodyPr vert="horz" lIns="180000" tIns="180000" rIns="180000" bIns="180000" rtlCol="0" anchor="b">
            <a:noAutofit/>
          </a:bodyPr>
          <a:lstStyle>
            <a:lvl1pPr marL="0" indent="0">
              <a:buClr>
                <a:schemeClr val="bg1"/>
              </a:buClr>
              <a:buNone/>
              <a:defRPr lang="de-DE" sz="1400" b="0" dirty="0">
                <a:solidFill>
                  <a:schemeClr val="bg1"/>
                </a:solidFill>
                <a:latin typeface="Source Sans Pro" panose="020B0503030403020204" pitchFamily="34" charset="0"/>
              </a:defRPr>
            </a:lvl1pPr>
          </a:lstStyle>
          <a:p>
            <a:pPr marL="270000" lvl="0" indent="-270000"/>
            <a:r>
              <a:rPr lang="de-DE" dirty="0"/>
              <a:t>Textmasterformat bearbeiten</a:t>
            </a:r>
          </a:p>
        </p:txBody>
      </p:sp>
      <p:sp>
        <p:nvSpPr>
          <p:cNvPr id="34" name="Bildplatzhalter 37">
            <a:extLst>
              <a:ext uri="{FF2B5EF4-FFF2-40B4-BE49-F238E27FC236}">
                <a16:creationId xmlns:a16="http://schemas.microsoft.com/office/drawing/2014/main" id="{81FBA444-3B33-4CEF-9072-8D0211C603C5}"/>
              </a:ext>
            </a:extLst>
          </p:cNvPr>
          <p:cNvSpPr>
            <a:spLocks noGrp="1"/>
          </p:cNvSpPr>
          <p:nvPr>
            <p:ph type="pic" sz="quarter" idx="27"/>
          </p:nvPr>
        </p:nvSpPr>
        <p:spPr>
          <a:xfrm>
            <a:off x="3047071" y="3661050"/>
            <a:ext cx="3049200" cy="2149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36" name="Bildplatzhalter 37">
            <a:extLst>
              <a:ext uri="{FF2B5EF4-FFF2-40B4-BE49-F238E27FC236}">
                <a16:creationId xmlns:a16="http://schemas.microsoft.com/office/drawing/2014/main" id="{C214C87D-3F60-46C2-84B0-9FAFDB446FF2}"/>
              </a:ext>
            </a:extLst>
          </p:cNvPr>
          <p:cNvSpPr>
            <a:spLocks noGrp="1"/>
          </p:cNvSpPr>
          <p:nvPr>
            <p:ph type="pic" sz="quarter" idx="29"/>
          </p:nvPr>
        </p:nvSpPr>
        <p:spPr>
          <a:xfrm>
            <a:off x="9141213" y="3661050"/>
            <a:ext cx="3049200" cy="2149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37" name="Textplatzhalter 3">
            <a:extLst>
              <a:ext uri="{FF2B5EF4-FFF2-40B4-BE49-F238E27FC236}">
                <a16:creationId xmlns:a16="http://schemas.microsoft.com/office/drawing/2014/main" id="{65339C48-BECA-407F-A15D-8F3F7BB2442E}"/>
              </a:ext>
            </a:extLst>
          </p:cNvPr>
          <p:cNvSpPr>
            <a:spLocks noGrp="1"/>
          </p:cNvSpPr>
          <p:nvPr>
            <p:ph type="body" sz="quarter" idx="30" hasCustomPrompt="1"/>
          </p:nvPr>
        </p:nvSpPr>
        <p:spPr>
          <a:xfrm>
            <a:off x="6094142" y="3661050"/>
            <a:ext cx="3049200" cy="2149200"/>
          </a:xfrm>
          <a:solidFill>
            <a:srgbClr val="2FAE7A"/>
          </a:solidFill>
        </p:spPr>
        <p:txBody>
          <a:bodyPr vert="horz" lIns="180000" tIns="180000" rIns="180000" bIns="180000" rtlCol="0" anchor="b">
            <a:noAutofit/>
          </a:bodyPr>
          <a:lstStyle>
            <a:lvl1pPr marL="0" indent="0">
              <a:buClr>
                <a:schemeClr val="bg1"/>
              </a:buClr>
              <a:buNone/>
              <a:defRPr lang="de-DE" sz="1400" b="0" dirty="0">
                <a:solidFill>
                  <a:schemeClr val="bg1"/>
                </a:solidFill>
                <a:latin typeface="Source Sans Pro" panose="020B0503030403020204" pitchFamily="34" charset="0"/>
              </a:defRPr>
            </a:lvl1pPr>
          </a:lstStyle>
          <a:p>
            <a:pPr marL="270000" lvl="0" indent="-270000"/>
            <a:r>
              <a:rPr lang="de-DE" dirty="0"/>
              <a:t>Textmasterformat bearbeiten</a:t>
            </a:r>
          </a:p>
        </p:txBody>
      </p:sp>
      <p:sp>
        <p:nvSpPr>
          <p:cNvPr id="3" name="Titel 2">
            <a:extLst>
              <a:ext uri="{FF2B5EF4-FFF2-40B4-BE49-F238E27FC236}">
                <a16:creationId xmlns:a16="http://schemas.microsoft.com/office/drawing/2014/main" id="{62D42A66-DF47-41B9-8A3E-F04221E0B7A3}"/>
              </a:ext>
            </a:extLst>
          </p:cNvPr>
          <p:cNvSpPr>
            <a:spLocks noGrp="1"/>
          </p:cNvSpPr>
          <p:nvPr>
            <p:ph type="title" hasCustomPrompt="1"/>
          </p:nvPr>
        </p:nvSpPr>
        <p:spPr/>
        <p:txBody>
          <a:bodyPr/>
          <a:lstStyle>
            <a:lvl1pPr marL="0" indent="0">
              <a:buClr>
                <a:srgbClr val="002456"/>
              </a:buClr>
              <a:buSzPct val="110000"/>
              <a:buFont typeface="Source Sans Pro" panose="020B05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31"/>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32"/>
          </p:nvPr>
        </p:nvSpPr>
        <p:spPr/>
        <p:txBody>
          <a:bodyPr/>
          <a:lstStyle/>
          <a:p>
            <a:r>
              <a:rPr lang="de-DE" noProof="0" dirty="0"/>
              <a:t>FZI Forschungszentrum Informatik</a:t>
            </a:r>
          </a:p>
        </p:txBody>
      </p:sp>
      <p:sp>
        <p:nvSpPr>
          <p:cNvPr id="9" name="Foliennummernplatzhalter 8"/>
          <p:cNvSpPr>
            <a:spLocks noGrp="1"/>
          </p:cNvSpPr>
          <p:nvPr>
            <p:ph type="sldNum" sz="quarter" idx="33"/>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35067166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und Bild hoch">
    <p:spTree>
      <p:nvGrpSpPr>
        <p:cNvPr id="1" name=""/>
        <p:cNvGrpSpPr/>
        <p:nvPr/>
      </p:nvGrpSpPr>
      <p:grpSpPr>
        <a:xfrm>
          <a:off x="0" y="0"/>
          <a:ext cx="0" cy="0"/>
          <a:chOff x="0" y="0"/>
          <a:chExt cx="0" cy="0"/>
        </a:xfrm>
      </p:grpSpPr>
      <p:sp>
        <p:nvSpPr>
          <p:cNvPr id="9" name="Bildplatzhalter 8">
            <a:extLst>
              <a:ext uri="{FF2B5EF4-FFF2-40B4-BE49-F238E27FC236}">
                <a16:creationId xmlns:a16="http://schemas.microsoft.com/office/drawing/2014/main" id="{EFEAA933-DAAA-45A7-9A73-E4B7C3A8BB95}"/>
              </a:ext>
            </a:extLst>
          </p:cNvPr>
          <p:cNvSpPr>
            <a:spLocks noGrp="1"/>
          </p:cNvSpPr>
          <p:nvPr>
            <p:ph type="pic" sz="quarter" idx="16"/>
          </p:nvPr>
        </p:nvSpPr>
        <p:spPr>
          <a:xfrm>
            <a:off x="8234013" y="0"/>
            <a:ext cx="3956400" cy="6858000"/>
          </a:xfrm>
          <a:solidFill>
            <a:schemeClr val="bg1">
              <a:lumMod val="85000"/>
            </a:schemeClr>
          </a:solidFill>
        </p:spPr>
        <p:txBody>
          <a:bodyPr vert="horz" wrap="square" lIns="180000" tIns="180000" rIns="180000" bIns="180000" rtlCol="0">
            <a:noAutofit/>
          </a:bodyPr>
          <a:lstStyle>
            <a:lvl1pPr>
              <a:defRPr lang="en-US"/>
            </a:lvl1pPr>
          </a:lstStyle>
          <a:p>
            <a:pPr marL="0" lvl="0" indent="0">
              <a:buNone/>
            </a:pPr>
            <a:r>
              <a:rPr lang="de-DE" dirty="0"/>
              <a:t>Bild durch Klicken auf Symbol hinzufügen</a:t>
            </a:r>
            <a:endParaRPr lang="en-US" dirty="0"/>
          </a:p>
        </p:txBody>
      </p:sp>
      <p:sp>
        <p:nvSpPr>
          <p:cNvPr id="2" name="Titel"/>
          <p:cNvSpPr>
            <a:spLocks noGrp="1"/>
          </p:cNvSpPr>
          <p:nvPr>
            <p:ph type="title" hasCustomPrompt="1"/>
          </p:nvPr>
        </p:nvSpPr>
        <p:spPr bwMode="gray">
          <a:xfrm>
            <a:off x="540000" y="432000"/>
            <a:ext cx="7447229" cy="1080000"/>
          </a:xfrm>
        </p:spPr>
        <p:txBody>
          <a:bodyPr/>
          <a:lstStyle>
            <a:lvl1pPr marL="0" indent="0">
              <a:buClr>
                <a:srgbClr val="002456"/>
              </a:buClr>
              <a:buSzPct val="110000"/>
              <a:buFont typeface="Source Sans Pro" panose="020B05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noProof="0" dirty="0"/>
              <a:t>Titelmasterformat bearbeiten</a:t>
            </a:r>
          </a:p>
        </p:txBody>
      </p:sp>
      <p:sp>
        <p:nvSpPr>
          <p:cNvPr id="3" name="Inhalt"/>
          <p:cNvSpPr>
            <a:spLocks noGrp="1"/>
          </p:cNvSpPr>
          <p:nvPr>
            <p:ph sz="half" idx="1"/>
          </p:nvPr>
        </p:nvSpPr>
        <p:spPr bwMode="gray">
          <a:xfrm>
            <a:off x="539998" y="1512000"/>
            <a:ext cx="7447229" cy="4298400"/>
          </a:xfrm>
        </p:spPr>
        <p:txBody>
          <a:bodyPr/>
          <a:lstStyle>
            <a:lvl1pPr marL="270000" indent="-270000">
              <a:buClr>
                <a:srgbClr val="2FAE7A"/>
              </a:buClr>
              <a:buFont typeface="Source Sans Pro Black" panose="020B0803030403020204" pitchFamily="34" charset="0"/>
              <a:buChar char="‒"/>
              <a:defRPr sz="1600"/>
            </a:lvl1pPr>
            <a:lvl2pPr>
              <a:defRPr sz="1400"/>
            </a:lvl2pPr>
            <a:lvl3pPr>
              <a:defRPr sz="1200"/>
            </a:lvl3pPr>
            <a:lvl4pPr>
              <a:defRPr sz="1050"/>
            </a:lvl4pPr>
            <a:lvl5pPr>
              <a:defRPr sz="900"/>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5" name="Datum"/>
          <p:cNvSpPr>
            <a:spLocks noGrp="1"/>
          </p:cNvSpPr>
          <p:nvPr>
            <p:ph type="dt" sz="half" idx="10"/>
          </p:nvPr>
        </p:nvSpPr>
        <p:spPr bwMode="gray"/>
        <p:txBody>
          <a:bodyPr/>
          <a:lstStyle>
            <a:lvl1pPr>
              <a:defRPr>
                <a:solidFill>
                  <a:schemeClr val="bg1"/>
                </a:solidFill>
              </a:defRPr>
            </a:lvl1pPr>
          </a:lstStyle>
          <a:p>
            <a:fld id="{08B3B7C1-E14D-4EAB-A71F-7EC5978795B3}" type="datetime1">
              <a:rPr lang="de-DE" smtClean="0"/>
              <a:t>27.08.2024</a:t>
            </a:fld>
            <a:endParaRPr lang="de-DE" dirty="0"/>
          </a:p>
        </p:txBody>
      </p:sp>
      <p:sp>
        <p:nvSpPr>
          <p:cNvPr id="6" name="Fußzeile"/>
          <p:cNvSpPr>
            <a:spLocks noGrp="1"/>
          </p:cNvSpPr>
          <p:nvPr>
            <p:ph type="ftr" sz="quarter" idx="11"/>
          </p:nvPr>
        </p:nvSpPr>
        <p:spPr bwMode="gray"/>
        <p:txBody>
          <a:bodyPr/>
          <a:lstStyle/>
          <a:p>
            <a:endParaRPr lang="de-DE" noProof="0" dirty="0"/>
          </a:p>
        </p:txBody>
      </p:sp>
      <p:sp>
        <p:nvSpPr>
          <p:cNvPr id="7" name="Foliennummer"/>
          <p:cNvSpPr>
            <a:spLocks noGrp="1"/>
          </p:cNvSpPr>
          <p:nvPr>
            <p:ph type="sldNum" sz="quarter" idx="12"/>
          </p:nvPr>
        </p:nvSpPr>
        <p:spPr bwMode="gray"/>
        <p:txBody>
          <a:bodyPr/>
          <a:lstStyle/>
          <a:p>
            <a:fld id="{02CEFE82-39F2-4F47-8A0C-D5AB3496FA5C}" type="slidenum">
              <a:rPr lang="de-DE" noProof="0" smtClean="0"/>
              <a:t>‹Nr.›</a:t>
            </a:fld>
            <a:endParaRPr lang="de-DE" noProof="0" dirty="0"/>
          </a:p>
        </p:txBody>
      </p:sp>
    </p:spTree>
    <p:extLst>
      <p:ext uri="{BB962C8B-B14F-4D97-AF65-F5344CB8AC3E}">
        <p14:creationId xmlns:p14="http://schemas.microsoft.com/office/powerpoint/2010/main" val="12804502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_4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marL="0" indent="0">
              <a:buClr>
                <a:srgbClr val="0E2356"/>
              </a:buClr>
              <a:buSzPct val="110000"/>
              <a:buFont typeface="Source Sans Pro SemiBold" panose="020B0603030403020204" pitchFamily="34" charset="0"/>
              <a:buNone/>
              <a:defRPr b="1">
                <a:solidFill>
                  <a:srgbClr val="0E2356"/>
                </a:solidFill>
              </a:defRPr>
            </a:lvl1pPr>
          </a:lstStyle>
          <a:p>
            <a:r>
              <a:rPr lang="de-DE" dirty="0"/>
              <a:t>Titel: Agenda</a:t>
            </a:r>
          </a:p>
        </p:txBody>
      </p:sp>
      <p:sp>
        <p:nvSpPr>
          <p:cNvPr id="37" name="Datumsplatzhalter 36"/>
          <p:cNvSpPr>
            <a:spLocks noGrp="1"/>
          </p:cNvSpPr>
          <p:nvPr>
            <p:ph type="dt" sz="half" idx="25"/>
          </p:nvPr>
        </p:nvSpPr>
        <p:spPr/>
        <p:txBody>
          <a:bodyPr/>
          <a:lstStyle/>
          <a:p>
            <a:fld id="{4680A733-F83D-4D19-AF27-7B0B870C8599}" type="datetime1">
              <a:rPr lang="de-DE" noProof="0" smtClean="0"/>
              <a:t>27.08.2024</a:t>
            </a:fld>
            <a:endParaRPr lang="de-DE" noProof="0" dirty="0"/>
          </a:p>
        </p:txBody>
      </p:sp>
      <p:sp>
        <p:nvSpPr>
          <p:cNvPr id="38" name="Fußzeilenplatzhalter 37"/>
          <p:cNvSpPr>
            <a:spLocks noGrp="1"/>
          </p:cNvSpPr>
          <p:nvPr>
            <p:ph type="ftr" sz="quarter" idx="26"/>
          </p:nvPr>
        </p:nvSpPr>
        <p:spPr/>
        <p:txBody>
          <a:bodyPr/>
          <a:lstStyle/>
          <a:p>
            <a:r>
              <a:rPr lang="de-DE" noProof="0" dirty="0"/>
              <a:t>FZI Forschungszentrum Informatik</a:t>
            </a:r>
          </a:p>
        </p:txBody>
      </p:sp>
      <p:sp>
        <p:nvSpPr>
          <p:cNvPr id="39" name="Foliennummernplatzhalter 38"/>
          <p:cNvSpPr>
            <a:spLocks noGrp="1"/>
          </p:cNvSpPr>
          <p:nvPr>
            <p:ph type="sldNum" sz="quarter" idx="27"/>
          </p:nvPr>
        </p:nvSpPr>
        <p:spPr/>
        <p:txBody>
          <a:bodyPr/>
          <a:lstStyle/>
          <a:p>
            <a:fld id="{02CEFE82-39F2-4F47-8A0C-D5AB3496FA5C}" type="slidenum">
              <a:rPr lang="de-DE" noProof="0" smtClean="0"/>
              <a:pPr/>
              <a:t>‹Nr.›</a:t>
            </a:fld>
            <a:endParaRPr lang="de-DE" noProof="0" dirty="0"/>
          </a:p>
        </p:txBody>
      </p:sp>
      <p:sp>
        <p:nvSpPr>
          <p:cNvPr id="6" name="Textplatzhalter 6"/>
          <p:cNvSpPr>
            <a:spLocks noGrp="1"/>
          </p:cNvSpPr>
          <p:nvPr>
            <p:ph type="body" sz="quarter" idx="13" hasCustomPrompt="1"/>
          </p:nvPr>
        </p:nvSpPr>
        <p:spPr>
          <a:xfrm>
            <a:off x="1119662" y="2237014"/>
            <a:ext cx="2921657" cy="816430"/>
          </a:xfrm>
        </p:spPr>
        <p:txBody>
          <a:bodyPr anchor="ctr"/>
          <a:lstStyle>
            <a:lvl1pPr marL="0" marR="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sp>
        <p:nvSpPr>
          <p:cNvPr id="7" name="Textplatzhalter 6"/>
          <p:cNvSpPr>
            <a:spLocks noGrp="1"/>
          </p:cNvSpPr>
          <p:nvPr>
            <p:ph type="body" sz="quarter" idx="16" hasCustomPrompt="1"/>
          </p:nvPr>
        </p:nvSpPr>
        <p:spPr>
          <a:xfrm>
            <a:off x="8126903" y="2258634"/>
            <a:ext cx="2921657" cy="816430"/>
          </a:xfrm>
        </p:spPr>
        <p:txBody>
          <a:bodyPr anchor="ctr"/>
          <a:lstStyle>
            <a:lvl1pPr marL="0" marR="0" indent="0" algn="l"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l" defTabSz="914400" rtl="0" eaLnBrk="1" fontAlgn="auto" latinLnBrk="0" hangingPunct="1">
              <a:lnSpc>
                <a:spcPct val="110000"/>
              </a:lnSpc>
              <a:spcBef>
                <a:spcPts val="0"/>
              </a:spcBef>
              <a:spcAft>
                <a:spcPts val="100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grpSp>
        <p:nvGrpSpPr>
          <p:cNvPr id="8" name="Gruppieren 7">
            <a:extLst>
              <a:ext uri="{FF2B5EF4-FFF2-40B4-BE49-F238E27FC236}">
                <a16:creationId xmlns:a16="http://schemas.microsoft.com/office/drawing/2014/main" id="{3658FF60-A033-48E9-BDCA-6A42745D0B3B}"/>
              </a:ext>
            </a:extLst>
          </p:cNvPr>
          <p:cNvGrpSpPr/>
          <p:nvPr userDrawn="1"/>
        </p:nvGrpSpPr>
        <p:grpSpPr bwMode="gray">
          <a:xfrm>
            <a:off x="4169829" y="2216849"/>
            <a:ext cx="1690746" cy="900000"/>
            <a:chOff x="3800475" y="1970965"/>
            <a:chExt cx="1690746" cy="900000"/>
          </a:xfrm>
        </p:grpSpPr>
        <p:sp>
          <p:nvSpPr>
            <p:cNvPr id="9" name="Rechteck 8">
              <a:extLst>
                <a:ext uri="{FF2B5EF4-FFF2-40B4-BE49-F238E27FC236}">
                  <a16:creationId xmlns:a16="http://schemas.microsoft.com/office/drawing/2014/main" id="{38291149-1D7F-44F6-8FDB-3A075DC88164}"/>
                </a:ext>
              </a:extLst>
            </p:cNvPr>
            <p:cNvSpPr>
              <a:spLocks noChangeAspect="1"/>
            </p:cNvSpPr>
            <p:nvPr/>
          </p:nvSpPr>
          <p:spPr bwMode="gray">
            <a:xfrm>
              <a:off x="4591221" y="1970965"/>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cxnSp>
          <p:nvCxnSpPr>
            <p:cNvPr id="10" name="Linie">
              <a:extLst>
                <a:ext uri="{FF2B5EF4-FFF2-40B4-BE49-F238E27FC236}">
                  <a16:creationId xmlns:a16="http://schemas.microsoft.com/office/drawing/2014/main" id="{ACE23054-734A-4241-98B8-08E94CC3689D}"/>
                </a:ext>
              </a:extLst>
            </p:cNvPr>
            <p:cNvCxnSpPr/>
            <p:nvPr/>
          </p:nvCxnSpPr>
          <p:spPr bwMode="gray">
            <a:xfrm>
              <a:off x="3800475" y="2420965"/>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11" name="Rechteck 10">
              <a:extLst>
                <a:ext uri="{FF2B5EF4-FFF2-40B4-BE49-F238E27FC236}">
                  <a16:creationId xmlns:a16="http://schemas.microsoft.com/office/drawing/2014/main" id="{879991E4-337A-4EE1-9574-3024761EC763}"/>
                </a:ext>
              </a:extLst>
            </p:cNvPr>
            <p:cNvSpPr/>
            <p:nvPr/>
          </p:nvSpPr>
          <p:spPr bwMode="gray">
            <a:xfrm>
              <a:off x="4681221" y="2060965"/>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1</a:t>
              </a:r>
            </a:p>
          </p:txBody>
        </p:sp>
      </p:grpSp>
      <p:grpSp>
        <p:nvGrpSpPr>
          <p:cNvPr id="12" name="Gruppieren 11">
            <a:extLst>
              <a:ext uri="{FF2B5EF4-FFF2-40B4-BE49-F238E27FC236}">
                <a16:creationId xmlns:a16="http://schemas.microsoft.com/office/drawing/2014/main" id="{8BF716C8-7FFF-4836-B4F3-F334F2D9BB39}"/>
              </a:ext>
            </a:extLst>
          </p:cNvPr>
          <p:cNvGrpSpPr/>
          <p:nvPr userDrawn="1"/>
        </p:nvGrpSpPr>
        <p:grpSpPr bwMode="gray">
          <a:xfrm>
            <a:off x="6328575" y="2216849"/>
            <a:ext cx="1692000" cy="900000"/>
            <a:chOff x="5959221" y="1988749"/>
            <a:chExt cx="1692000" cy="900000"/>
          </a:xfrm>
        </p:grpSpPr>
        <p:cxnSp>
          <p:nvCxnSpPr>
            <p:cNvPr id="13" name="Linie">
              <a:extLst>
                <a:ext uri="{FF2B5EF4-FFF2-40B4-BE49-F238E27FC236}">
                  <a16:creationId xmlns:a16="http://schemas.microsoft.com/office/drawing/2014/main" id="{8BC3BB71-3FE8-4B2A-86A8-8CCB487C316E}"/>
                </a:ext>
              </a:extLst>
            </p:cNvPr>
            <p:cNvCxnSpPr/>
            <p:nvPr/>
          </p:nvCxnSpPr>
          <p:spPr bwMode="gray">
            <a:xfrm>
              <a:off x="6859221" y="2438749"/>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grpSp>
          <p:nvGrpSpPr>
            <p:cNvPr id="14" name="Gruppieren 13">
              <a:extLst>
                <a:ext uri="{FF2B5EF4-FFF2-40B4-BE49-F238E27FC236}">
                  <a16:creationId xmlns:a16="http://schemas.microsoft.com/office/drawing/2014/main" id="{B5B891B7-F057-4CC6-9D13-72DA735006C3}"/>
                </a:ext>
              </a:extLst>
            </p:cNvPr>
            <p:cNvGrpSpPr/>
            <p:nvPr/>
          </p:nvGrpSpPr>
          <p:grpSpPr bwMode="gray">
            <a:xfrm>
              <a:off x="5959221" y="1988749"/>
              <a:ext cx="900000" cy="900000"/>
              <a:chOff x="5959221" y="1988749"/>
              <a:chExt cx="900000" cy="900000"/>
            </a:xfrm>
          </p:grpSpPr>
          <p:sp>
            <p:nvSpPr>
              <p:cNvPr id="15" name="Rechteck 14">
                <a:extLst>
                  <a:ext uri="{FF2B5EF4-FFF2-40B4-BE49-F238E27FC236}">
                    <a16:creationId xmlns:a16="http://schemas.microsoft.com/office/drawing/2014/main" id="{47D7545C-3656-4C94-A9E7-E5FA38619408}"/>
                  </a:ext>
                </a:extLst>
              </p:cNvPr>
              <p:cNvSpPr>
                <a:spLocks noChangeAspect="1"/>
              </p:cNvSpPr>
              <p:nvPr/>
            </p:nvSpPr>
            <p:spPr bwMode="gray">
              <a:xfrm>
                <a:off x="5959221" y="1988749"/>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sp>
            <p:nvSpPr>
              <p:cNvPr id="16" name="Rechteck 15">
                <a:extLst>
                  <a:ext uri="{FF2B5EF4-FFF2-40B4-BE49-F238E27FC236}">
                    <a16:creationId xmlns:a16="http://schemas.microsoft.com/office/drawing/2014/main" id="{852C4639-8369-4536-8770-9EF49424CC00}"/>
                  </a:ext>
                </a:extLst>
              </p:cNvPr>
              <p:cNvSpPr/>
              <p:nvPr/>
            </p:nvSpPr>
            <p:spPr bwMode="gray">
              <a:xfrm>
                <a:off x="6049221" y="2078749"/>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3</a:t>
                </a:r>
              </a:p>
            </p:txBody>
          </p:sp>
        </p:grpSp>
      </p:grpSp>
      <p:sp>
        <p:nvSpPr>
          <p:cNvPr id="17" name="Textplatzhalter 6"/>
          <p:cNvSpPr>
            <a:spLocks noGrp="1"/>
          </p:cNvSpPr>
          <p:nvPr>
            <p:ph type="body" sz="quarter" idx="21" hasCustomPrompt="1"/>
          </p:nvPr>
        </p:nvSpPr>
        <p:spPr>
          <a:xfrm>
            <a:off x="1119662" y="3581516"/>
            <a:ext cx="2921657" cy="816430"/>
          </a:xfrm>
        </p:spPr>
        <p:txBody>
          <a:bodyPr anchor="ctr"/>
          <a:lstStyle>
            <a:lvl1pPr marL="0" marR="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sp>
        <p:nvSpPr>
          <p:cNvPr id="18" name="Textplatzhalter 6"/>
          <p:cNvSpPr>
            <a:spLocks noGrp="1"/>
          </p:cNvSpPr>
          <p:nvPr>
            <p:ph type="body" sz="quarter" idx="22" hasCustomPrompt="1"/>
          </p:nvPr>
        </p:nvSpPr>
        <p:spPr>
          <a:xfrm>
            <a:off x="8126903" y="3603136"/>
            <a:ext cx="2921657" cy="816430"/>
          </a:xfrm>
        </p:spPr>
        <p:txBody>
          <a:bodyPr anchor="ctr"/>
          <a:lstStyle>
            <a:lvl1pPr marL="0" marR="0" indent="0" algn="l"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l" defTabSz="914400" rtl="0" eaLnBrk="1" fontAlgn="auto" latinLnBrk="0" hangingPunct="1">
              <a:lnSpc>
                <a:spcPct val="110000"/>
              </a:lnSpc>
              <a:spcBef>
                <a:spcPts val="0"/>
              </a:spcBef>
              <a:spcAft>
                <a:spcPts val="100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grpSp>
        <p:nvGrpSpPr>
          <p:cNvPr id="19" name="Gruppieren 18">
            <a:extLst>
              <a:ext uri="{FF2B5EF4-FFF2-40B4-BE49-F238E27FC236}">
                <a16:creationId xmlns:a16="http://schemas.microsoft.com/office/drawing/2014/main" id="{3658FF60-A033-48E9-BDCA-6A42745D0B3B}"/>
              </a:ext>
            </a:extLst>
          </p:cNvPr>
          <p:cNvGrpSpPr/>
          <p:nvPr userDrawn="1"/>
        </p:nvGrpSpPr>
        <p:grpSpPr bwMode="gray">
          <a:xfrm>
            <a:off x="4169829" y="3561351"/>
            <a:ext cx="1690746" cy="900000"/>
            <a:chOff x="3800475" y="1970965"/>
            <a:chExt cx="1690746" cy="900000"/>
          </a:xfrm>
        </p:grpSpPr>
        <p:sp>
          <p:nvSpPr>
            <p:cNvPr id="20" name="Rechteck 19">
              <a:extLst>
                <a:ext uri="{FF2B5EF4-FFF2-40B4-BE49-F238E27FC236}">
                  <a16:creationId xmlns:a16="http://schemas.microsoft.com/office/drawing/2014/main" id="{38291149-1D7F-44F6-8FDB-3A075DC88164}"/>
                </a:ext>
              </a:extLst>
            </p:cNvPr>
            <p:cNvSpPr>
              <a:spLocks noChangeAspect="1"/>
            </p:cNvSpPr>
            <p:nvPr/>
          </p:nvSpPr>
          <p:spPr bwMode="gray">
            <a:xfrm>
              <a:off x="4591221" y="1970965"/>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cxnSp>
          <p:nvCxnSpPr>
            <p:cNvPr id="21" name="Linie">
              <a:extLst>
                <a:ext uri="{FF2B5EF4-FFF2-40B4-BE49-F238E27FC236}">
                  <a16:creationId xmlns:a16="http://schemas.microsoft.com/office/drawing/2014/main" id="{ACE23054-734A-4241-98B8-08E94CC3689D}"/>
                </a:ext>
              </a:extLst>
            </p:cNvPr>
            <p:cNvCxnSpPr/>
            <p:nvPr/>
          </p:nvCxnSpPr>
          <p:spPr bwMode="gray">
            <a:xfrm>
              <a:off x="3800475" y="2420965"/>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22" name="Rechteck 21">
              <a:extLst>
                <a:ext uri="{FF2B5EF4-FFF2-40B4-BE49-F238E27FC236}">
                  <a16:creationId xmlns:a16="http://schemas.microsoft.com/office/drawing/2014/main" id="{879991E4-337A-4EE1-9574-3024761EC763}"/>
                </a:ext>
              </a:extLst>
            </p:cNvPr>
            <p:cNvSpPr/>
            <p:nvPr/>
          </p:nvSpPr>
          <p:spPr bwMode="gray">
            <a:xfrm>
              <a:off x="4681221" y="2060965"/>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2</a:t>
              </a:r>
            </a:p>
          </p:txBody>
        </p:sp>
      </p:grpSp>
      <p:grpSp>
        <p:nvGrpSpPr>
          <p:cNvPr id="23" name="Gruppieren 22">
            <a:extLst>
              <a:ext uri="{FF2B5EF4-FFF2-40B4-BE49-F238E27FC236}">
                <a16:creationId xmlns:a16="http://schemas.microsoft.com/office/drawing/2014/main" id="{8BF716C8-7FFF-4836-B4F3-F334F2D9BB39}"/>
              </a:ext>
            </a:extLst>
          </p:cNvPr>
          <p:cNvGrpSpPr/>
          <p:nvPr userDrawn="1"/>
        </p:nvGrpSpPr>
        <p:grpSpPr bwMode="gray">
          <a:xfrm>
            <a:off x="6328575" y="3561351"/>
            <a:ext cx="1692000" cy="900000"/>
            <a:chOff x="5959221" y="1988749"/>
            <a:chExt cx="1692000" cy="900000"/>
          </a:xfrm>
        </p:grpSpPr>
        <p:cxnSp>
          <p:nvCxnSpPr>
            <p:cNvPr id="24" name="Linie">
              <a:extLst>
                <a:ext uri="{FF2B5EF4-FFF2-40B4-BE49-F238E27FC236}">
                  <a16:creationId xmlns:a16="http://schemas.microsoft.com/office/drawing/2014/main" id="{8BC3BB71-3FE8-4B2A-86A8-8CCB487C316E}"/>
                </a:ext>
              </a:extLst>
            </p:cNvPr>
            <p:cNvCxnSpPr/>
            <p:nvPr/>
          </p:nvCxnSpPr>
          <p:spPr bwMode="gray">
            <a:xfrm>
              <a:off x="6859221" y="2438749"/>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grpSp>
          <p:nvGrpSpPr>
            <p:cNvPr id="25" name="Gruppieren 24">
              <a:extLst>
                <a:ext uri="{FF2B5EF4-FFF2-40B4-BE49-F238E27FC236}">
                  <a16:creationId xmlns:a16="http://schemas.microsoft.com/office/drawing/2014/main" id="{B5B891B7-F057-4CC6-9D13-72DA735006C3}"/>
                </a:ext>
              </a:extLst>
            </p:cNvPr>
            <p:cNvGrpSpPr/>
            <p:nvPr/>
          </p:nvGrpSpPr>
          <p:grpSpPr bwMode="gray">
            <a:xfrm>
              <a:off x="5959221" y="1988749"/>
              <a:ext cx="900000" cy="900000"/>
              <a:chOff x="5959221" y="1988749"/>
              <a:chExt cx="900000" cy="900000"/>
            </a:xfrm>
          </p:grpSpPr>
          <p:sp>
            <p:nvSpPr>
              <p:cNvPr id="26" name="Rechteck 25">
                <a:extLst>
                  <a:ext uri="{FF2B5EF4-FFF2-40B4-BE49-F238E27FC236}">
                    <a16:creationId xmlns:a16="http://schemas.microsoft.com/office/drawing/2014/main" id="{47D7545C-3656-4C94-A9E7-E5FA38619408}"/>
                  </a:ext>
                </a:extLst>
              </p:cNvPr>
              <p:cNvSpPr>
                <a:spLocks noChangeAspect="1"/>
              </p:cNvSpPr>
              <p:nvPr/>
            </p:nvSpPr>
            <p:spPr bwMode="gray">
              <a:xfrm>
                <a:off x="5959221" y="1988749"/>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sp>
            <p:nvSpPr>
              <p:cNvPr id="27" name="Rechteck 26">
                <a:extLst>
                  <a:ext uri="{FF2B5EF4-FFF2-40B4-BE49-F238E27FC236}">
                    <a16:creationId xmlns:a16="http://schemas.microsoft.com/office/drawing/2014/main" id="{852C4639-8369-4536-8770-9EF49424CC00}"/>
                  </a:ext>
                </a:extLst>
              </p:cNvPr>
              <p:cNvSpPr/>
              <p:nvPr/>
            </p:nvSpPr>
            <p:spPr bwMode="gray">
              <a:xfrm>
                <a:off x="6049221" y="2078749"/>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4</a:t>
                </a:r>
              </a:p>
            </p:txBody>
          </p:sp>
        </p:grpSp>
      </p:grpSp>
      <p:sp>
        <p:nvSpPr>
          <p:cNvPr id="4" name="Textplatzhalter 3">
            <a:extLst>
              <a:ext uri="{FF2B5EF4-FFF2-40B4-BE49-F238E27FC236}">
                <a16:creationId xmlns:a16="http://schemas.microsoft.com/office/drawing/2014/main" id="{E5099914-7874-4637-AE82-C43268E2E775}"/>
              </a:ext>
            </a:extLst>
          </p:cNvPr>
          <p:cNvSpPr>
            <a:spLocks noGrp="1"/>
          </p:cNvSpPr>
          <p:nvPr>
            <p:ph type="body" sz="quarter" idx="28" hasCustomPrompt="1"/>
          </p:nvPr>
        </p:nvSpPr>
        <p:spPr>
          <a:xfrm>
            <a:off x="539750" y="971685"/>
            <a:ext cx="10387013" cy="528638"/>
          </a:xfrm>
        </p:spPr>
        <p:txBody>
          <a:bodyPr/>
          <a:lstStyle>
            <a:lvl1pPr marL="0" indent="0">
              <a:buNone/>
              <a:defRPr sz="2000">
                <a:solidFill>
                  <a:srgbClr val="2FAE7A"/>
                </a:solidFill>
              </a:defRPr>
            </a:lvl1pPr>
          </a:lstStyle>
          <a:p>
            <a:pPr lvl="0"/>
            <a:r>
              <a:rPr lang="de-DE" dirty="0"/>
              <a:t>Das ist eine optionale </a:t>
            </a:r>
            <a:r>
              <a:rPr lang="de-DE" dirty="0" err="1"/>
              <a:t>Subline</a:t>
            </a:r>
            <a:r>
              <a:rPr lang="de-DE" dirty="0"/>
              <a:t>. Bei Nichtnutzung einfach löschen. </a:t>
            </a:r>
          </a:p>
        </p:txBody>
      </p:sp>
    </p:spTree>
    <p:extLst>
      <p:ext uri="{BB962C8B-B14F-4D97-AF65-F5344CB8AC3E}">
        <p14:creationId xmlns:p14="http://schemas.microsoft.com/office/powerpoint/2010/main" val="22840577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Bild und Text">
    <p:spTree>
      <p:nvGrpSpPr>
        <p:cNvPr id="1" name=""/>
        <p:cNvGrpSpPr/>
        <p:nvPr/>
      </p:nvGrpSpPr>
      <p:grpSpPr>
        <a:xfrm>
          <a:off x="0" y="0"/>
          <a:ext cx="0" cy="0"/>
          <a:chOff x="0" y="0"/>
          <a:chExt cx="0" cy="0"/>
        </a:xfrm>
      </p:grpSpPr>
      <p:sp>
        <p:nvSpPr>
          <p:cNvPr id="9" name="Bildplatzhalter 8">
            <a:extLst>
              <a:ext uri="{FF2B5EF4-FFF2-40B4-BE49-F238E27FC236}">
                <a16:creationId xmlns:a16="http://schemas.microsoft.com/office/drawing/2014/main" id="{EFEAA933-DAAA-45A7-9A73-E4B7C3A8BB95}"/>
              </a:ext>
            </a:extLst>
          </p:cNvPr>
          <p:cNvSpPr>
            <a:spLocks noGrp="1"/>
          </p:cNvSpPr>
          <p:nvPr>
            <p:ph type="pic" sz="quarter" idx="16"/>
          </p:nvPr>
        </p:nvSpPr>
        <p:spPr>
          <a:xfrm>
            <a:off x="0" y="1511300"/>
            <a:ext cx="4388400" cy="2376000"/>
          </a:xfrm>
          <a:solidFill>
            <a:srgbClr val="E1E1E1"/>
          </a:solidFill>
        </p:spPr>
        <p:txBody>
          <a:bodyPr vert="horz" wrap="square" lIns="180000" tIns="180000" rIns="180000" bIns="180000" rtlCol="0">
            <a:noAutofit/>
          </a:bodyPr>
          <a:lstStyle>
            <a:lvl1pPr>
              <a:defRPr lang="en-US">
                <a:solidFill>
                  <a:schemeClr val="tx2">
                    <a:lumMod val="75000"/>
                  </a:schemeClr>
                </a:solidFill>
              </a:defRPr>
            </a:lvl1pPr>
          </a:lstStyle>
          <a:p>
            <a:pPr marL="0" lvl="0" indent="0">
              <a:buNone/>
            </a:pPr>
            <a:r>
              <a:rPr lang="de-DE" dirty="0"/>
              <a:t>Bild durch Klicken auf Symbol hinzufügen</a:t>
            </a:r>
            <a:endParaRPr lang="en-US" dirty="0"/>
          </a:p>
        </p:txBody>
      </p:sp>
      <p:sp>
        <p:nvSpPr>
          <p:cNvPr id="3" name="Inhalt"/>
          <p:cNvSpPr>
            <a:spLocks noGrp="1"/>
          </p:cNvSpPr>
          <p:nvPr>
            <p:ph sz="half" idx="1" hasCustomPrompt="1"/>
          </p:nvPr>
        </p:nvSpPr>
        <p:spPr bwMode="gray">
          <a:xfrm>
            <a:off x="542924" y="4137102"/>
            <a:ext cx="11102975" cy="1673298"/>
          </a:xfrm>
        </p:spPr>
        <p:txBody>
          <a:bodyPr/>
          <a:lstStyle>
            <a:lvl1pPr>
              <a:defRPr sz="1600"/>
            </a:lvl1pPr>
            <a:lvl2pPr>
              <a:defRPr sz="1400"/>
            </a:lvl2pPr>
            <a:lvl3pPr>
              <a:defRPr sz="1200"/>
            </a:lvl3pPr>
            <a:lvl4pPr>
              <a:defRPr sz="1050"/>
            </a:lvl4pPr>
            <a:lvl5pPr marL="1530000" indent="0">
              <a:buNone/>
              <a:defRPr sz="1600"/>
            </a:lvl5pPr>
            <a:lvl6pPr>
              <a:defRPr sz="1800"/>
            </a:lvl6pPr>
            <a:lvl7pPr>
              <a:defRPr sz="1800"/>
            </a:lvl7pPr>
            <a:lvl8pPr>
              <a:defRPr sz="1800"/>
            </a:lvl8pPr>
            <a:lvl9pPr>
              <a:defRPr sz="1800"/>
            </a:lvl9p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10" name="Textplatzhalter 9">
            <a:extLst>
              <a:ext uri="{FF2B5EF4-FFF2-40B4-BE49-F238E27FC236}">
                <a16:creationId xmlns:a16="http://schemas.microsoft.com/office/drawing/2014/main" id="{52366964-C006-4DCF-BDAA-25754231FB7F}"/>
              </a:ext>
            </a:extLst>
          </p:cNvPr>
          <p:cNvSpPr>
            <a:spLocks noGrp="1"/>
          </p:cNvSpPr>
          <p:nvPr>
            <p:ph type="body" sz="quarter" idx="17" hasCustomPrompt="1"/>
          </p:nvPr>
        </p:nvSpPr>
        <p:spPr>
          <a:xfrm>
            <a:off x="4387850" y="1511300"/>
            <a:ext cx="7802563" cy="2377051"/>
          </a:xfrm>
          <a:solidFill>
            <a:schemeClr val="accent3"/>
          </a:solidFill>
          <a:ln>
            <a:noFill/>
          </a:ln>
        </p:spPr>
        <p:txBody>
          <a:bodyPr vert="horz" lIns="540000" tIns="180000" rIns="540000" bIns="180000" rtlCol="0" anchor="ctr">
            <a:noAutofit/>
          </a:bodyPr>
          <a:lstStyle>
            <a:lvl1pPr marL="0" indent="0">
              <a:buClr>
                <a:schemeClr val="bg1"/>
              </a:buClr>
              <a:buNone/>
              <a:defRPr lang="de-DE" sz="1400" b="0" smtClean="0">
                <a:solidFill>
                  <a:schemeClr val="bg1"/>
                </a:solidFill>
                <a:latin typeface="Source Sans Pro" panose="020B0503030403020204" pitchFamily="34" charset="0"/>
              </a:defRPr>
            </a:lvl1pPr>
            <a:lvl2pPr>
              <a:defRPr lang="de-DE" b="0" smtClean="0">
                <a:solidFill>
                  <a:schemeClr val="bg1"/>
                </a:solidFill>
                <a:latin typeface="+mn-lt"/>
              </a:defRPr>
            </a:lvl2pPr>
            <a:lvl3pPr>
              <a:defRPr lang="de-DE" b="0" smtClean="0">
                <a:solidFill>
                  <a:schemeClr val="bg1"/>
                </a:solidFill>
                <a:latin typeface="+mn-lt"/>
              </a:defRPr>
            </a:lvl3pPr>
            <a:lvl4pPr>
              <a:defRPr lang="de-DE" b="0" smtClean="0">
                <a:solidFill>
                  <a:schemeClr val="bg1"/>
                </a:solidFill>
                <a:latin typeface="+mn-lt"/>
              </a:defRPr>
            </a:lvl4pPr>
            <a:lvl5pPr>
              <a:defRPr lang="de-DE" b="0">
                <a:solidFill>
                  <a:schemeClr val="bg1"/>
                </a:solidFill>
                <a:latin typeface="+mn-lt"/>
              </a:defRPr>
            </a:lvl5pPr>
          </a:lstStyle>
          <a:p>
            <a:pPr marL="270000" lvl="0" indent="-270000"/>
            <a:r>
              <a:rPr lang="de-DE" dirty="0"/>
              <a:t>Textmasterformat bearbeiten</a:t>
            </a:r>
          </a:p>
        </p:txBody>
      </p:sp>
      <p:sp>
        <p:nvSpPr>
          <p:cNvPr id="4" name="Titel 3">
            <a:extLst>
              <a:ext uri="{FF2B5EF4-FFF2-40B4-BE49-F238E27FC236}">
                <a16:creationId xmlns:a16="http://schemas.microsoft.com/office/drawing/2014/main" id="{69D71D7A-6CBA-4F97-87B3-4BD6DCA9A4DD}"/>
              </a:ext>
            </a:extLst>
          </p:cNvPr>
          <p:cNvSpPr>
            <a:spLocks noGrp="1"/>
          </p:cNvSpPr>
          <p:nvPr>
            <p:ph type="title" hasCustomPrompt="1"/>
          </p:nvPr>
        </p:nvSpPr>
        <p:spPr/>
        <p:txBody>
          <a:bodyPr/>
          <a:lstStyle>
            <a:lvl1pPr marL="0" indent="0">
              <a:buClr>
                <a:srgbClr val="002456"/>
              </a:buClr>
              <a:buSzPct val="110000"/>
              <a:buFont typeface="Source Sans Pro" panose="020B05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5" name="Datumsplatzhalter 4"/>
          <p:cNvSpPr>
            <a:spLocks noGrp="1"/>
          </p:cNvSpPr>
          <p:nvPr>
            <p:ph type="dt" sz="half" idx="18"/>
          </p:nvPr>
        </p:nvSpPr>
        <p:spPr/>
        <p:txBody>
          <a:bodyPr/>
          <a:lstStyle/>
          <a:p>
            <a:fld id="{4680A733-F83D-4D19-AF27-7B0B870C8599}" type="datetime1">
              <a:rPr lang="de-DE" noProof="0" smtClean="0"/>
              <a:t>27.08.2024</a:t>
            </a:fld>
            <a:endParaRPr lang="de-DE" noProof="0" dirty="0"/>
          </a:p>
        </p:txBody>
      </p:sp>
      <p:sp>
        <p:nvSpPr>
          <p:cNvPr id="6" name="Fußzeilenplatzhalter 5"/>
          <p:cNvSpPr>
            <a:spLocks noGrp="1"/>
          </p:cNvSpPr>
          <p:nvPr>
            <p:ph type="ftr" sz="quarter" idx="19"/>
          </p:nvPr>
        </p:nvSpPr>
        <p:spPr/>
        <p:txBody>
          <a:bodyPr/>
          <a:lstStyle/>
          <a:p>
            <a:r>
              <a:rPr lang="de-DE" noProof="0" dirty="0"/>
              <a:t>FZI Forschungszentrum Informatik</a:t>
            </a:r>
          </a:p>
        </p:txBody>
      </p:sp>
      <p:sp>
        <p:nvSpPr>
          <p:cNvPr id="7" name="Foliennummernplatzhalter 6"/>
          <p:cNvSpPr>
            <a:spLocks noGrp="1"/>
          </p:cNvSpPr>
          <p:nvPr>
            <p:ph type="sldNum" sz="quarter" idx="20"/>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7490618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6x Content und Bild">
    <p:spTree>
      <p:nvGrpSpPr>
        <p:cNvPr id="1" name=""/>
        <p:cNvGrpSpPr/>
        <p:nvPr/>
      </p:nvGrpSpPr>
      <p:grpSpPr>
        <a:xfrm>
          <a:off x="0" y="0"/>
          <a:ext cx="0" cy="0"/>
          <a:chOff x="0" y="0"/>
          <a:chExt cx="0" cy="0"/>
        </a:xfrm>
      </p:grpSpPr>
      <p:sp>
        <p:nvSpPr>
          <p:cNvPr id="3" name="Inhalt"/>
          <p:cNvSpPr>
            <a:spLocks noGrp="1"/>
          </p:cNvSpPr>
          <p:nvPr>
            <p:ph sz="half" idx="1" hasCustomPrompt="1"/>
          </p:nvPr>
        </p:nvSpPr>
        <p:spPr bwMode="gray">
          <a:xfrm>
            <a:off x="540000" y="1512000"/>
            <a:ext cx="3607198" cy="1335600"/>
          </a:xfrm>
          <a:solidFill>
            <a:schemeClr val="bg1">
              <a:lumMod val="95000"/>
            </a:schemeClr>
          </a:solidFill>
        </p:spPr>
        <p:txBody>
          <a:bodyPr vert="horz" lIns="180000" tIns="180000" rIns="180000" bIns="180000" rtlCol="0">
            <a:noAutofit/>
          </a:bodyPr>
          <a:lstStyle>
            <a:lvl1pPr marL="270000" indent="-270000">
              <a:buClr>
                <a:srgbClr val="2FAE7A"/>
              </a:buClr>
              <a:buFont typeface="Source Sans Pro Black" panose="020B0803030403020204" pitchFamily="34" charset="0"/>
              <a:buChar char="‒"/>
              <a:defRPr lang="de-DE" sz="1400" noProof="0" dirty="0">
                <a:solidFill>
                  <a:schemeClr val="tx2">
                    <a:lumMod val="75000"/>
                  </a:schemeClr>
                </a:solidFill>
              </a:defRPr>
            </a:lvl1pPr>
            <a:lvl2pPr marL="720000" indent="-270000">
              <a:buClr>
                <a:srgbClr val="2FAE7A"/>
              </a:buClr>
              <a:buFont typeface="Source Sans Pro Black" panose="020B0803030403020204" pitchFamily="34" charset="0"/>
              <a:buChar char="‒"/>
              <a:defRPr lang="de-DE" sz="1200" noProof="0" dirty="0">
                <a:solidFill>
                  <a:schemeClr val="tx2">
                    <a:lumMod val="75000"/>
                  </a:schemeClr>
                </a:solidFill>
              </a:defRPr>
            </a:lvl2pPr>
            <a:lvl3pPr marL="1080000" indent="-270000">
              <a:buClr>
                <a:srgbClr val="2FAE7A"/>
              </a:buClr>
              <a:buFont typeface="Source Sans Pro Black" panose="020B0803030403020204" pitchFamily="34" charset="0"/>
              <a:buChar cha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20" name="Inhaltsplatzhalter 19">
            <a:extLst>
              <a:ext uri="{FF2B5EF4-FFF2-40B4-BE49-F238E27FC236}">
                <a16:creationId xmlns:a16="http://schemas.microsoft.com/office/drawing/2014/main" id="{55E41B23-5F82-48E6-BCC2-2142B4075E73}"/>
              </a:ext>
            </a:extLst>
          </p:cNvPr>
          <p:cNvSpPr>
            <a:spLocks noGrp="1"/>
          </p:cNvSpPr>
          <p:nvPr>
            <p:ph sz="half" idx="17" hasCustomPrompt="1"/>
          </p:nvPr>
        </p:nvSpPr>
        <p:spPr bwMode="gray">
          <a:xfrm>
            <a:off x="4300927" y="1512000"/>
            <a:ext cx="3607198" cy="1335600"/>
          </a:xfrm>
          <a:prstGeom prst="rect">
            <a:avLst/>
          </a:prstGeom>
          <a:solidFill>
            <a:schemeClr val="bg1">
              <a:lumMod val="95000"/>
            </a:schemeClr>
          </a:solidFill>
        </p:spPr>
        <p:txBody>
          <a:bodyPr vert="horz" wrap="square" lIns="180000" tIns="180000" rIns="180000" bIns="180000" rtlCol="0">
            <a:noAutofit/>
          </a:bodyPr>
          <a:lstStyle>
            <a:lvl1pPr marL="270000" indent="-270000">
              <a:buClr>
                <a:srgbClr val="2FAE7A"/>
              </a:buClr>
              <a:buFont typeface="Source Sans Pro Black" panose="020B0803030403020204" pitchFamily="34" charset="0"/>
              <a:buChar char="‒"/>
              <a:defRPr lang="de-DE" sz="1400" noProof="0" dirty="0">
                <a:solidFill>
                  <a:schemeClr val="tx2">
                    <a:lumMod val="75000"/>
                  </a:schemeClr>
                </a:solidFill>
              </a:defRPr>
            </a:lvl1pPr>
            <a:lvl2pPr marL="720000" indent="-270000">
              <a:buClr>
                <a:srgbClr val="2FAE7A"/>
              </a:buClr>
              <a:buFont typeface="Source Sans Pro Black" panose="020B0803030403020204" pitchFamily="34" charset="0"/>
              <a:buChar char="‒"/>
              <a:defRPr lang="de-DE" sz="1200" noProof="0" dirty="0">
                <a:solidFill>
                  <a:schemeClr val="tx2">
                    <a:lumMod val="75000"/>
                  </a:schemeClr>
                </a:solidFill>
              </a:defRPr>
            </a:lvl2pPr>
            <a:lvl3pPr marL="1080000" indent="-270000">
              <a:buClr>
                <a:srgbClr val="2FAE7A"/>
              </a:buClr>
              <a:buFont typeface="Source Sans Pro Black" panose="020B0803030403020204" pitchFamily="34" charset="0"/>
              <a:buChar cha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4" name="Datumsplatzhalter 3"/>
          <p:cNvSpPr>
            <a:spLocks noGrp="1"/>
          </p:cNvSpPr>
          <p:nvPr>
            <p:ph type="dt" sz="half" idx="22"/>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23"/>
          </p:nvPr>
        </p:nvSpPr>
        <p:spPr/>
        <p:txBody>
          <a:bodyPr/>
          <a:lstStyle/>
          <a:p>
            <a:r>
              <a:rPr lang="de-DE" noProof="0" dirty="0"/>
              <a:t>FZI Forschungszentrum Informatik</a:t>
            </a:r>
          </a:p>
        </p:txBody>
      </p:sp>
      <p:sp>
        <p:nvSpPr>
          <p:cNvPr id="10" name="Foliennummernplatzhalter 9"/>
          <p:cNvSpPr>
            <a:spLocks noGrp="1"/>
          </p:cNvSpPr>
          <p:nvPr>
            <p:ph type="sldNum" sz="quarter" idx="24"/>
          </p:nvPr>
        </p:nvSpPr>
        <p:spPr/>
        <p:txBody>
          <a:bodyPr/>
          <a:lstStyle/>
          <a:p>
            <a:fld id="{02CEFE82-39F2-4F47-8A0C-D5AB3496FA5C}" type="slidenum">
              <a:rPr lang="de-DE" noProof="0" smtClean="0"/>
              <a:pPr/>
              <a:t>‹Nr.›</a:t>
            </a:fld>
            <a:endParaRPr lang="de-DE" noProof="0" dirty="0"/>
          </a:p>
        </p:txBody>
      </p:sp>
      <p:sp>
        <p:nvSpPr>
          <p:cNvPr id="17" name="Titel 2">
            <a:extLst>
              <a:ext uri="{FF2B5EF4-FFF2-40B4-BE49-F238E27FC236}">
                <a16:creationId xmlns:a16="http://schemas.microsoft.com/office/drawing/2014/main" id="{5D7A489B-02B9-4503-A940-ADBDC68BD7BD}"/>
              </a:ext>
            </a:extLst>
          </p:cNvPr>
          <p:cNvSpPr>
            <a:spLocks noGrp="1"/>
          </p:cNvSpPr>
          <p:nvPr>
            <p:ph type="title" hasCustomPrompt="1"/>
          </p:nvPr>
        </p:nvSpPr>
        <p:spPr>
          <a:xfrm>
            <a:off x="540000" y="432000"/>
            <a:ext cx="7433121" cy="539685"/>
          </a:xfrm>
        </p:spPr>
        <p:txBody>
          <a:bodyPr/>
          <a:lstStyle>
            <a:lvl1pPr marL="0" indent="0">
              <a:buClr>
                <a:srgbClr val="0E2356"/>
              </a:buClr>
              <a:buSzPct val="110000"/>
              <a:buFont typeface="Source Sans Pro SemiBold" panose="020B0603030403020204" pitchFamily="34" charset="0"/>
              <a:buNone/>
              <a:defRPr b="1">
                <a:solidFill>
                  <a:srgbClr val="0E2356"/>
                </a:solidFill>
              </a:defRPr>
            </a:lvl1pPr>
          </a:lstStyle>
          <a:p>
            <a:r>
              <a:rPr lang="de-DE" dirty="0"/>
              <a:t>Titelmasterformat bearbeiten</a:t>
            </a:r>
          </a:p>
        </p:txBody>
      </p:sp>
      <p:sp>
        <p:nvSpPr>
          <p:cNvPr id="18" name="Inhalt"/>
          <p:cNvSpPr>
            <a:spLocks noGrp="1"/>
          </p:cNvSpPr>
          <p:nvPr>
            <p:ph sz="half" idx="25" hasCustomPrompt="1"/>
          </p:nvPr>
        </p:nvSpPr>
        <p:spPr bwMode="gray">
          <a:xfrm>
            <a:off x="540000" y="2997617"/>
            <a:ext cx="3607198" cy="1335600"/>
          </a:xfrm>
          <a:solidFill>
            <a:schemeClr val="bg1">
              <a:lumMod val="95000"/>
            </a:schemeClr>
          </a:solidFill>
        </p:spPr>
        <p:txBody>
          <a:bodyPr vert="horz" lIns="180000" tIns="180000" rIns="180000" bIns="180000" rtlCol="0">
            <a:noAutofit/>
          </a:bodyPr>
          <a:lstStyle>
            <a:lvl1pPr marL="270000" indent="-270000">
              <a:buClr>
                <a:srgbClr val="2FAE7A"/>
              </a:buClr>
              <a:buFont typeface="Source Sans Pro Black" panose="020B0803030403020204" pitchFamily="34" charset="0"/>
              <a:buChar char="‒"/>
              <a:defRPr lang="de-DE" sz="1400" noProof="0" dirty="0">
                <a:solidFill>
                  <a:schemeClr val="tx2">
                    <a:lumMod val="75000"/>
                  </a:schemeClr>
                </a:solidFill>
              </a:defRPr>
            </a:lvl1pPr>
            <a:lvl2pPr marL="720000" indent="-270000">
              <a:buClr>
                <a:srgbClr val="2FAE7A"/>
              </a:buClr>
              <a:buFont typeface="Source Sans Pro Black" panose="020B0803030403020204" pitchFamily="34" charset="0"/>
              <a:buChar char="‒"/>
              <a:defRPr lang="de-DE" sz="1200" noProof="0" dirty="0">
                <a:solidFill>
                  <a:schemeClr val="tx2">
                    <a:lumMod val="75000"/>
                  </a:schemeClr>
                </a:solidFill>
              </a:defRPr>
            </a:lvl2pPr>
            <a:lvl3pPr marL="1080000" indent="-270000">
              <a:buClr>
                <a:srgbClr val="2FAE7A"/>
              </a:buClr>
              <a:buFont typeface="Source Sans Pro Black" panose="020B0803030403020204" pitchFamily="34" charset="0"/>
              <a:buChar cha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19" name="Inhalt"/>
          <p:cNvSpPr>
            <a:spLocks noGrp="1"/>
          </p:cNvSpPr>
          <p:nvPr>
            <p:ph sz="half" idx="26" hasCustomPrompt="1"/>
          </p:nvPr>
        </p:nvSpPr>
        <p:spPr bwMode="gray">
          <a:xfrm>
            <a:off x="540000" y="4483234"/>
            <a:ext cx="3607198" cy="1335600"/>
          </a:xfrm>
          <a:solidFill>
            <a:schemeClr val="bg1">
              <a:lumMod val="95000"/>
            </a:schemeClr>
          </a:solidFill>
        </p:spPr>
        <p:txBody>
          <a:bodyPr vert="horz" lIns="180000" tIns="180000" rIns="180000" bIns="180000" rtlCol="0">
            <a:noAutofit/>
          </a:bodyPr>
          <a:lstStyle>
            <a:lvl1pPr marL="270000" indent="-270000">
              <a:buClr>
                <a:srgbClr val="2FAE7A"/>
              </a:buClr>
              <a:buFont typeface="Source Sans Pro Black" panose="020B0803030403020204" pitchFamily="34" charset="0"/>
              <a:buChar char="‒"/>
              <a:defRPr lang="de-DE" sz="1400" noProof="0" dirty="0">
                <a:solidFill>
                  <a:schemeClr val="tx2">
                    <a:lumMod val="75000"/>
                  </a:schemeClr>
                </a:solidFill>
              </a:defRPr>
            </a:lvl1pPr>
            <a:lvl2pPr marL="720000" indent="-270000">
              <a:buClr>
                <a:srgbClr val="2FAE7A"/>
              </a:buClr>
              <a:buFont typeface="Source Sans Pro Black" panose="020B0803030403020204" pitchFamily="34" charset="0"/>
              <a:buChar char="‒"/>
              <a:defRPr lang="de-DE" sz="1200" noProof="0" dirty="0">
                <a:solidFill>
                  <a:schemeClr val="tx2">
                    <a:lumMod val="75000"/>
                  </a:schemeClr>
                </a:solidFill>
              </a:defRPr>
            </a:lvl2pPr>
            <a:lvl3pPr marL="1080000" indent="-270000">
              <a:buClr>
                <a:srgbClr val="2FAE7A"/>
              </a:buClr>
              <a:buFont typeface="Source Sans Pro Black" panose="020B0803030403020204" pitchFamily="34" charset="0"/>
              <a:buChar cha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21" name="Inhalt"/>
          <p:cNvSpPr>
            <a:spLocks noGrp="1"/>
          </p:cNvSpPr>
          <p:nvPr>
            <p:ph sz="half" idx="27" hasCustomPrompt="1"/>
          </p:nvPr>
        </p:nvSpPr>
        <p:spPr bwMode="gray">
          <a:xfrm>
            <a:off x="4300927" y="2997066"/>
            <a:ext cx="3607198" cy="1335600"/>
          </a:xfrm>
          <a:solidFill>
            <a:schemeClr val="bg1">
              <a:lumMod val="95000"/>
            </a:schemeClr>
          </a:solidFill>
        </p:spPr>
        <p:txBody>
          <a:bodyPr vert="horz" lIns="180000" tIns="180000" rIns="180000" bIns="180000" rtlCol="0">
            <a:noAutofit/>
          </a:bodyPr>
          <a:lstStyle>
            <a:lvl1pPr marL="270000" indent="-270000">
              <a:buClr>
                <a:srgbClr val="2FAE7A"/>
              </a:buClr>
              <a:buFont typeface="Source Sans Pro Black" panose="020B0803030403020204" pitchFamily="34" charset="0"/>
              <a:buChar char="‒"/>
              <a:defRPr lang="de-DE" sz="1400" noProof="0" dirty="0">
                <a:solidFill>
                  <a:schemeClr val="tx2">
                    <a:lumMod val="75000"/>
                  </a:schemeClr>
                </a:solidFill>
              </a:defRPr>
            </a:lvl1pPr>
            <a:lvl2pPr marL="720000" indent="-270000">
              <a:buClr>
                <a:srgbClr val="2FAE7A"/>
              </a:buClr>
              <a:buFont typeface="Source Sans Pro Black" panose="020B0803030403020204" pitchFamily="34" charset="0"/>
              <a:buChar char="‒"/>
              <a:defRPr lang="de-DE" sz="1200" noProof="0" dirty="0">
                <a:solidFill>
                  <a:schemeClr val="tx2">
                    <a:lumMod val="75000"/>
                  </a:schemeClr>
                </a:solidFill>
              </a:defRPr>
            </a:lvl2pPr>
            <a:lvl3pPr marL="1080000" indent="-270000">
              <a:buClr>
                <a:srgbClr val="2FAE7A"/>
              </a:buClr>
              <a:buFont typeface="Source Sans Pro Black" panose="020B0803030403020204" pitchFamily="34" charset="0"/>
              <a:buChar cha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22" name="Inhalt"/>
          <p:cNvSpPr>
            <a:spLocks noGrp="1"/>
          </p:cNvSpPr>
          <p:nvPr>
            <p:ph sz="half" idx="28" hasCustomPrompt="1"/>
          </p:nvPr>
        </p:nvSpPr>
        <p:spPr bwMode="gray">
          <a:xfrm>
            <a:off x="4300927" y="4482683"/>
            <a:ext cx="3607198" cy="1335600"/>
          </a:xfrm>
          <a:solidFill>
            <a:schemeClr val="bg1">
              <a:lumMod val="95000"/>
            </a:schemeClr>
          </a:solidFill>
        </p:spPr>
        <p:txBody>
          <a:bodyPr vert="horz" lIns="180000" tIns="180000" rIns="180000" bIns="180000" rtlCol="0">
            <a:noAutofit/>
          </a:bodyPr>
          <a:lstStyle>
            <a:lvl1pPr marL="270000" indent="-270000">
              <a:buClr>
                <a:srgbClr val="2FAE7A"/>
              </a:buClr>
              <a:buFont typeface="Source Sans Pro Black" panose="020B0803030403020204" pitchFamily="34" charset="0"/>
              <a:buChar char="‒"/>
              <a:defRPr lang="de-DE" sz="1400" noProof="0" dirty="0">
                <a:solidFill>
                  <a:schemeClr val="tx2">
                    <a:lumMod val="75000"/>
                  </a:schemeClr>
                </a:solidFill>
              </a:defRPr>
            </a:lvl1pPr>
            <a:lvl2pPr marL="720000" indent="-270000">
              <a:buClr>
                <a:srgbClr val="2FAE7A"/>
              </a:buClr>
              <a:buFont typeface="Source Sans Pro Black" panose="020B0803030403020204" pitchFamily="34" charset="0"/>
              <a:buChar char="‒"/>
              <a:defRPr lang="de-DE" sz="1200" noProof="0" dirty="0">
                <a:solidFill>
                  <a:schemeClr val="tx2">
                    <a:lumMod val="75000"/>
                  </a:schemeClr>
                </a:solidFill>
              </a:defRPr>
            </a:lvl2pPr>
            <a:lvl3pPr marL="1080000" indent="-270000">
              <a:buClr>
                <a:srgbClr val="2FAE7A"/>
              </a:buClr>
              <a:buFont typeface="Source Sans Pro Black" panose="020B0803030403020204" pitchFamily="34" charset="0"/>
              <a:buChar cha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14" name="Textplatzhalter 3">
            <a:extLst>
              <a:ext uri="{FF2B5EF4-FFF2-40B4-BE49-F238E27FC236}">
                <a16:creationId xmlns:a16="http://schemas.microsoft.com/office/drawing/2014/main" id="{E5099914-7874-4637-AE82-C43268E2E775}"/>
              </a:ext>
            </a:extLst>
          </p:cNvPr>
          <p:cNvSpPr>
            <a:spLocks noGrp="1"/>
          </p:cNvSpPr>
          <p:nvPr>
            <p:ph type="body" sz="quarter" idx="29" hasCustomPrompt="1"/>
          </p:nvPr>
        </p:nvSpPr>
        <p:spPr>
          <a:xfrm>
            <a:off x="539750" y="971685"/>
            <a:ext cx="7433371" cy="528638"/>
          </a:xfrm>
        </p:spPr>
        <p:txBody>
          <a:bodyPr/>
          <a:lstStyle>
            <a:lvl1pPr marL="0" indent="0">
              <a:buNone/>
              <a:defRPr sz="2000">
                <a:solidFill>
                  <a:srgbClr val="2FAE7A"/>
                </a:solidFill>
              </a:defRPr>
            </a:lvl1pPr>
          </a:lstStyle>
          <a:p>
            <a:pPr lvl="0"/>
            <a:r>
              <a:rPr lang="de-DE" dirty="0"/>
              <a:t>Das ist eine optionale </a:t>
            </a:r>
            <a:r>
              <a:rPr lang="de-DE" dirty="0" err="1"/>
              <a:t>Subline</a:t>
            </a:r>
            <a:r>
              <a:rPr lang="de-DE" dirty="0"/>
              <a:t>. Bei Nichtnutzung einfach löschen. </a:t>
            </a:r>
          </a:p>
        </p:txBody>
      </p:sp>
      <p:sp>
        <p:nvSpPr>
          <p:cNvPr id="24" name="Bildplatzhalter 2"/>
          <p:cNvSpPr>
            <a:spLocks noGrp="1"/>
          </p:cNvSpPr>
          <p:nvPr>
            <p:ph type="pic" sz="quarter" idx="30"/>
          </p:nvPr>
        </p:nvSpPr>
        <p:spPr bwMode="gray">
          <a:xfrm>
            <a:off x="7252132" y="-8709"/>
            <a:ext cx="4993091" cy="6917926"/>
          </a:xfrm>
          <a:custGeom>
            <a:avLst/>
            <a:gdLst>
              <a:gd name="connsiteX0" fmla="*/ 0 w 4942342"/>
              <a:gd name="connsiteY0" fmla="*/ 1567996 h 1567996"/>
              <a:gd name="connsiteX1" fmla="*/ 391999 w 4942342"/>
              <a:gd name="connsiteY1" fmla="*/ 0 h 1567996"/>
              <a:gd name="connsiteX2" fmla="*/ 4550343 w 4942342"/>
              <a:gd name="connsiteY2" fmla="*/ 0 h 1567996"/>
              <a:gd name="connsiteX3" fmla="*/ 4942342 w 4942342"/>
              <a:gd name="connsiteY3" fmla="*/ 1567996 h 1567996"/>
              <a:gd name="connsiteX4" fmla="*/ 0 w 4942342"/>
              <a:gd name="connsiteY4" fmla="*/ 1567996 h 1567996"/>
              <a:gd name="connsiteX0" fmla="*/ 0 w 4942342"/>
              <a:gd name="connsiteY0" fmla="*/ 1578882 h 1578882"/>
              <a:gd name="connsiteX1" fmla="*/ 391999 w 4942342"/>
              <a:gd name="connsiteY1" fmla="*/ 10886 h 1578882"/>
              <a:gd name="connsiteX2" fmla="*/ 3233171 w 4942342"/>
              <a:gd name="connsiteY2" fmla="*/ 0 h 1578882"/>
              <a:gd name="connsiteX3" fmla="*/ 4942342 w 4942342"/>
              <a:gd name="connsiteY3" fmla="*/ 1578882 h 1578882"/>
              <a:gd name="connsiteX4" fmla="*/ 0 w 4942342"/>
              <a:gd name="connsiteY4" fmla="*/ 1578882 h 1578882"/>
              <a:gd name="connsiteX0" fmla="*/ 0 w 4082371"/>
              <a:gd name="connsiteY0" fmla="*/ 1578882 h 1600654"/>
              <a:gd name="connsiteX1" fmla="*/ 391999 w 4082371"/>
              <a:gd name="connsiteY1" fmla="*/ 10886 h 1600654"/>
              <a:gd name="connsiteX2" fmla="*/ 3233171 w 4082371"/>
              <a:gd name="connsiteY2" fmla="*/ 0 h 1600654"/>
              <a:gd name="connsiteX3" fmla="*/ 4082371 w 4082371"/>
              <a:gd name="connsiteY3" fmla="*/ 1600654 h 1600654"/>
              <a:gd name="connsiteX4" fmla="*/ 0 w 4082371"/>
              <a:gd name="connsiteY4" fmla="*/ 1578882 h 1600654"/>
              <a:gd name="connsiteX0" fmla="*/ 0 w 4082371"/>
              <a:gd name="connsiteY0" fmla="*/ 6869339 h 6891111"/>
              <a:gd name="connsiteX1" fmla="*/ 113 w 4082371"/>
              <a:gd name="connsiteY1" fmla="*/ 0 h 6891111"/>
              <a:gd name="connsiteX2" fmla="*/ 3233171 w 4082371"/>
              <a:gd name="connsiteY2" fmla="*/ 5290457 h 6891111"/>
              <a:gd name="connsiteX3" fmla="*/ 4082371 w 4082371"/>
              <a:gd name="connsiteY3" fmla="*/ 6891111 h 6891111"/>
              <a:gd name="connsiteX4" fmla="*/ 0 w 4082371"/>
              <a:gd name="connsiteY4" fmla="*/ 6869339 h 6891111"/>
              <a:gd name="connsiteX0" fmla="*/ 0 w 7413285"/>
              <a:gd name="connsiteY0" fmla="*/ 6869339 h 6891111"/>
              <a:gd name="connsiteX1" fmla="*/ 113 w 7413285"/>
              <a:gd name="connsiteY1" fmla="*/ 0 h 6891111"/>
              <a:gd name="connsiteX2" fmla="*/ 7413285 w 7413285"/>
              <a:gd name="connsiteY2" fmla="*/ 0 h 6891111"/>
              <a:gd name="connsiteX3" fmla="*/ 4082371 w 7413285"/>
              <a:gd name="connsiteY3" fmla="*/ 6891111 h 6891111"/>
              <a:gd name="connsiteX4" fmla="*/ 0 w 7413285"/>
              <a:gd name="connsiteY4" fmla="*/ 6869339 h 6891111"/>
              <a:gd name="connsiteX0" fmla="*/ 0 w 8229600"/>
              <a:gd name="connsiteY0" fmla="*/ 6869339 h 6891111"/>
              <a:gd name="connsiteX1" fmla="*/ 113 w 8229600"/>
              <a:gd name="connsiteY1" fmla="*/ 0 h 6891111"/>
              <a:gd name="connsiteX2" fmla="*/ 8229600 w 8229600"/>
              <a:gd name="connsiteY2" fmla="*/ 45719 h 6891111"/>
              <a:gd name="connsiteX3" fmla="*/ 4082371 w 8229600"/>
              <a:gd name="connsiteY3" fmla="*/ 6891111 h 6891111"/>
              <a:gd name="connsiteX4" fmla="*/ 0 w 8229600"/>
              <a:gd name="connsiteY4" fmla="*/ 6869339 h 6891111"/>
              <a:gd name="connsiteX0" fmla="*/ 0 w 8229600"/>
              <a:gd name="connsiteY0" fmla="*/ 6869339 h 6891112"/>
              <a:gd name="connsiteX1" fmla="*/ 113 w 8229600"/>
              <a:gd name="connsiteY1" fmla="*/ 0 h 6891112"/>
              <a:gd name="connsiteX2" fmla="*/ 8229600 w 8229600"/>
              <a:gd name="connsiteY2" fmla="*/ 45719 h 6891112"/>
              <a:gd name="connsiteX3" fmla="*/ 5159828 w 8229600"/>
              <a:gd name="connsiteY3" fmla="*/ 6891112 h 6891112"/>
              <a:gd name="connsiteX4" fmla="*/ 0 w 8229600"/>
              <a:gd name="connsiteY4" fmla="*/ 6869339 h 6891112"/>
              <a:gd name="connsiteX0" fmla="*/ 0 w 12224657"/>
              <a:gd name="connsiteY0" fmla="*/ 6869339 h 6923769"/>
              <a:gd name="connsiteX1" fmla="*/ 113 w 12224657"/>
              <a:gd name="connsiteY1" fmla="*/ 0 h 6923769"/>
              <a:gd name="connsiteX2" fmla="*/ 8229600 w 12224657"/>
              <a:gd name="connsiteY2" fmla="*/ 45719 h 6923769"/>
              <a:gd name="connsiteX3" fmla="*/ 12224657 w 12224657"/>
              <a:gd name="connsiteY3" fmla="*/ 6923769 h 6923769"/>
              <a:gd name="connsiteX4" fmla="*/ 0 w 12224657"/>
              <a:gd name="connsiteY4" fmla="*/ 6869339 h 6923769"/>
              <a:gd name="connsiteX0" fmla="*/ 0 w 12224657"/>
              <a:gd name="connsiteY0" fmla="*/ 6869339 h 6923769"/>
              <a:gd name="connsiteX1" fmla="*/ 113 w 12224657"/>
              <a:gd name="connsiteY1" fmla="*/ 0 h 6923769"/>
              <a:gd name="connsiteX2" fmla="*/ 8229600 w 12224657"/>
              <a:gd name="connsiteY2" fmla="*/ 45719 h 6923769"/>
              <a:gd name="connsiteX3" fmla="*/ 12224657 w 12224657"/>
              <a:gd name="connsiteY3" fmla="*/ 6923769 h 6923769"/>
              <a:gd name="connsiteX4" fmla="*/ 0 w 12224657"/>
              <a:gd name="connsiteY4" fmla="*/ 6869339 h 6923769"/>
              <a:gd name="connsiteX0" fmla="*/ 0 w 12224657"/>
              <a:gd name="connsiteY0" fmla="*/ 6858453 h 6912883"/>
              <a:gd name="connsiteX1" fmla="*/ 5388541 w 12224657"/>
              <a:gd name="connsiteY1" fmla="*/ 0 h 6912883"/>
              <a:gd name="connsiteX2" fmla="*/ 8229600 w 12224657"/>
              <a:gd name="connsiteY2" fmla="*/ 34833 h 6912883"/>
              <a:gd name="connsiteX3" fmla="*/ 12224657 w 12224657"/>
              <a:gd name="connsiteY3" fmla="*/ 6912883 h 6912883"/>
              <a:gd name="connsiteX4" fmla="*/ 0 w 12224657"/>
              <a:gd name="connsiteY4" fmla="*/ 6858453 h 6912883"/>
              <a:gd name="connsiteX0" fmla="*/ 0 w 12224657"/>
              <a:gd name="connsiteY0" fmla="*/ 6858453 h 6912883"/>
              <a:gd name="connsiteX1" fmla="*/ 5388541 w 12224657"/>
              <a:gd name="connsiteY1" fmla="*/ 0 h 6912883"/>
              <a:gd name="connsiteX2" fmla="*/ 8229600 w 12224657"/>
              <a:gd name="connsiteY2" fmla="*/ 34833 h 6912883"/>
              <a:gd name="connsiteX3" fmla="*/ 12224657 w 12224657"/>
              <a:gd name="connsiteY3" fmla="*/ 6912883 h 6912883"/>
              <a:gd name="connsiteX4" fmla="*/ 0 w 12224657"/>
              <a:gd name="connsiteY4" fmla="*/ 6858453 h 6912883"/>
              <a:gd name="connsiteX0" fmla="*/ 0 w 9372600"/>
              <a:gd name="connsiteY0" fmla="*/ 6945538 h 6945538"/>
              <a:gd name="connsiteX1" fmla="*/ 2536484 w 9372600"/>
              <a:gd name="connsiteY1" fmla="*/ 0 h 6945538"/>
              <a:gd name="connsiteX2" fmla="*/ 5377543 w 9372600"/>
              <a:gd name="connsiteY2" fmla="*/ 34833 h 6945538"/>
              <a:gd name="connsiteX3" fmla="*/ 9372600 w 9372600"/>
              <a:gd name="connsiteY3" fmla="*/ 6912883 h 6945538"/>
              <a:gd name="connsiteX4" fmla="*/ 0 w 9372600"/>
              <a:gd name="connsiteY4" fmla="*/ 6945538 h 6945538"/>
              <a:gd name="connsiteX0" fmla="*/ 0 w 9372600"/>
              <a:gd name="connsiteY0" fmla="*/ 6965133 h 6965133"/>
              <a:gd name="connsiteX1" fmla="*/ 2536484 w 9372600"/>
              <a:gd name="connsiteY1" fmla="*/ 19595 h 6965133"/>
              <a:gd name="connsiteX2" fmla="*/ 8730343 w 9372600"/>
              <a:gd name="connsiteY2" fmla="*/ 0 h 6965133"/>
              <a:gd name="connsiteX3" fmla="*/ 9372600 w 9372600"/>
              <a:gd name="connsiteY3" fmla="*/ 6932478 h 6965133"/>
              <a:gd name="connsiteX4" fmla="*/ 0 w 9372600"/>
              <a:gd name="connsiteY4" fmla="*/ 6965133 h 6965133"/>
              <a:gd name="connsiteX0" fmla="*/ 0 w 8730343"/>
              <a:gd name="connsiteY0" fmla="*/ 6965133 h 7128421"/>
              <a:gd name="connsiteX1" fmla="*/ 2536484 w 8730343"/>
              <a:gd name="connsiteY1" fmla="*/ 19595 h 7128421"/>
              <a:gd name="connsiteX2" fmla="*/ 8730343 w 8730343"/>
              <a:gd name="connsiteY2" fmla="*/ 0 h 7128421"/>
              <a:gd name="connsiteX3" fmla="*/ 6727371 w 8730343"/>
              <a:gd name="connsiteY3" fmla="*/ 7128421 h 7128421"/>
              <a:gd name="connsiteX4" fmla="*/ 0 w 8730343"/>
              <a:gd name="connsiteY4" fmla="*/ 6965133 h 7128421"/>
              <a:gd name="connsiteX0" fmla="*/ 0 w 8762999"/>
              <a:gd name="connsiteY0" fmla="*/ 6965133 h 6965133"/>
              <a:gd name="connsiteX1" fmla="*/ 2536484 w 8762999"/>
              <a:gd name="connsiteY1" fmla="*/ 19595 h 6965133"/>
              <a:gd name="connsiteX2" fmla="*/ 8730343 w 8762999"/>
              <a:gd name="connsiteY2" fmla="*/ 0 h 6965133"/>
              <a:gd name="connsiteX3" fmla="*/ 8762999 w 8762999"/>
              <a:gd name="connsiteY3" fmla="*/ 6910707 h 6965133"/>
              <a:gd name="connsiteX4" fmla="*/ 0 w 8762999"/>
              <a:gd name="connsiteY4" fmla="*/ 6965133 h 6965133"/>
              <a:gd name="connsiteX0" fmla="*/ 0 w 8730341"/>
              <a:gd name="connsiteY0" fmla="*/ 6899819 h 6910707"/>
              <a:gd name="connsiteX1" fmla="*/ 2503826 w 8730341"/>
              <a:gd name="connsiteY1" fmla="*/ 19595 h 6910707"/>
              <a:gd name="connsiteX2" fmla="*/ 8697685 w 8730341"/>
              <a:gd name="connsiteY2" fmla="*/ 0 h 6910707"/>
              <a:gd name="connsiteX3" fmla="*/ 8730341 w 8730341"/>
              <a:gd name="connsiteY3" fmla="*/ 6910707 h 6910707"/>
              <a:gd name="connsiteX4" fmla="*/ 0 w 8730341"/>
              <a:gd name="connsiteY4" fmla="*/ 6899819 h 6910707"/>
              <a:gd name="connsiteX0" fmla="*/ 0 w 8741226"/>
              <a:gd name="connsiteY0" fmla="*/ 6899819 h 6910707"/>
              <a:gd name="connsiteX1" fmla="*/ 2503826 w 8741226"/>
              <a:gd name="connsiteY1" fmla="*/ 19595 h 6910707"/>
              <a:gd name="connsiteX2" fmla="*/ 8697685 w 8741226"/>
              <a:gd name="connsiteY2" fmla="*/ 0 h 6910707"/>
              <a:gd name="connsiteX3" fmla="*/ 8741226 w 8741226"/>
              <a:gd name="connsiteY3" fmla="*/ 6910707 h 6910707"/>
              <a:gd name="connsiteX4" fmla="*/ 0 w 8741226"/>
              <a:gd name="connsiteY4" fmla="*/ 6899819 h 6910707"/>
              <a:gd name="connsiteX0" fmla="*/ 0 w 8741226"/>
              <a:gd name="connsiteY0" fmla="*/ 6899819 h 6910707"/>
              <a:gd name="connsiteX1" fmla="*/ 2503826 w 8741226"/>
              <a:gd name="connsiteY1" fmla="*/ 19595 h 6910707"/>
              <a:gd name="connsiteX2" fmla="*/ 8708570 w 8741226"/>
              <a:gd name="connsiteY2" fmla="*/ 0 h 6910707"/>
              <a:gd name="connsiteX3" fmla="*/ 8741226 w 8741226"/>
              <a:gd name="connsiteY3" fmla="*/ 6910707 h 6910707"/>
              <a:gd name="connsiteX4" fmla="*/ 0 w 8741226"/>
              <a:gd name="connsiteY4" fmla="*/ 6899819 h 6910707"/>
              <a:gd name="connsiteX0" fmla="*/ 0 w 8741226"/>
              <a:gd name="connsiteY0" fmla="*/ 6901995 h 6912883"/>
              <a:gd name="connsiteX1" fmla="*/ 2503826 w 8741226"/>
              <a:gd name="connsiteY1" fmla="*/ 0 h 6912883"/>
              <a:gd name="connsiteX2" fmla="*/ 8708570 w 8741226"/>
              <a:gd name="connsiteY2" fmla="*/ 2176 h 6912883"/>
              <a:gd name="connsiteX3" fmla="*/ 8741226 w 8741226"/>
              <a:gd name="connsiteY3" fmla="*/ 6912883 h 6912883"/>
              <a:gd name="connsiteX4" fmla="*/ 0 w 8741226"/>
              <a:gd name="connsiteY4" fmla="*/ 6901995 h 6912883"/>
              <a:gd name="connsiteX0" fmla="*/ 1506859 w 6237400"/>
              <a:gd name="connsiteY0" fmla="*/ 6938208 h 6938208"/>
              <a:gd name="connsiteX1" fmla="*/ 0 w 6237400"/>
              <a:gd name="connsiteY1" fmla="*/ 0 h 6938208"/>
              <a:gd name="connsiteX2" fmla="*/ 6204744 w 6237400"/>
              <a:gd name="connsiteY2" fmla="*/ 2176 h 6938208"/>
              <a:gd name="connsiteX3" fmla="*/ 6237400 w 6237400"/>
              <a:gd name="connsiteY3" fmla="*/ 6912883 h 6938208"/>
              <a:gd name="connsiteX4" fmla="*/ 1506859 w 6237400"/>
              <a:gd name="connsiteY4" fmla="*/ 6938208 h 6938208"/>
              <a:gd name="connsiteX0" fmla="*/ 0 w 4730541"/>
              <a:gd name="connsiteY0" fmla="*/ 6947261 h 6947261"/>
              <a:gd name="connsiteX1" fmla="*/ 2042099 w 4730541"/>
              <a:gd name="connsiteY1" fmla="*/ 0 h 6947261"/>
              <a:gd name="connsiteX2" fmla="*/ 4697885 w 4730541"/>
              <a:gd name="connsiteY2" fmla="*/ 11229 h 6947261"/>
              <a:gd name="connsiteX3" fmla="*/ 4730541 w 4730541"/>
              <a:gd name="connsiteY3" fmla="*/ 6921936 h 6947261"/>
              <a:gd name="connsiteX4" fmla="*/ 0 w 4730541"/>
              <a:gd name="connsiteY4" fmla="*/ 6947261 h 6947261"/>
              <a:gd name="connsiteX0" fmla="*/ 0 w 3354414"/>
              <a:gd name="connsiteY0" fmla="*/ 6938208 h 6938208"/>
              <a:gd name="connsiteX1" fmla="*/ 665972 w 3354414"/>
              <a:gd name="connsiteY1" fmla="*/ 0 h 6938208"/>
              <a:gd name="connsiteX2" fmla="*/ 3321758 w 3354414"/>
              <a:gd name="connsiteY2" fmla="*/ 11229 h 6938208"/>
              <a:gd name="connsiteX3" fmla="*/ 3354414 w 3354414"/>
              <a:gd name="connsiteY3" fmla="*/ 6921936 h 6938208"/>
              <a:gd name="connsiteX4" fmla="*/ 0 w 3354414"/>
              <a:gd name="connsiteY4" fmla="*/ 6938208 h 6938208"/>
              <a:gd name="connsiteX0" fmla="*/ 0 w 3354414"/>
              <a:gd name="connsiteY0" fmla="*/ 6929155 h 6929155"/>
              <a:gd name="connsiteX1" fmla="*/ 1127699 w 3354414"/>
              <a:gd name="connsiteY1" fmla="*/ 0 h 6929155"/>
              <a:gd name="connsiteX2" fmla="*/ 3321758 w 3354414"/>
              <a:gd name="connsiteY2" fmla="*/ 2176 h 6929155"/>
              <a:gd name="connsiteX3" fmla="*/ 3354414 w 3354414"/>
              <a:gd name="connsiteY3" fmla="*/ 6912883 h 6929155"/>
              <a:gd name="connsiteX4" fmla="*/ 0 w 3354414"/>
              <a:gd name="connsiteY4" fmla="*/ 6929155 h 6929155"/>
              <a:gd name="connsiteX0" fmla="*/ 393283 w 3747697"/>
              <a:gd name="connsiteY0" fmla="*/ 6938208 h 6938208"/>
              <a:gd name="connsiteX1" fmla="*/ 0 w 3747697"/>
              <a:gd name="connsiteY1" fmla="*/ 0 h 6938208"/>
              <a:gd name="connsiteX2" fmla="*/ 3715041 w 3747697"/>
              <a:gd name="connsiteY2" fmla="*/ 11229 h 6938208"/>
              <a:gd name="connsiteX3" fmla="*/ 3747697 w 3747697"/>
              <a:gd name="connsiteY3" fmla="*/ 6921936 h 6938208"/>
              <a:gd name="connsiteX4" fmla="*/ 393283 w 3747697"/>
              <a:gd name="connsiteY4" fmla="*/ 6938208 h 6938208"/>
              <a:gd name="connsiteX0" fmla="*/ 0 w 4929717"/>
              <a:gd name="connsiteY0" fmla="*/ 6929155 h 6929155"/>
              <a:gd name="connsiteX1" fmla="*/ 1182020 w 4929717"/>
              <a:gd name="connsiteY1" fmla="*/ 0 h 6929155"/>
              <a:gd name="connsiteX2" fmla="*/ 4897061 w 4929717"/>
              <a:gd name="connsiteY2" fmla="*/ 11229 h 6929155"/>
              <a:gd name="connsiteX3" fmla="*/ 4929717 w 4929717"/>
              <a:gd name="connsiteY3" fmla="*/ 6921936 h 6929155"/>
              <a:gd name="connsiteX4" fmla="*/ 0 w 4929717"/>
              <a:gd name="connsiteY4" fmla="*/ 6929155 h 6929155"/>
              <a:gd name="connsiteX0" fmla="*/ 0 w 4929717"/>
              <a:gd name="connsiteY0" fmla="*/ 6917926 h 6917926"/>
              <a:gd name="connsiteX1" fmla="*/ 2458559 w 4929717"/>
              <a:gd name="connsiteY1" fmla="*/ 6878 h 6917926"/>
              <a:gd name="connsiteX2" fmla="*/ 4897061 w 4929717"/>
              <a:gd name="connsiteY2" fmla="*/ 0 h 6917926"/>
              <a:gd name="connsiteX3" fmla="*/ 4929717 w 4929717"/>
              <a:gd name="connsiteY3" fmla="*/ 6910707 h 6917926"/>
              <a:gd name="connsiteX4" fmla="*/ 0 w 4929717"/>
              <a:gd name="connsiteY4" fmla="*/ 6917926 h 6917926"/>
              <a:gd name="connsiteX0" fmla="*/ 0 w 4993091"/>
              <a:gd name="connsiteY0" fmla="*/ 6917926 h 6917926"/>
              <a:gd name="connsiteX1" fmla="*/ 2521933 w 4993091"/>
              <a:gd name="connsiteY1" fmla="*/ 6878 h 6917926"/>
              <a:gd name="connsiteX2" fmla="*/ 4960435 w 4993091"/>
              <a:gd name="connsiteY2" fmla="*/ 0 h 6917926"/>
              <a:gd name="connsiteX3" fmla="*/ 4993091 w 4993091"/>
              <a:gd name="connsiteY3" fmla="*/ 6910707 h 6917926"/>
              <a:gd name="connsiteX4" fmla="*/ 0 w 4993091"/>
              <a:gd name="connsiteY4" fmla="*/ 6917926 h 6917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091" h="6917926">
                <a:moveTo>
                  <a:pt x="0" y="6917926"/>
                </a:moveTo>
                <a:lnTo>
                  <a:pt x="2521933" y="6878"/>
                </a:lnTo>
                <a:lnTo>
                  <a:pt x="4960435" y="0"/>
                </a:lnTo>
                <a:lnTo>
                  <a:pt x="4993091" y="6910707"/>
                </a:lnTo>
                <a:lnTo>
                  <a:pt x="0" y="6917926"/>
                </a:lnTo>
                <a:close/>
              </a:path>
            </a:pathLst>
          </a:custGeom>
          <a:solidFill>
            <a:schemeClr val="bg1">
              <a:lumMod val="85000"/>
            </a:schemeClr>
          </a:solidFill>
        </p:spPr>
        <p:txBody>
          <a:bodyPr/>
          <a:lstStyle>
            <a:lvl1pPr marL="0" indent="0">
              <a:buNone/>
              <a:defRPr>
                <a:solidFill>
                  <a:schemeClr val="bg1">
                    <a:lumMod val="85000"/>
                  </a:schemeClr>
                </a:solidFill>
              </a:defRPr>
            </a:lvl1pPr>
          </a:lstStyle>
          <a:p>
            <a:endParaRPr lang="de-DE" dirty="0"/>
          </a:p>
        </p:txBody>
      </p:sp>
    </p:spTree>
    <p:extLst>
      <p:ext uri="{BB962C8B-B14F-4D97-AF65-F5344CB8AC3E}">
        <p14:creationId xmlns:p14="http://schemas.microsoft.com/office/powerpoint/2010/main" val="8341396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x Content und Bild">
    <p:spTree>
      <p:nvGrpSpPr>
        <p:cNvPr id="1" name=""/>
        <p:cNvGrpSpPr/>
        <p:nvPr/>
      </p:nvGrpSpPr>
      <p:grpSpPr>
        <a:xfrm>
          <a:off x="0" y="0"/>
          <a:ext cx="0" cy="0"/>
          <a:chOff x="0" y="0"/>
          <a:chExt cx="0" cy="0"/>
        </a:xfrm>
      </p:grpSpPr>
      <p:sp>
        <p:nvSpPr>
          <p:cNvPr id="9" name="Bildplatzhalter 8">
            <a:extLst>
              <a:ext uri="{FF2B5EF4-FFF2-40B4-BE49-F238E27FC236}">
                <a16:creationId xmlns:a16="http://schemas.microsoft.com/office/drawing/2014/main" id="{EFEAA933-DAAA-45A7-9A73-E4B7C3A8BB95}"/>
              </a:ext>
            </a:extLst>
          </p:cNvPr>
          <p:cNvSpPr>
            <a:spLocks noGrp="1"/>
          </p:cNvSpPr>
          <p:nvPr>
            <p:ph type="pic" sz="quarter" idx="16"/>
          </p:nvPr>
        </p:nvSpPr>
        <p:spPr>
          <a:xfrm>
            <a:off x="8234013" y="0"/>
            <a:ext cx="3956400" cy="6858000"/>
          </a:xfrm>
          <a:solidFill>
            <a:schemeClr val="bg1">
              <a:lumMod val="85000"/>
            </a:schemeClr>
          </a:solidFill>
        </p:spPr>
        <p:txBody>
          <a:bodyPr vert="horz" wrap="square" lIns="144000" tIns="144000" rIns="144000" bIns="144000" rtlCol="0">
            <a:noAutofit/>
          </a:bodyPr>
          <a:lstStyle>
            <a:lvl1pPr>
              <a:defRPr lang="en-US">
                <a:solidFill>
                  <a:schemeClr val="tx2">
                    <a:lumMod val="75000"/>
                  </a:schemeClr>
                </a:solidFill>
              </a:defRPr>
            </a:lvl1pPr>
          </a:lstStyle>
          <a:p>
            <a:pPr marL="0" lvl="0" indent="0">
              <a:buNone/>
            </a:pPr>
            <a:r>
              <a:rPr lang="de-DE" dirty="0"/>
              <a:t>Bild durch Klicken auf Symbol hinzufügen</a:t>
            </a:r>
            <a:endParaRPr lang="en-US" dirty="0"/>
          </a:p>
        </p:txBody>
      </p:sp>
      <p:sp>
        <p:nvSpPr>
          <p:cNvPr id="2" name="Titel"/>
          <p:cNvSpPr>
            <a:spLocks noGrp="1"/>
          </p:cNvSpPr>
          <p:nvPr>
            <p:ph type="title" hasCustomPrompt="1"/>
          </p:nvPr>
        </p:nvSpPr>
        <p:spPr bwMode="gray">
          <a:xfrm>
            <a:off x="540000" y="432000"/>
            <a:ext cx="7358397" cy="1080000"/>
          </a:xfrm>
        </p:spPr>
        <p:txBody>
          <a:bodyPr/>
          <a:lstStyle>
            <a:lvl1pPr marL="0" indent="0">
              <a:buClr>
                <a:srgbClr val="002456"/>
              </a:buClr>
              <a:buSzPct val="110000"/>
              <a:buFont typeface="Source Sans Pro" panose="020B05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noProof="0" dirty="0"/>
              <a:t>Titelmasterformat bearbeiten</a:t>
            </a:r>
          </a:p>
        </p:txBody>
      </p:sp>
      <p:sp>
        <p:nvSpPr>
          <p:cNvPr id="3" name="Inhalt"/>
          <p:cNvSpPr>
            <a:spLocks noGrp="1"/>
          </p:cNvSpPr>
          <p:nvPr>
            <p:ph sz="half" idx="1" hasCustomPrompt="1"/>
          </p:nvPr>
        </p:nvSpPr>
        <p:spPr bwMode="gray">
          <a:xfrm>
            <a:off x="540000" y="1512000"/>
            <a:ext cx="3607198" cy="1335600"/>
          </a:xfrm>
          <a:solidFill>
            <a:schemeClr val="bg1">
              <a:lumMod val="95000"/>
            </a:schemeClr>
          </a:solidFill>
        </p:spPr>
        <p:txBody>
          <a:bodyPr vert="horz" lIns="180000" tIns="180000" rIns="180000" bIns="180000" rtlCol="0">
            <a:noAutofit/>
          </a:bodyPr>
          <a:lstStyle>
            <a:lvl1pPr>
              <a:defRPr lang="de-DE" sz="1400" noProof="0" dirty="0">
                <a:solidFill>
                  <a:schemeClr val="tx2">
                    <a:lumMod val="75000"/>
                  </a:schemeClr>
                </a:solidFill>
              </a:defRPr>
            </a:lvl1pPr>
            <a:lvl2pPr>
              <a:defRPr lang="de-DE" sz="1200" noProof="0" dirty="0">
                <a:solidFill>
                  <a:schemeClr val="tx2">
                    <a:lumMod val="75000"/>
                  </a:schemeClr>
                </a:solidFill>
              </a:defRPr>
            </a:lvl2pPr>
            <a:lvl3pP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20" name="Inhaltsplatzhalter 19">
            <a:extLst>
              <a:ext uri="{FF2B5EF4-FFF2-40B4-BE49-F238E27FC236}">
                <a16:creationId xmlns:a16="http://schemas.microsoft.com/office/drawing/2014/main" id="{55E41B23-5F82-48E6-BCC2-2142B4075E73}"/>
              </a:ext>
            </a:extLst>
          </p:cNvPr>
          <p:cNvSpPr>
            <a:spLocks noGrp="1"/>
          </p:cNvSpPr>
          <p:nvPr>
            <p:ph sz="half" idx="17" hasCustomPrompt="1"/>
          </p:nvPr>
        </p:nvSpPr>
        <p:spPr bwMode="gray">
          <a:xfrm>
            <a:off x="4300927" y="1512000"/>
            <a:ext cx="3607198" cy="1335600"/>
          </a:xfrm>
          <a:prstGeom prst="rect">
            <a:avLst/>
          </a:prstGeom>
          <a:solidFill>
            <a:schemeClr val="bg1">
              <a:lumMod val="95000"/>
            </a:schemeClr>
          </a:solidFill>
        </p:spPr>
        <p:txBody>
          <a:bodyPr vert="horz" wrap="square" lIns="180000" tIns="180000" rIns="180000" bIns="180000" rtlCol="0">
            <a:noAutofit/>
          </a:bodyPr>
          <a:lstStyle>
            <a:lvl1pPr>
              <a:defRPr lang="de-DE" sz="1400" noProof="0" dirty="0">
                <a:solidFill>
                  <a:schemeClr val="tx2">
                    <a:lumMod val="75000"/>
                  </a:schemeClr>
                </a:solidFill>
              </a:defRPr>
            </a:lvl1pPr>
            <a:lvl2pPr>
              <a:defRPr lang="de-DE" sz="1200" noProof="0" dirty="0">
                <a:solidFill>
                  <a:schemeClr val="tx2">
                    <a:lumMod val="75000"/>
                  </a:schemeClr>
                </a:solidFill>
              </a:defRPr>
            </a:lvl2pPr>
            <a:lvl3pP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13" name="Inhalt">
            <a:extLst>
              <a:ext uri="{FF2B5EF4-FFF2-40B4-BE49-F238E27FC236}">
                <a16:creationId xmlns:a16="http://schemas.microsoft.com/office/drawing/2014/main" id="{54E3DC3C-C72C-49DD-8B68-5CCD1AD8D574}"/>
              </a:ext>
            </a:extLst>
          </p:cNvPr>
          <p:cNvSpPr>
            <a:spLocks noGrp="1"/>
          </p:cNvSpPr>
          <p:nvPr>
            <p:ph sz="half" idx="18" hasCustomPrompt="1"/>
          </p:nvPr>
        </p:nvSpPr>
        <p:spPr bwMode="gray">
          <a:xfrm>
            <a:off x="549727" y="2997617"/>
            <a:ext cx="3607198" cy="1335600"/>
          </a:xfrm>
          <a:solidFill>
            <a:schemeClr val="bg1">
              <a:lumMod val="95000"/>
            </a:schemeClr>
          </a:solidFill>
        </p:spPr>
        <p:txBody>
          <a:bodyPr vert="horz" lIns="180000" tIns="180000" rIns="180000" bIns="180000" rtlCol="0">
            <a:noAutofit/>
          </a:bodyPr>
          <a:lstStyle>
            <a:lvl1pPr>
              <a:defRPr lang="de-DE" sz="1400" noProof="0" dirty="0">
                <a:solidFill>
                  <a:schemeClr val="tx2">
                    <a:lumMod val="75000"/>
                  </a:schemeClr>
                </a:solidFill>
              </a:defRPr>
            </a:lvl1pPr>
            <a:lvl2pPr>
              <a:defRPr lang="de-DE" sz="1200" noProof="0" dirty="0">
                <a:solidFill>
                  <a:schemeClr val="tx2">
                    <a:lumMod val="75000"/>
                  </a:schemeClr>
                </a:solidFill>
              </a:defRPr>
            </a:lvl2pPr>
            <a:lvl3pP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14" name="Inhalt">
            <a:extLst>
              <a:ext uri="{FF2B5EF4-FFF2-40B4-BE49-F238E27FC236}">
                <a16:creationId xmlns:a16="http://schemas.microsoft.com/office/drawing/2014/main" id="{E34E2CFA-3C5D-4636-B3C5-27184E100402}"/>
              </a:ext>
            </a:extLst>
          </p:cNvPr>
          <p:cNvSpPr>
            <a:spLocks noGrp="1"/>
          </p:cNvSpPr>
          <p:nvPr>
            <p:ph sz="half" idx="19" hasCustomPrompt="1"/>
          </p:nvPr>
        </p:nvSpPr>
        <p:spPr bwMode="gray">
          <a:xfrm>
            <a:off x="4300927" y="2997617"/>
            <a:ext cx="3607198" cy="1335600"/>
          </a:xfrm>
          <a:solidFill>
            <a:schemeClr val="bg1">
              <a:lumMod val="95000"/>
            </a:schemeClr>
          </a:solidFill>
        </p:spPr>
        <p:txBody>
          <a:bodyPr vert="horz" lIns="180000" tIns="180000" rIns="180000" bIns="180000" rtlCol="0">
            <a:noAutofit/>
          </a:bodyPr>
          <a:lstStyle>
            <a:lvl1pPr>
              <a:defRPr lang="de-DE" sz="1400" noProof="0" dirty="0">
                <a:solidFill>
                  <a:schemeClr val="tx2">
                    <a:lumMod val="75000"/>
                  </a:schemeClr>
                </a:solidFill>
              </a:defRPr>
            </a:lvl1pPr>
            <a:lvl2pPr>
              <a:defRPr lang="de-DE" sz="1200" noProof="0" dirty="0">
                <a:solidFill>
                  <a:schemeClr val="tx2">
                    <a:lumMod val="75000"/>
                  </a:schemeClr>
                </a:solidFill>
              </a:defRPr>
            </a:lvl2pPr>
            <a:lvl3pP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15" name="Inhalt">
            <a:extLst>
              <a:ext uri="{FF2B5EF4-FFF2-40B4-BE49-F238E27FC236}">
                <a16:creationId xmlns:a16="http://schemas.microsoft.com/office/drawing/2014/main" id="{562C2B93-B211-4CCF-B881-52720D355EA7}"/>
              </a:ext>
            </a:extLst>
          </p:cNvPr>
          <p:cNvSpPr>
            <a:spLocks noGrp="1"/>
          </p:cNvSpPr>
          <p:nvPr>
            <p:ph sz="half" idx="20" hasCustomPrompt="1"/>
          </p:nvPr>
        </p:nvSpPr>
        <p:spPr bwMode="gray">
          <a:xfrm>
            <a:off x="549727" y="4483234"/>
            <a:ext cx="3607198" cy="1335600"/>
          </a:xfrm>
          <a:solidFill>
            <a:schemeClr val="bg1">
              <a:lumMod val="95000"/>
            </a:schemeClr>
          </a:solidFill>
        </p:spPr>
        <p:txBody>
          <a:bodyPr vert="horz" lIns="180000" tIns="180000" rIns="180000" bIns="180000" rtlCol="0">
            <a:noAutofit/>
          </a:bodyPr>
          <a:lstStyle>
            <a:lvl1pPr>
              <a:defRPr lang="de-DE" sz="1400" noProof="0" dirty="0">
                <a:solidFill>
                  <a:schemeClr val="tx2">
                    <a:lumMod val="75000"/>
                  </a:schemeClr>
                </a:solidFill>
              </a:defRPr>
            </a:lvl1pPr>
            <a:lvl2pPr>
              <a:defRPr lang="de-DE" sz="1200" noProof="0" dirty="0">
                <a:solidFill>
                  <a:schemeClr val="tx2">
                    <a:lumMod val="75000"/>
                  </a:schemeClr>
                </a:solidFill>
              </a:defRPr>
            </a:lvl2pPr>
            <a:lvl3pP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16" name="Inhalt">
            <a:extLst>
              <a:ext uri="{FF2B5EF4-FFF2-40B4-BE49-F238E27FC236}">
                <a16:creationId xmlns:a16="http://schemas.microsoft.com/office/drawing/2014/main" id="{4A2288A7-76AF-439C-857D-EEA34B88F441}"/>
              </a:ext>
            </a:extLst>
          </p:cNvPr>
          <p:cNvSpPr>
            <a:spLocks noGrp="1"/>
          </p:cNvSpPr>
          <p:nvPr>
            <p:ph sz="half" idx="21" hasCustomPrompt="1"/>
          </p:nvPr>
        </p:nvSpPr>
        <p:spPr bwMode="gray">
          <a:xfrm>
            <a:off x="4300927" y="4483234"/>
            <a:ext cx="3607198" cy="1335600"/>
          </a:xfrm>
          <a:solidFill>
            <a:schemeClr val="bg1">
              <a:lumMod val="95000"/>
            </a:schemeClr>
          </a:solidFill>
        </p:spPr>
        <p:txBody>
          <a:bodyPr vert="horz" lIns="180000" tIns="180000" rIns="180000" bIns="180000" rtlCol="0">
            <a:noAutofit/>
          </a:bodyPr>
          <a:lstStyle>
            <a:lvl1pPr>
              <a:defRPr lang="de-DE" sz="1400" noProof="0" dirty="0">
                <a:solidFill>
                  <a:schemeClr val="tx2">
                    <a:lumMod val="75000"/>
                  </a:schemeClr>
                </a:solidFill>
              </a:defRPr>
            </a:lvl1pPr>
            <a:lvl2pPr>
              <a:defRPr lang="de-DE" sz="1200" noProof="0" dirty="0">
                <a:solidFill>
                  <a:schemeClr val="tx2">
                    <a:lumMod val="75000"/>
                  </a:schemeClr>
                </a:solidFill>
              </a:defRPr>
            </a:lvl2pPr>
            <a:lvl3pPr>
              <a:defRPr lang="de-DE" sz="1050" noProof="0" dirty="0">
                <a:solidFill>
                  <a:schemeClr val="tx2">
                    <a:lumMod val="75000"/>
                  </a:schemeClr>
                </a:solidFill>
              </a:defRPr>
            </a:lvl3pPr>
            <a:lvl4pPr>
              <a:defRPr lang="de-DE" noProof="0" dirty="0">
                <a:solidFill>
                  <a:schemeClr val="tx1"/>
                </a:solidFill>
              </a:defRPr>
            </a:lvl4pPr>
            <a:lvl5pPr>
              <a:defRPr lang="de-DE" noProof="0" dirty="0">
                <a:solidFill>
                  <a:schemeClr val="tx1"/>
                </a:solidFill>
              </a:defRPr>
            </a:lvl5pPr>
          </a:lstStyle>
          <a:p>
            <a:pPr lvl="0"/>
            <a:r>
              <a:rPr lang="de-DE" noProof="0" dirty="0"/>
              <a:t>Textmasterformat bearbeiten</a:t>
            </a:r>
          </a:p>
          <a:p>
            <a:pPr lvl="1"/>
            <a:r>
              <a:rPr lang="de-DE" noProof="0" dirty="0"/>
              <a:t>Zweite Ebene</a:t>
            </a:r>
          </a:p>
          <a:p>
            <a:pPr lvl="2"/>
            <a:r>
              <a:rPr lang="de-DE" noProof="0" dirty="0"/>
              <a:t>Dritte Ebene</a:t>
            </a:r>
          </a:p>
        </p:txBody>
      </p:sp>
      <p:sp>
        <p:nvSpPr>
          <p:cNvPr id="4" name="Datumsplatzhalter 3"/>
          <p:cNvSpPr>
            <a:spLocks noGrp="1"/>
          </p:cNvSpPr>
          <p:nvPr>
            <p:ph type="dt" sz="half" idx="22"/>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23"/>
          </p:nvPr>
        </p:nvSpPr>
        <p:spPr/>
        <p:txBody>
          <a:bodyPr/>
          <a:lstStyle/>
          <a:p>
            <a:r>
              <a:rPr lang="de-DE" noProof="0" dirty="0"/>
              <a:t>FZI Forschungszentrum Informatik</a:t>
            </a:r>
          </a:p>
        </p:txBody>
      </p:sp>
      <p:sp>
        <p:nvSpPr>
          <p:cNvPr id="10" name="Foliennummernplatzhalter 9"/>
          <p:cNvSpPr>
            <a:spLocks noGrp="1"/>
          </p:cNvSpPr>
          <p:nvPr>
            <p:ph type="sldNum" sz="quarter" idx="24"/>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35146634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x Content und Bild">
    <p:spTree>
      <p:nvGrpSpPr>
        <p:cNvPr id="1" name=""/>
        <p:cNvGrpSpPr/>
        <p:nvPr/>
      </p:nvGrpSpPr>
      <p:grpSpPr>
        <a:xfrm>
          <a:off x="0" y="0"/>
          <a:ext cx="0" cy="0"/>
          <a:chOff x="0" y="0"/>
          <a:chExt cx="0" cy="0"/>
        </a:xfrm>
      </p:grpSpPr>
      <p:sp>
        <p:nvSpPr>
          <p:cNvPr id="31" name="Inhaltsplatzhalter 30">
            <a:extLst>
              <a:ext uri="{FF2B5EF4-FFF2-40B4-BE49-F238E27FC236}">
                <a16:creationId xmlns:a16="http://schemas.microsoft.com/office/drawing/2014/main" id="{62876264-5968-4E9E-9ED6-910C9977A19A}"/>
              </a:ext>
            </a:extLst>
          </p:cNvPr>
          <p:cNvSpPr>
            <a:spLocks noGrp="1"/>
          </p:cNvSpPr>
          <p:nvPr>
            <p:ph sz="quarter" idx="19"/>
          </p:nvPr>
        </p:nvSpPr>
        <p:spPr bwMode="gray">
          <a:xfrm>
            <a:off x="3952906" y="1512000"/>
            <a:ext cx="7689600" cy="1933200"/>
          </a:xfrm>
          <a:prstGeom prst="rect">
            <a:avLst/>
          </a:prstGeom>
          <a:solidFill>
            <a:schemeClr val="bg1">
              <a:lumMod val="95000"/>
            </a:schemeClr>
          </a:solidFill>
        </p:spPr>
        <p:txBody>
          <a:bodyPr vert="horz" wrap="square" lIns="180000" tIns="180000" rIns="180000" bIns="180000" rtlCol="0" anchor="ctr">
            <a:noAutofit/>
          </a:bodyPr>
          <a:lstStyle>
            <a:lvl1pPr>
              <a:defRPr lang="de-DE" sz="1400" dirty="0" smtClean="0">
                <a:solidFill>
                  <a:schemeClr val="tx2">
                    <a:lumMod val="75000"/>
                  </a:schemeClr>
                </a:solidFill>
              </a:defRPr>
            </a:lvl1pPr>
            <a:lvl2pPr>
              <a:defRPr lang="de-DE" sz="1200" dirty="0" smtClean="0">
                <a:solidFill>
                  <a:schemeClr val="tx2">
                    <a:lumMod val="75000"/>
                  </a:schemeClr>
                </a:solidFill>
              </a:defRPr>
            </a:lvl2pPr>
            <a:lvl3pPr>
              <a:defRPr lang="de-DE" sz="1050" dirty="0" smtClean="0">
                <a:solidFill>
                  <a:schemeClr val="tx2">
                    <a:lumMod val="75000"/>
                  </a:schemeClr>
                </a:solidFill>
              </a:defRPr>
            </a:lvl3pPr>
          </a:lstStyle>
          <a:p>
            <a:pPr marL="270000" lvl="0" indent="-270000"/>
            <a:r>
              <a:rPr lang="de-DE"/>
              <a:t>Formatvorlagen des Textmasters bearbeiten</a:t>
            </a:r>
          </a:p>
          <a:p>
            <a:pPr marL="270000" lvl="1" indent="-270000"/>
            <a:r>
              <a:rPr lang="de-DE"/>
              <a:t>Zweite Ebene</a:t>
            </a:r>
          </a:p>
          <a:p>
            <a:pPr marL="270000" lvl="2" indent="-270000"/>
            <a:r>
              <a:rPr lang="de-DE"/>
              <a:t>Dritte Ebene</a:t>
            </a:r>
          </a:p>
        </p:txBody>
      </p:sp>
      <p:sp>
        <p:nvSpPr>
          <p:cNvPr id="9" name="Bildplatzhalter 8">
            <a:extLst>
              <a:ext uri="{FF2B5EF4-FFF2-40B4-BE49-F238E27FC236}">
                <a16:creationId xmlns:a16="http://schemas.microsoft.com/office/drawing/2014/main" id="{79FA127C-23D9-496C-B002-0B3D5E2F2CD9}"/>
              </a:ext>
            </a:extLst>
          </p:cNvPr>
          <p:cNvSpPr>
            <a:spLocks noGrp="1"/>
          </p:cNvSpPr>
          <p:nvPr>
            <p:ph type="pic" sz="quarter" idx="20"/>
          </p:nvPr>
        </p:nvSpPr>
        <p:spPr>
          <a:xfrm>
            <a:off x="540000" y="1512000"/>
            <a:ext cx="3412906" cy="1933200"/>
          </a:xfrm>
          <a:solidFill>
            <a:schemeClr val="bg1">
              <a:lumMod val="85000"/>
            </a:schemeClr>
          </a:solidFill>
        </p:spPr>
        <p:txBody>
          <a:bodyPr vert="horz" wrap="square" lIns="180000" tIns="180000" rIns="180000" bIns="180000" rtlCol="0">
            <a:noAutofit/>
          </a:bodyPr>
          <a:lstStyle>
            <a:lvl1pPr marL="0" indent="0">
              <a:buNone/>
              <a:defRPr lang="de-DE">
                <a:solidFill>
                  <a:schemeClr val="tx2">
                    <a:lumMod val="75000"/>
                  </a:schemeClr>
                </a:solidFill>
              </a:defRPr>
            </a:lvl1pPr>
          </a:lstStyle>
          <a:p>
            <a:pPr lvl="0"/>
            <a:r>
              <a:rPr lang="de-DE" dirty="0"/>
              <a:t>Bild durch Klicken auf Symbol hinzufügen</a:t>
            </a:r>
          </a:p>
        </p:txBody>
      </p:sp>
      <p:sp>
        <p:nvSpPr>
          <p:cNvPr id="14" name="Inhaltsplatzhalter 11">
            <a:extLst>
              <a:ext uri="{FF2B5EF4-FFF2-40B4-BE49-F238E27FC236}">
                <a16:creationId xmlns:a16="http://schemas.microsoft.com/office/drawing/2014/main" id="{C6B63A53-A9DF-427B-9C90-4680D4AA0F31}"/>
              </a:ext>
            </a:extLst>
          </p:cNvPr>
          <p:cNvSpPr>
            <a:spLocks noGrp="1"/>
          </p:cNvSpPr>
          <p:nvPr>
            <p:ph sz="quarter" idx="21"/>
          </p:nvPr>
        </p:nvSpPr>
        <p:spPr>
          <a:xfrm>
            <a:off x="3950947" y="3877050"/>
            <a:ext cx="7689600" cy="1933200"/>
          </a:xfrm>
          <a:solidFill>
            <a:schemeClr val="bg1">
              <a:lumMod val="95000"/>
            </a:schemeClr>
          </a:solidFill>
        </p:spPr>
        <p:txBody>
          <a:bodyPr vert="horz" lIns="180000" tIns="180000" rIns="180000" bIns="180000" rtlCol="0" anchor="ctr">
            <a:noAutofit/>
          </a:bodyPr>
          <a:lstStyle>
            <a:lvl1pPr>
              <a:defRPr lang="de-DE" sz="1400" dirty="0" smtClean="0">
                <a:solidFill>
                  <a:schemeClr val="tx2">
                    <a:lumMod val="75000"/>
                  </a:schemeClr>
                </a:solidFill>
              </a:defRPr>
            </a:lvl1pPr>
            <a:lvl2pPr>
              <a:defRPr lang="de-DE" sz="1200" dirty="0" smtClean="0">
                <a:solidFill>
                  <a:schemeClr val="tx2">
                    <a:lumMod val="75000"/>
                  </a:schemeClr>
                </a:solidFill>
              </a:defRPr>
            </a:lvl2pPr>
            <a:lvl3pPr>
              <a:defRPr lang="de-DE" sz="1050" dirty="0" smtClean="0">
                <a:solidFill>
                  <a:schemeClr val="tx2">
                    <a:lumMod val="75000"/>
                  </a:schemeClr>
                </a:solidFill>
              </a:defRPr>
            </a:lvl3pPr>
          </a:lstStyle>
          <a:p>
            <a:pPr marL="270000" lvl="0" indent="-270000"/>
            <a:r>
              <a:rPr lang="de-DE"/>
              <a:t>Formatvorlagen des Textmasters bearbeiten</a:t>
            </a:r>
          </a:p>
          <a:p>
            <a:pPr marL="270000" lvl="1" indent="-270000"/>
            <a:r>
              <a:rPr lang="de-DE"/>
              <a:t>Zweite Ebene</a:t>
            </a:r>
          </a:p>
          <a:p>
            <a:pPr marL="270000" lvl="2" indent="-270000"/>
            <a:r>
              <a:rPr lang="de-DE"/>
              <a:t>Dritte Ebene</a:t>
            </a:r>
          </a:p>
        </p:txBody>
      </p:sp>
      <p:sp>
        <p:nvSpPr>
          <p:cNvPr id="16" name="Bildplatzhalter 8">
            <a:extLst>
              <a:ext uri="{FF2B5EF4-FFF2-40B4-BE49-F238E27FC236}">
                <a16:creationId xmlns:a16="http://schemas.microsoft.com/office/drawing/2014/main" id="{07E2DC2A-B582-422C-B115-5D9EF12FDA18}"/>
              </a:ext>
            </a:extLst>
          </p:cNvPr>
          <p:cNvSpPr>
            <a:spLocks noGrp="1"/>
          </p:cNvSpPr>
          <p:nvPr>
            <p:ph type="pic" sz="quarter" idx="22"/>
          </p:nvPr>
        </p:nvSpPr>
        <p:spPr>
          <a:xfrm>
            <a:off x="540000" y="3877050"/>
            <a:ext cx="3412906" cy="1933200"/>
          </a:xfrm>
          <a:solidFill>
            <a:schemeClr val="bg1">
              <a:lumMod val="85000"/>
            </a:schemeClr>
          </a:solidFill>
        </p:spPr>
        <p:txBody>
          <a:bodyPr vert="horz" wrap="square" lIns="180000" tIns="180000" rIns="180000" bIns="180000" rtlCol="0">
            <a:noAutofit/>
          </a:bodyPr>
          <a:lstStyle>
            <a:lvl1pPr marL="0" indent="0">
              <a:buNone/>
              <a:defRPr lang="de-DE">
                <a:solidFill>
                  <a:schemeClr val="tx2">
                    <a:lumMod val="75000"/>
                  </a:schemeClr>
                </a:solidFill>
              </a:defRPr>
            </a:lvl1pPr>
          </a:lstStyle>
          <a:p>
            <a:pPr lvl="0"/>
            <a:r>
              <a:rPr lang="de-DE" dirty="0"/>
              <a:t>Bild durch Klicken auf Symbol hinzufügen</a:t>
            </a:r>
          </a:p>
        </p:txBody>
      </p:sp>
      <p:sp>
        <p:nvSpPr>
          <p:cNvPr id="3" name="Titel 2">
            <a:extLst>
              <a:ext uri="{FF2B5EF4-FFF2-40B4-BE49-F238E27FC236}">
                <a16:creationId xmlns:a16="http://schemas.microsoft.com/office/drawing/2014/main" id="{0B74B1D6-34B5-4E9B-89EA-C1034265BC6E}"/>
              </a:ext>
            </a:extLst>
          </p:cNvPr>
          <p:cNvSpPr>
            <a:spLocks noGrp="1"/>
          </p:cNvSpPr>
          <p:nvPr>
            <p:ph type="title" hasCustomPrompt="1"/>
          </p:nvPr>
        </p:nvSpPr>
        <p:spPr/>
        <p:txBody>
          <a:bodyPr/>
          <a:lstStyle>
            <a:lvl1pPr marL="0" indent="0">
              <a:buClr>
                <a:srgbClr val="002456"/>
              </a:buClr>
              <a:buSzPct val="110000"/>
              <a:buFont typeface="Source Sans Pro" panose="020B05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23"/>
          </p:nvPr>
        </p:nvSpPr>
        <p:spPr/>
        <p:txBody>
          <a:bodyPr/>
          <a:lstStyle/>
          <a:p>
            <a:fld id="{4680A733-F83D-4D19-AF27-7B0B870C8599}" type="datetime1">
              <a:rPr lang="de-DE" noProof="0" smtClean="0"/>
              <a:t>27.08.2024</a:t>
            </a:fld>
            <a:endParaRPr lang="de-DE" noProof="0" dirty="0"/>
          </a:p>
        </p:txBody>
      </p:sp>
      <p:sp>
        <p:nvSpPr>
          <p:cNvPr id="4" name="Fußzeilenplatzhalter 3"/>
          <p:cNvSpPr>
            <a:spLocks noGrp="1"/>
          </p:cNvSpPr>
          <p:nvPr>
            <p:ph type="ftr" sz="quarter" idx="24"/>
          </p:nvPr>
        </p:nvSpPr>
        <p:spPr/>
        <p:txBody>
          <a:bodyPr/>
          <a:lstStyle/>
          <a:p>
            <a:r>
              <a:rPr lang="de-DE" noProof="0" dirty="0"/>
              <a:t>FZI Forschungszentrum Informatik</a:t>
            </a:r>
          </a:p>
        </p:txBody>
      </p:sp>
      <p:sp>
        <p:nvSpPr>
          <p:cNvPr id="8" name="Foliennummernplatzhalter 7"/>
          <p:cNvSpPr>
            <a:spLocks noGrp="1"/>
          </p:cNvSpPr>
          <p:nvPr>
            <p:ph type="sldNum" sz="quarter" idx="25"/>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24511212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ontent und Bild hinter Fläche">
    <p:spTree>
      <p:nvGrpSpPr>
        <p:cNvPr id="1" name=""/>
        <p:cNvGrpSpPr/>
        <p:nvPr/>
      </p:nvGrpSpPr>
      <p:grpSpPr>
        <a:xfrm>
          <a:off x="0" y="0"/>
          <a:ext cx="0" cy="0"/>
          <a:chOff x="0" y="0"/>
          <a:chExt cx="0" cy="0"/>
        </a:xfrm>
      </p:grpSpPr>
      <p:sp>
        <p:nvSpPr>
          <p:cNvPr id="10" name="Bildplatzhalter 9">
            <a:extLst>
              <a:ext uri="{FF2B5EF4-FFF2-40B4-BE49-F238E27FC236}">
                <a16:creationId xmlns:a16="http://schemas.microsoft.com/office/drawing/2014/main" id="{4173E5ED-4A98-4A9D-BF40-3C40B45DF2EF}"/>
              </a:ext>
            </a:extLst>
          </p:cNvPr>
          <p:cNvSpPr>
            <a:spLocks noGrp="1"/>
          </p:cNvSpPr>
          <p:nvPr>
            <p:ph type="pic" sz="quarter" idx="15"/>
          </p:nvPr>
        </p:nvSpPr>
        <p:spPr bwMode="gray">
          <a:xfrm>
            <a:off x="0" y="4474800"/>
            <a:ext cx="12216761" cy="2383200"/>
          </a:xfrm>
          <a:custGeom>
            <a:avLst/>
            <a:gdLst>
              <a:gd name="connsiteX0" fmla="*/ 0 w 12189600"/>
              <a:gd name="connsiteY0" fmla="*/ 0 h 2383200"/>
              <a:gd name="connsiteX1" fmla="*/ 12189600 w 12189600"/>
              <a:gd name="connsiteY1" fmla="*/ 0 h 2383200"/>
              <a:gd name="connsiteX2" fmla="*/ 12189600 w 12189600"/>
              <a:gd name="connsiteY2" fmla="*/ 0 h 2383200"/>
              <a:gd name="connsiteX3" fmla="*/ 12189600 w 12189600"/>
              <a:gd name="connsiteY3" fmla="*/ 2383200 h 2383200"/>
              <a:gd name="connsiteX4" fmla="*/ 12189600 w 12189600"/>
              <a:gd name="connsiteY4" fmla="*/ 2383200 h 2383200"/>
              <a:gd name="connsiteX5" fmla="*/ 0 w 12189600"/>
              <a:gd name="connsiteY5" fmla="*/ 2383200 h 2383200"/>
              <a:gd name="connsiteX6" fmla="*/ 0 w 12189600"/>
              <a:gd name="connsiteY6" fmla="*/ 2383200 h 2383200"/>
              <a:gd name="connsiteX7" fmla="*/ 0 w 12189600"/>
              <a:gd name="connsiteY7" fmla="*/ 0 h 2383200"/>
              <a:gd name="connsiteX0" fmla="*/ 0 w 12189600"/>
              <a:gd name="connsiteY0" fmla="*/ 0 h 2383200"/>
              <a:gd name="connsiteX1" fmla="*/ 12189600 w 12189600"/>
              <a:gd name="connsiteY1" fmla="*/ 0 h 2383200"/>
              <a:gd name="connsiteX2" fmla="*/ 11709767 w 12189600"/>
              <a:gd name="connsiteY2" fmla="*/ 217284 h 2383200"/>
              <a:gd name="connsiteX3" fmla="*/ 12189600 w 12189600"/>
              <a:gd name="connsiteY3" fmla="*/ 2383200 h 2383200"/>
              <a:gd name="connsiteX4" fmla="*/ 12189600 w 12189600"/>
              <a:gd name="connsiteY4" fmla="*/ 2383200 h 2383200"/>
              <a:gd name="connsiteX5" fmla="*/ 0 w 12189600"/>
              <a:gd name="connsiteY5" fmla="*/ 2383200 h 2383200"/>
              <a:gd name="connsiteX6" fmla="*/ 0 w 12189600"/>
              <a:gd name="connsiteY6" fmla="*/ 2383200 h 2383200"/>
              <a:gd name="connsiteX7" fmla="*/ 0 w 12189600"/>
              <a:gd name="connsiteY7" fmla="*/ 0 h 2383200"/>
              <a:gd name="connsiteX0" fmla="*/ 0 w 12198654"/>
              <a:gd name="connsiteY0" fmla="*/ 0 h 2383200"/>
              <a:gd name="connsiteX1" fmla="*/ 12189600 w 12198654"/>
              <a:gd name="connsiteY1" fmla="*/ 0 h 2383200"/>
              <a:gd name="connsiteX2" fmla="*/ 12198654 w 12198654"/>
              <a:gd name="connsiteY2" fmla="*/ 1520983 h 2383200"/>
              <a:gd name="connsiteX3" fmla="*/ 12189600 w 12198654"/>
              <a:gd name="connsiteY3" fmla="*/ 2383200 h 2383200"/>
              <a:gd name="connsiteX4" fmla="*/ 12189600 w 12198654"/>
              <a:gd name="connsiteY4" fmla="*/ 2383200 h 2383200"/>
              <a:gd name="connsiteX5" fmla="*/ 0 w 12198654"/>
              <a:gd name="connsiteY5" fmla="*/ 2383200 h 2383200"/>
              <a:gd name="connsiteX6" fmla="*/ 0 w 12198654"/>
              <a:gd name="connsiteY6" fmla="*/ 2383200 h 2383200"/>
              <a:gd name="connsiteX7" fmla="*/ 0 w 12198654"/>
              <a:gd name="connsiteY7" fmla="*/ 0 h 2383200"/>
              <a:gd name="connsiteX0" fmla="*/ 0 w 12216761"/>
              <a:gd name="connsiteY0" fmla="*/ 0 h 2383200"/>
              <a:gd name="connsiteX1" fmla="*/ 12216761 w 12216761"/>
              <a:gd name="connsiteY1" fmla="*/ 1059255 h 2383200"/>
              <a:gd name="connsiteX2" fmla="*/ 12198654 w 12216761"/>
              <a:gd name="connsiteY2" fmla="*/ 1520983 h 2383200"/>
              <a:gd name="connsiteX3" fmla="*/ 12189600 w 12216761"/>
              <a:gd name="connsiteY3" fmla="*/ 2383200 h 2383200"/>
              <a:gd name="connsiteX4" fmla="*/ 12189600 w 12216761"/>
              <a:gd name="connsiteY4" fmla="*/ 2383200 h 2383200"/>
              <a:gd name="connsiteX5" fmla="*/ 0 w 12216761"/>
              <a:gd name="connsiteY5" fmla="*/ 2383200 h 2383200"/>
              <a:gd name="connsiteX6" fmla="*/ 0 w 12216761"/>
              <a:gd name="connsiteY6" fmla="*/ 2383200 h 2383200"/>
              <a:gd name="connsiteX7" fmla="*/ 0 w 12216761"/>
              <a:gd name="connsiteY7" fmla="*/ 0 h 238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16761" h="2383200">
                <a:moveTo>
                  <a:pt x="0" y="0"/>
                </a:moveTo>
                <a:lnTo>
                  <a:pt x="12216761" y="1059255"/>
                </a:lnTo>
                <a:lnTo>
                  <a:pt x="12198654" y="1520983"/>
                </a:lnTo>
                <a:lnTo>
                  <a:pt x="12189600" y="2383200"/>
                </a:lnTo>
                <a:lnTo>
                  <a:pt x="12189600" y="2383200"/>
                </a:lnTo>
                <a:lnTo>
                  <a:pt x="0" y="2383200"/>
                </a:lnTo>
                <a:lnTo>
                  <a:pt x="0" y="2383200"/>
                </a:lnTo>
                <a:lnTo>
                  <a:pt x="0" y="0"/>
                </a:lnTo>
                <a:close/>
              </a:path>
            </a:pathLst>
          </a:custGeom>
          <a:solidFill>
            <a:schemeClr val="bg1">
              <a:lumMod val="85000"/>
            </a:schemeClr>
          </a:solidFill>
        </p:spPr>
        <p:txBody>
          <a:bodyPr lIns="180000" tIns="180000" rIns="180000" bIns="180000"/>
          <a:lstStyle>
            <a:lvl1pPr marL="0" indent="0">
              <a:buNone/>
              <a:defRPr/>
            </a:lvl1pPr>
          </a:lstStyle>
          <a:p>
            <a:r>
              <a:rPr lang="de-DE" dirty="0"/>
              <a:t>Bild durch Klicken auf Symbol hinzufügen</a:t>
            </a:r>
          </a:p>
        </p:txBody>
      </p:sp>
      <p:sp>
        <p:nvSpPr>
          <p:cNvPr id="13" name="Textplatzhalter 12">
            <a:extLst>
              <a:ext uri="{FF2B5EF4-FFF2-40B4-BE49-F238E27FC236}">
                <a16:creationId xmlns:a16="http://schemas.microsoft.com/office/drawing/2014/main" id="{B217018D-F876-42AC-AC82-4A79C0B83F78}"/>
              </a:ext>
            </a:extLst>
          </p:cNvPr>
          <p:cNvSpPr>
            <a:spLocks noGrp="1"/>
          </p:cNvSpPr>
          <p:nvPr>
            <p:ph type="body" sz="quarter" idx="16" hasCustomPrompt="1"/>
          </p:nvPr>
        </p:nvSpPr>
        <p:spPr bwMode="gray">
          <a:xfrm>
            <a:off x="813" y="4474800"/>
            <a:ext cx="12191023" cy="2384425"/>
          </a:xfrm>
          <a:custGeom>
            <a:avLst/>
            <a:gdLst>
              <a:gd name="connsiteX0" fmla="*/ 0 w 12189600"/>
              <a:gd name="connsiteY0" fmla="*/ 2384425 h 2384425"/>
              <a:gd name="connsiteX1" fmla="*/ 596106 w 12189600"/>
              <a:gd name="connsiteY1" fmla="*/ 0 h 2384425"/>
              <a:gd name="connsiteX2" fmla="*/ 11593494 w 12189600"/>
              <a:gd name="connsiteY2" fmla="*/ 0 h 2384425"/>
              <a:gd name="connsiteX3" fmla="*/ 12189600 w 12189600"/>
              <a:gd name="connsiteY3" fmla="*/ 2384425 h 2384425"/>
              <a:gd name="connsiteX4" fmla="*/ 0 w 12189600"/>
              <a:gd name="connsiteY4" fmla="*/ 2384425 h 2384425"/>
              <a:gd name="connsiteX0" fmla="*/ 0 w 12189600"/>
              <a:gd name="connsiteY0" fmla="*/ 2384425 h 2384425"/>
              <a:gd name="connsiteX1" fmla="*/ 7631 w 12189600"/>
              <a:gd name="connsiteY1" fmla="*/ 0 h 2384425"/>
              <a:gd name="connsiteX2" fmla="*/ 11593494 w 12189600"/>
              <a:gd name="connsiteY2" fmla="*/ 0 h 2384425"/>
              <a:gd name="connsiteX3" fmla="*/ 12189600 w 12189600"/>
              <a:gd name="connsiteY3" fmla="*/ 2384425 h 2384425"/>
              <a:gd name="connsiteX4" fmla="*/ 0 w 12189600"/>
              <a:gd name="connsiteY4" fmla="*/ 2384425 h 2384425"/>
              <a:gd name="connsiteX0" fmla="*/ 0 w 12191023"/>
              <a:gd name="connsiteY0" fmla="*/ 2384425 h 2384425"/>
              <a:gd name="connsiteX1" fmla="*/ 7631 w 12191023"/>
              <a:gd name="connsiteY1" fmla="*/ 0 h 2384425"/>
              <a:gd name="connsiteX2" fmla="*/ 12191023 w 12191023"/>
              <a:gd name="connsiteY2" fmla="*/ 1041149 h 2384425"/>
              <a:gd name="connsiteX3" fmla="*/ 12189600 w 12191023"/>
              <a:gd name="connsiteY3" fmla="*/ 2384425 h 2384425"/>
              <a:gd name="connsiteX4" fmla="*/ 0 w 12191023"/>
              <a:gd name="connsiteY4" fmla="*/ 2384425 h 2384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1023" h="2384425">
                <a:moveTo>
                  <a:pt x="0" y="2384425"/>
                </a:moveTo>
                <a:cubicBezTo>
                  <a:pt x="2544" y="1589617"/>
                  <a:pt x="5087" y="794808"/>
                  <a:pt x="7631" y="0"/>
                </a:cubicBezTo>
                <a:lnTo>
                  <a:pt x="12191023" y="1041149"/>
                </a:lnTo>
                <a:cubicBezTo>
                  <a:pt x="12190549" y="1488908"/>
                  <a:pt x="12190074" y="1936666"/>
                  <a:pt x="12189600" y="2384425"/>
                </a:cubicBezTo>
                <a:lnTo>
                  <a:pt x="0" y="2384425"/>
                </a:lnTo>
                <a:close/>
              </a:path>
            </a:pathLst>
          </a:custGeom>
          <a:solidFill>
            <a:srgbClr val="2FAE7A">
              <a:alpha val="69804"/>
            </a:srgbClr>
          </a:solidFill>
        </p:spPr>
        <p:txBody>
          <a:bodyPr vert="horz" lIns="540000" tIns="180000" rIns="540000" bIns="180000" rtlCol="0" anchor="ctr">
            <a:noAutofit/>
          </a:bodyPr>
          <a:lstStyle>
            <a:lvl1pPr marL="0" indent="0">
              <a:buClr>
                <a:schemeClr val="bg1"/>
              </a:buClr>
              <a:buNone/>
              <a:defRPr lang="de-DE" b="1" smtClean="0">
                <a:solidFill>
                  <a:schemeClr val="bg1"/>
                </a:solidFill>
                <a:latin typeface="Source Sans Pro" panose="020B0503030403020204" pitchFamily="34" charset="0"/>
              </a:defRPr>
            </a:lvl1pPr>
            <a:lvl2pPr marL="450000" indent="0">
              <a:buNone/>
              <a:defRPr lang="de-DE" smtClean="0"/>
            </a:lvl2pPr>
            <a:lvl3pPr>
              <a:defRPr lang="de-DE" smtClean="0"/>
            </a:lvl3pPr>
            <a:lvl4pPr>
              <a:defRPr lang="de-DE" smtClean="0"/>
            </a:lvl4pPr>
            <a:lvl5pPr>
              <a:defRPr lang="de-DE"/>
            </a:lvl5pPr>
          </a:lstStyle>
          <a:p>
            <a:pPr marL="270000" lvl="0" indent="-270000"/>
            <a:r>
              <a:rPr lang="de-DE" dirty="0"/>
              <a:t>Formatvorlagen des Textmasters bearbeiten</a:t>
            </a:r>
          </a:p>
        </p:txBody>
      </p:sp>
      <p:sp>
        <p:nvSpPr>
          <p:cNvPr id="7" name="Datumsplatzhalter 6"/>
          <p:cNvSpPr>
            <a:spLocks noGrp="1"/>
          </p:cNvSpPr>
          <p:nvPr>
            <p:ph type="dt" sz="half" idx="17"/>
          </p:nvPr>
        </p:nvSpPr>
        <p:spPr/>
        <p:txBody>
          <a:bodyPr/>
          <a:lstStyle>
            <a:lvl1pPr>
              <a:defRPr>
                <a:solidFill>
                  <a:schemeClr val="bg1"/>
                </a:solidFill>
              </a:defRPr>
            </a:lvl1pPr>
          </a:lstStyle>
          <a:p>
            <a:fld id="{4680A733-F83D-4D19-AF27-7B0B870C8599}" type="datetime1">
              <a:rPr lang="de-DE" smtClean="0"/>
              <a:pPr/>
              <a:t>27.08.2024</a:t>
            </a:fld>
            <a:endParaRPr lang="de-DE" dirty="0"/>
          </a:p>
        </p:txBody>
      </p:sp>
      <p:sp>
        <p:nvSpPr>
          <p:cNvPr id="8" name="Fußzeilenplatzhalter 7"/>
          <p:cNvSpPr>
            <a:spLocks noGrp="1"/>
          </p:cNvSpPr>
          <p:nvPr>
            <p:ph type="ftr" sz="quarter" idx="18"/>
          </p:nvPr>
        </p:nvSpPr>
        <p:spPr>
          <a:xfrm>
            <a:off x="3934800" y="6326760"/>
            <a:ext cx="4320000" cy="360000"/>
          </a:xfrm>
        </p:spPr>
        <p:txBody>
          <a:bodyPr/>
          <a:lstStyle>
            <a:lvl1pPr>
              <a:defRPr>
                <a:solidFill>
                  <a:schemeClr val="bg1"/>
                </a:solidFill>
              </a:defRPr>
            </a:lvl1pPr>
          </a:lstStyle>
          <a:p>
            <a:r>
              <a:rPr lang="de-DE" dirty="0"/>
              <a:t>FZI Forschungszentrum Informatik</a:t>
            </a:r>
          </a:p>
        </p:txBody>
      </p:sp>
      <p:sp>
        <p:nvSpPr>
          <p:cNvPr id="9" name="Foliennummernplatzhalter 8"/>
          <p:cNvSpPr>
            <a:spLocks noGrp="1"/>
          </p:cNvSpPr>
          <p:nvPr>
            <p:ph type="sldNum" sz="quarter" idx="19"/>
          </p:nvPr>
        </p:nvSpPr>
        <p:spPr>
          <a:xfrm>
            <a:off x="540813" y="6326760"/>
            <a:ext cx="900000" cy="360000"/>
          </a:xfrm>
        </p:spPr>
        <p:txBody>
          <a:bodyPr/>
          <a:lstStyle>
            <a:lvl1pPr>
              <a:defRPr>
                <a:solidFill>
                  <a:schemeClr val="bg1"/>
                </a:solidFill>
              </a:defRPr>
            </a:lvl1pPr>
          </a:lstStyle>
          <a:p>
            <a:fld id="{02CEFE82-39F2-4F47-8A0C-D5AB3496FA5C}" type="slidenum">
              <a:rPr lang="de-DE" smtClean="0"/>
              <a:pPr/>
              <a:t>‹Nr.›</a:t>
            </a:fld>
            <a:endParaRPr lang="de-DE" dirty="0"/>
          </a:p>
        </p:txBody>
      </p:sp>
      <p:sp>
        <p:nvSpPr>
          <p:cNvPr id="11" name="Titel 2">
            <a:extLst>
              <a:ext uri="{FF2B5EF4-FFF2-40B4-BE49-F238E27FC236}">
                <a16:creationId xmlns:a16="http://schemas.microsoft.com/office/drawing/2014/main" id="{5D7A489B-02B9-4503-A940-ADBDC68BD7BD}"/>
              </a:ext>
            </a:extLst>
          </p:cNvPr>
          <p:cNvSpPr>
            <a:spLocks noGrp="1"/>
          </p:cNvSpPr>
          <p:nvPr>
            <p:ph type="title" hasCustomPrompt="1"/>
          </p:nvPr>
        </p:nvSpPr>
        <p:spPr>
          <a:xfrm>
            <a:off x="540000" y="432000"/>
            <a:ext cx="9669600" cy="539685"/>
          </a:xfrm>
        </p:spPr>
        <p:txBody>
          <a:bodyPr/>
          <a:lstStyle>
            <a:lvl1pPr marL="0" indent="0">
              <a:buClr>
                <a:srgbClr val="0E2356"/>
              </a:buClr>
              <a:buSzPct val="110000"/>
              <a:buFont typeface="Source Sans Pro SemiBold" panose="020B0603030403020204" pitchFamily="34" charset="0"/>
              <a:buNone/>
              <a:defRPr b="1">
                <a:solidFill>
                  <a:srgbClr val="0E2356"/>
                </a:solidFill>
              </a:defRPr>
            </a:lvl1pPr>
          </a:lstStyle>
          <a:p>
            <a:r>
              <a:rPr lang="de-DE" dirty="0"/>
              <a:t>Titelmasterformat bearbeiten</a:t>
            </a:r>
          </a:p>
        </p:txBody>
      </p:sp>
      <p:sp>
        <p:nvSpPr>
          <p:cNvPr id="12" name="Inhalt"/>
          <p:cNvSpPr>
            <a:spLocks noGrp="1"/>
          </p:cNvSpPr>
          <p:nvPr>
            <p:ph sz="half" idx="20"/>
          </p:nvPr>
        </p:nvSpPr>
        <p:spPr bwMode="gray">
          <a:xfrm>
            <a:off x="539998" y="1512000"/>
            <a:ext cx="11109602" cy="2791560"/>
          </a:xfrm>
        </p:spPr>
        <p:txBody>
          <a:bodyPr/>
          <a:lstStyle>
            <a:lvl1pPr marL="270000" indent="-270000">
              <a:buClr>
                <a:srgbClr val="2FAE7A"/>
              </a:buClr>
              <a:buFont typeface="Source Sans Pro Black" panose="020B0803030403020204" pitchFamily="34" charset="0"/>
              <a:buChar char="‒"/>
              <a:defRPr sz="1600">
                <a:solidFill>
                  <a:schemeClr val="tx2">
                    <a:lumMod val="75000"/>
                  </a:schemeClr>
                </a:solidFill>
              </a:defRPr>
            </a:lvl1pPr>
            <a:lvl2pPr marL="720000" indent="-270000">
              <a:buClr>
                <a:srgbClr val="2FAE7A"/>
              </a:buClr>
              <a:buFont typeface="Source Sans Pro Black" panose="020B0803030403020204" pitchFamily="34" charset="0"/>
              <a:buChar char="‒"/>
              <a:defRPr sz="1400">
                <a:solidFill>
                  <a:schemeClr val="tx2">
                    <a:lumMod val="75000"/>
                  </a:schemeClr>
                </a:solidFill>
              </a:defRPr>
            </a:lvl2pPr>
            <a:lvl3pPr marL="1080000" indent="-270000">
              <a:buClr>
                <a:srgbClr val="2FAE7A"/>
              </a:buClr>
              <a:buFont typeface="Source Sans Pro Black" panose="020B0803030403020204" pitchFamily="34" charset="0"/>
              <a:buChar char="‒"/>
              <a:defRPr sz="1200">
                <a:solidFill>
                  <a:schemeClr val="tx2">
                    <a:lumMod val="75000"/>
                  </a:schemeClr>
                </a:solidFill>
              </a:defRPr>
            </a:lvl3pPr>
            <a:lvl4pPr marL="1440000" indent="-270000">
              <a:buClr>
                <a:srgbClr val="2FAE7A"/>
              </a:buClr>
              <a:buFont typeface="Source Sans Pro Black" panose="020B0803030403020204" pitchFamily="34" charset="0"/>
              <a:buChar char="‒"/>
              <a:defRPr sz="1050">
                <a:solidFill>
                  <a:schemeClr val="tx2">
                    <a:lumMod val="75000"/>
                  </a:schemeClr>
                </a:solidFill>
              </a:defRPr>
            </a:lvl4pPr>
            <a:lvl5pPr marL="1800000" indent="-270000">
              <a:buClr>
                <a:srgbClr val="2FAE7A"/>
              </a:buClr>
              <a:buFont typeface="Source Sans Pro Black" panose="020B0803030403020204" pitchFamily="34" charset="0"/>
              <a:buChar char="‒"/>
              <a:defRPr sz="900">
                <a:solidFill>
                  <a:schemeClr val="tx2">
                    <a:lumMod val="75000"/>
                  </a:schemeClr>
                </a:solidFill>
              </a:defRPr>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15" name="Textplatzhalter 3">
            <a:extLst>
              <a:ext uri="{FF2B5EF4-FFF2-40B4-BE49-F238E27FC236}">
                <a16:creationId xmlns:a16="http://schemas.microsoft.com/office/drawing/2014/main" id="{E5099914-7874-4637-AE82-C43268E2E775}"/>
              </a:ext>
            </a:extLst>
          </p:cNvPr>
          <p:cNvSpPr>
            <a:spLocks noGrp="1"/>
          </p:cNvSpPr>
          <p:nvPr>
            <p:ph type="body" sz="quarter" idx="28" hasCustomPrompt="1"/>
          </p:nvPr>
        </p:nvSpPr>
        <p:spPr>
          <a:xfrm>
            <a:off x="539751" y="971685"/>
            <a:ext cx="9669850" cy="528638"/>
          </a:xfrm>
        </p:spPr>
        <p:txBody>
          <a:bodyPr/>
          <a:lstStyle>
            <a:lvl1pPr marL="0" indent="0">
              <a:buNone/>
              <a:defRPr sz="2000">
                <a:solidFill>
                  <a:srgbClr val="2FAE7A"/>
                </a:solidFill>
              </a:defRPr>
            </a:lvl1pPr>
          </a:lstStyle>
          <a:p>
            <a:pPr lvl="0"/>
            <a:r>
              <a:rPr lang="de-DE" dirty="0"/>
              <a:t>Das ist eine optionale </a:t>
            </a:r>
            <a:r>
              <a:rPr lang="de-DE" dirty="0" err="1"/>
              <a:t>Subline</a:t>
            </a:r>
            <a:r>
              <a:rPr lang="de-DE" dirty="0"/>
              <a:t>. Bei Nichtnutzung einfach löschen. </a:t>
            </a:r>
          </a:p>
        </p:txBody>
      </p:sp>
    </p:spTree>
    <p:extLst>
      <p:ext uri="{BB962C8B-B14F-4D97-AF65-F5344CB8AC3E}">
        <p14:creationId xmlns:p14="http://schemas.microsoft.com/office/powerpoint/2010/main" val="33974566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und 3x Box">
    <p:spTree>
      <p:nvGrpSpPr>
        <p:cNvPr id="1" name=""/>
        <p:cNvGrpSpPr/>
        <p:nvPr/>
      </p:nvGrpSpPr>
      <p:grpSpPr>
        <a:xfrm>
          <a:off x="0" y="0"/>
          <a:ext cx="0" cy="0"/>
          <a:chOff x="0" y="0"/>
          <a:chExt cx="0" cy="0"/>
        </a:xfrm>
      </p:grpSpPr>
      <p:sp>
        <p:nvSpPr>
          <p:cNvPr id="74" name="Inhalt"/>
          <p:cNvSpPr>
            <a:spLocks noGrp="1"/>
          </p:cNvSpPr>
          <p:nvPr>
            <p:ph idx="18"/>
          </p:nvPr>
        </p:nvSpPr>
        <p:spPr bwMode="gray">
          <a:xfrm>
            <a:off x="540000" y="1511998"/>
            <a:ext cx="11109600" cy="1432652"/>
          </a:xfrm>
        </p:spPr>
        <p:txBody>
          <a:bodyPr/>
          <a:lstStyle>
            <a:lvl1pPr marL="270000" indent="-270000">
              <a:buClr>
                <a:srgbClr val="2FAE7A"/>
              </a:buClr>
              <a:buFont typeface="Source Sans Pro Black" panose="020B0803030403020204" pitchFamily="34" charset="0"/>
              <a:buChar char="‒"/>
              <a:defRPr/>
            </a:lvl1pPr>
          </a:lstStyle>
          <a:p>
            <a:pPr lvl="0"/>
            <a:r>
              <a:rPr lang="de-DE" noProof="0" dirty="0"/>
              <a:t>Formatvorlagen des Textmasters bearbeiten</a:t>
            </a:r>
          </a:p>
          <a:p>
            <a:pPr lvl="1"/>
            <a:r>
              <a:rPr lang="de-DE" noProof="0" dirty="0"/>
              <a:t>Zweite Ebene</a:t>
            </a:r>
          </a:p>
        </p:txBody>
      </p:sp>
      <p:sp>
        <p:nvSpPr>
          <p:cNvPr id="24" name="Textplatzhalter 23">
            <a:extLst>
              <a:ext uri="{FF2B5EF4-FFF2-40B4-BE49-F238E27FC236}">
                <a16:creationId xmlns:a16="http://schemas.microsoft.com/office/drawing/2014/main" id="{A5F5BD0A-4F87-49BC-8A0B-2A692665BCDD}"/>
              </a:ext>
            </a:extLst>
          </p:cNvPr>
          <p:cNvSpPr>
            <a:spLocks noGrp="1"/>
          </p:cNvSpPr>
          <p:nvPr>
            <p:ph type="body" sz="quarter" idx="22" hasCustomPrompt="1"/>
          </p:nvPr>
        </p:nvSpPr>
        <p:spPr bwMode="gray">
          <a:xfrm>
            <a:off x="540000" y="3088650"/>
            <a:ext cx="3607200" cy="2721600"/>
          </a:xfrm>
          <a:prstGeom prst="rect">
            <a:avLst/>
          </a:prstGeom>
          <a:solidFill>
            <a:schemeClr val="bg1">
              <a:lumMod val="95000"/>
            </a:schemeClr>
          </a:solidFill>
        </p:spPr>
        <p:txBody>
          <a:bodyPr wrap="square" lIns="360000" tIns="360000" rIns="360000" bIns="360000" anchor="b">
            <a:noAutofit/>
          </a:bodyPr>
          <a:lstStyle>
            <a:lvl1pPr marL="0" indent="0" algn="l">
              <a:buNone/>
              <a:defRPr sz="1400">
                <a:solidFill>
                  <a:schemeClr val="tx2">
                    <a:lumMod val="75000"/>
                  </a:schemeClr>
                </a:solidFill>
              </a:defRPr>
            </a:lvl1pPr>
            <a:lvl2pPr marL="450000" indent="0">
              <a:buNone/>
              <a:defRPr>
                <a:solidFill>
                  <a:schemeClr val="tx1"/>
                </a:solidFill>
              </a:defRPr>
            </a:lvl2pPr>
            <a:lvl3pPr marL="810000" indent="0">
              <a:buNone/>
              <a:defRPr>
                <a:solidFill>
                  <a:schemeClr val="tx1"/>
                </a:solidFill>
              </a:defRPr>
            </a:lvl3pPr>
            <a:lvl4pPr>
              <a:defRPr>
                <a:solidFill>
                  <a:schemeClr val="bg1"/>
                </a:solidFill>
              </a:defRPr>
            </a:lvl4pPr>
            <a:lvl5pPr>
              <a:defRPr>
                <a:solidFill>
                  <a:schemeClr val="bg1"/>
                </a:solidFill>
              </a:defRPr>
            </a:lvl5pPr>
          </a:lstStyle>
          <a:p>
            <a:pPr lvl="0"/>
            <a:r>
              <a:rPr lang="de-DE" noProof="0" dirty="0"/>
              <a:t>Textmasterformat </a:t>
            </a:r>
            <a:br>
              <a:rPr lang="de-DE" noProof="0" dirty="0"/>
            </a:br>
            <a:r>
              <a:rPr lang="de-DE" noProof="0" dirty="0"/>
              <a:t>bearbeiten</a:t>
            </a:r>
          </a:p>
        </p:txBody>
      </p:sp>
      <p:sp>
        <p:nvSpPr>
          <p:cNvPr id="20" name="Textplatzhalter 19">
            <a:extLst>
              <a:ext uri="{FF2B5EF4-FFF2-40B4-BE49-F238E27FC236}">
                <a16:creationId xmlns:a16="http://schemas.microsoft.com/office/drawing/2014/main" id="{C6A9FBC2-62C6-450F-963C-687EE20ED46B}"/>
              </a:ext>
            </a:extLst>
          </p:cNvPr>
          <p:cNvSpPr>
            <a:spLocks noGrp="1"/>
          </p:cNvSpPr>
          <p:nvPr>
            <p:ph type="body" sz="quarter" idx="24" hasCustomPrompt="1"/>
          </p:nvPr>
        </p:nvSpPr>
        <p:spPr bwMode="gray">
          <a:xfrm>
            <a:off x="4291200" y="3088650"/>
            <a:ext cx="3607200" cy="2721600"/>
          </a:xfrm>
          <a:prstGeom prst="rect">
            <a:avLst/>
          </a:prstGeom>
          <a:solidFill>
            <a:schemeClr val="bg1">
              <a:lumMod val="95000"/>
            </a:schemeClr>
          </a:solidFill>
        </p:spPr>
        <p:txBody>
          <a:bodyPr wrap="square" lIns="360000" tIns="360000" rIns="360000" bIns="360000" anchor="b">
            <a:noAutofit/>
          </a:bodyPr>
          <a:lstStyle>
            <a:lvl1pPr marL="0" indent="0" algn="l">
              <a:buNone/>
              <a:defRPr sz="1400">
                <a:solidFill>
                  <a:schemeClr val="tx2">
                    <a:lumMod val="75000"/>
                  </a:schemeClr>
                </a:solidFill>
              </a:defRPr>
            </a:lvl1pPr>
            <a:lvl2pPr marL="450000" indent="0">
              <a:buNone/>
              <a:defRPr>
                <a:solidFill>
                  <a:schemeClr val="tx1"/>
                </a:solidFill>
              </a:defRPr>
            </a:lvl2pPr>
            <a:lvl3pPr marL="810000" indent="0">
              <a:buNone/>
              <a:defRPr>
                <a:solidFill>
                  <a:schemeClr val="tx1"/>
                </a:solidFill>
              </a:defRPr>
            </a:lvl3pPr>
            <a:lvl4pPr>
              <a:defRPr>
                <a:solidFill>
                  <a:schemeClr val="bg1"/>
                </a:solidFill>
              </a:defRPr>
            </a:lvl4pPr>
            <a:lvl5pPr>
              <a:defRPr>
                <a:solidFill>
                  <a:schemeClr val="bg1"/>
                </a:solidFill>
              </a:defRPr>
            </a:lvl5pPr>
          </a:lstStyle>
          <a:p>
            <a:pPr lvl="0"/>
            <a:r>
              <a:rPr lang="de-DE" noProof="0" dirty="0"/>
              <a:t>Textmasterformat </a:t>
            </a:r>
            <a:br>
              <a:rPr lang="de-DE" noProof="0" dirty="0"/>
            </a:br>
            <a:r>
              <a:rPr lang="de-DE" noProof="0" dirty="0"/>
              <a:t>bearbeiten</a:t>
            </a:r>
          </a:p>
        </p:txBody>
      </p:sp>
      <p:sp>
        <p:nvSpPr>
          <p:cNvPr id="17" name="Textplatzhalter 16">
            <a:extLst>
              <a:ext uri="{FF2B5EF4-FFF2-40B4-BE49-F238E27FC236}">
                <a16:creationId xmlns:a16="http://schemas.microsoft.com/office/drawing/2014/main" id="{CC7A3C3A-436B-4808-9182-0AAFD3D49D1A}"/>
              </a:ext>
            </a:extLst>
          </p:cNvPr>
          <p:cNvSpPr>
            <a:spLocks noGrp="1"/>
          </p:cNvSpPr>
          <p:nvPr>
            <p:ph type="body" sz="quarter" idx="26" hasCustomPrompt="1"/>
          </p:nvPr>
        </p:nvSpPr>
        <p:spPr bwMode="gray">
          <a:xfrm>
            <a:off x="8042400" y="3088650"/>
            <a:ext cx="3607200" cy="2721600"/>
          </a:xfrm>
          <a:prstGeom prst="rect">
            <a:avLst/>
          </a:prstGeom>
          <a:solidFill>
            <a:schemeClr val="bg1">
              <a:lumMod val="95000"/>
            </a:schemeClr>
          </a:solidFill>
        </p:spPr>
        <p:txBody>
          <a:bodyPr wrap="square" lIns="360000" tIns="360000" rIns="360000" bIns="360000" anchor="b">
            <a:noAutofit/>
          </a:bodyPr>
          <a:lstStyle>
            <a:lvl1pPr marL="0" indent="0" algn="l">
              <a:buNone/>
              <a:defRPr sz="1400">
                <a:solidFill>
                  <a:schemeClr val="tx2">
                    <a:lumMod val="75000"/>
                  </a:schemeClr>
                </a:solidFill>
              </a:defRPr>
            </a:lvl1pPr>
            <a:lvl2pPr marL="450000" indent="0">
              <a:buNone/>
              <a:defRPr>
                <a:solidFill>
                  <a:schemeClr val="tx1"/>
                </a:solidFill>
              </a:defRPr>
            </a:lvl2pPr>
            <a:lvl3pPr marL="810000" indent="0">
              <a:buNone/>
              <a:defRPr>
                <a:solidFill>
                  <a:schemeClr val="tx1"/>
                </a:solidFill>
              </a:defRPr>
            </a:lvl3pPr>
            <a:lvl4pPr>
              <a:defRPr>
                <a:solidFill>
                  <a:schemeClr val="bg1"/>
                </a:solidFill>
              </a:defRPr>
            </a:lvl4pPr>
            <a:lvl5pPr>
              <a:defRPr>
                <a:solidFill>
                  <a:schemeClr val="bg1"/>
                </a:solidFill>
              </a:defRPr>
            </a:lvl5pPr>
          </a:lstStyle>
          <a:p>
            <a:pPr lvl="0"/>
            <a:r>
              <a:rPr lang="de-DE" noProof="0" dirty="0"/>
              <a:t>Textmasterformat </a:t>
            </a:r>
            <a:br>
              <a:rPr lang="de-DE" noProof="0" dirty="0"/>
            </a:br>
            <a:r>
              <a:rPr lang="de-DE" noProof="0" dirty="0"/>
              <a:t>bearbeiten</a:t>
            </a:r>
          </a:p>
        </p:txBody>
      </p:sp>
      <p:sp>
        <p:nvSpPr>
          <p:cNvPr id="10" name="Titel 9">
            <a:extLst>
              <a:ext uri="{FF2B5EF4-FFF2-40B4-BE49-F238E27FC236}">
                <a16:creationId xmlns:a16="http://schemas.microsoft.com/office/drawing/2014/main" id="{84F7DF9B-7026-4678-9A90-41AB611CE262}"/>
              </a:ext>
            </a:extLst>
          </p:cNvPr>
          <p:cNvSpPr>
            <a:spLocks noGrp="1"/>
          </p:cNvSpPr>
          <p:nvPr>
            <p:ph type="title" hasCustomPrompt="1"/>
          </p:nvPr>
        </p:nvSpPr>
        <p:spPr/>
        <p:txBody>
          <a:bodyPr/>
          <a:lstStyle>
            <a:lvl1pPr marL="0" indent="0">
              <a:buClr>
                <a:srgbClr val="002456"/>
              </a:buClr>
              <a:buSzPct val="110000"/>
              <a:buFont typeface="Source Sans Pro" panose="020B05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27"/>
          </p:nvPr>
        </p:nvSpPr>
        <p:spPr/>
        <p:txBody>
          <a:bodyPr/>
          <a:lstStyle/>
          <a:p>
            <a:fld id="{4680A733-F83D-4D19-AF27-7B0B870C8599}" type="datetime1">
              <a:rPr lang="de-DE" noProof="0" smtClean="0"/>
              <a:t>27.08.2024</a:t>
            </a:fld>
            <a:endParaRPr lang="de-DE" noProof="0" dirty="0"/>
          </a:p>
        </p:txBody>
      </p:sp>
      <p:sp>
        <p:nvSpPr>
          <p:cNvPr id="3" name="Fußzeilenplatzhalter 2"/>
          <p:cNvSpPr>
            <a:spLocks noGrp="1"/>
          </p:cNvSpPr>
          <p:nvPr>
            <p:ph type="ftr" sz="quarter" idx="28"/>
          </p:nvPr>
        </p:nvSpPr>
        <p:spPr/>
        <p:txBody>
          <a:bodyPr/>
          <a:lstStyle/>
          <a:p>
            <a:r>
              <a:rPr lang="de-DE" noProof="0" dirty="0"/>
              <a:t>FZI Forschungszentrum Informatik</a:t>
            </a:r>
          </a:p>
        </p:txBody>
      </p:sp>
      <p:sp>
        <p:nvSpPr>
          <p:cNvPr id="7" name="Foliennummernplatzhalter 6"/>
          <p:cNvSpPr>
            <a:spLocks noGrp="1"/>
          </p:cNvSpPr>
          <p:nvPr>
            <p:ph type="sldNum" sz="quarter" idx="29"/>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9412562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6x Bild mit Unterzeile">
    <p:spTree>
      <p:nvGrpSpPr>
        <p:cNvPr id="1" name=""/>
        <p:cNvGrpSpPr/>
        <p:nvPr/>
      </p:nvGrpSpPr>
      <p:grpSpPr>
        <a:xfrm>
          <a:off x="0" y="0"/>
          <a:ext cx="0" cy="0"/>
          <a:chOff x="0" y="0"/>
          <a:chExt cx="0" cy="0"/>
        </a:xfrm>
      </p:grpSpPr>
      <p:sp>
        <p:nvSpPr>
          <p:cNvPr id="40" name="Bildplatzhalter 37">
            <a:extLst>
              <a:ext uri="{FF2B5EF4-FFF2-40B4-BE49-F238E27FC236}">
                <a16:creationId xmlns:a16="http://schemas.microsoft.com/office/drawing/2014/main" id="{BACE67F3-129E-4A37-AA2B-2B74E473302F}"/>
              </a:ext>
            </a:extLst>
          </p:cNvPr>
          <p:cNvSpPr>
            <a:spLocks noGrp="1"/>
          </p:cNvSpPr>
          <p:nvPr>
            <p:ph type="pic" sz="quarter" idx="17"/>
          </p:nvPr>
        </p:nvSpPr>
        <p:spPr>
          <a:xfrm>
            <a:off x="540000" y="1728137"/>
            <a:ext cx="3607200" cy="2077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17" name="Bildplatzhalter 37">
            <a:extLst>
              <a:ext uri="{FF2B5EF4-FFF2-40B4-BE49-F238E27FC236}">
                <a16:creationId xmlns:a16="http://schemas.microsoft.com/office/drawing/2014/main" id="{F3CFB424-DED0-479C-A1A4-C4898C7FD768}"/>
              </a:ext>
            </a:extLst>
          </p:cNvPr>
          <p:cNvSpPr>
            <a:spLocks noGrp="1"/>
          </p:cNvSpPr>
          <p:nvPr>
            <p:ph type="pic" sz="quarter" idx="18"/>
          </p:nvPr>
        </p:nvSpPr>
        <p:spPr>
          <a:xfrm>
            <a:off x="4291200" y="1728137"/>
            <a:ext cx="3607200" cy="2077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18" name="Bildplatzhalter 37">
            <a:extLst>
              <a:ext uri="{FF2B5EF4-FFF2-40B4-BE49-F238E27FC236}">
                <a16:creationId xmlns:a16="http://schemas.microsoft.com/office/drawing/2014/main" id="{10B01D59-59E6-4735-BCF2-D5F56AD7A69D}"/>
              </a:ext>
            </a:extLst>
          </p:cNvPr>
          <p:cNvSpPr>
            <a:spLocks noGrp="1"/>
          </p:cNvSpPr>
          <p:nvPr>
            <p:ph type="pic" sz="quarter" idx="19"/>
          </p:nvPr>
        </p:nvSpPr>
        <p:spPr>
          <a:xfrm>
            <a:off x="8042400" y="1728137"/>
            <a:ext cx="3607200" cy="2077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20" name="Bildplatzhalter 37">
            <a:extLst>
              <a:ext uri="{FF2B5EF4-FFF2-40B4-BE49-F238E27FC236}">
                <a16:creationId xmlns:a16="http://schemas.microsoft.com/office/drawing/2014/main" id="{CBB818E9-760C-4D0E-927A-364FE2C3CC7D}"/>
              </a:ext>
            </a:extLst>
          </p:cNvPr>
          <p:cNvSpPr>
            <a:spLocks noGrp="1"/>
          </p:cNvSpPr>
          <p:nvPr>
            <p:ph type="pic" sz="quarter" idx="21"/>
          </p:nvPr>
        </p:nvSpPr>
        <p:spPr>
          <a:xfrm>
            <a:off x="540000" y="3949187"/>
            <a:ext cx="3607200" cy="2077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21" name="Bildplatzhalter 37">
            <a:extLst>
              <a:ext uri="{FF2B5EF4-FFF2-40B4-BE49-F238E27FC236}">
                <a16:creationId xmlns:a16="http://schemas.microsoft.com/office/drawing/2014/main" id="{3B31CCEE-682F-4182-AFA8-33D9E2A1C4C8}"/>
              </a:ext>
            </a:extLst>
          </p:cNvPr>
          <p:cNvSpPr>
            <a:spLocks noGrp="1"/>
          </p:cNvSpPr>
          <p:nvPr>
            <p:ph type="pic" sz="quarter" idx="22"/>
          </p:nvPr>
        </p:nvSpPr>
        <p:spPr>
          <a:xfrm>
            <a:off x="4291200" y="3949187"/>
            <a:ext cx="3607200" cy="2077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22" name="Bildplatzhalter 37">
            <a:extLst>
              <a:ext uri="{FF2B5EF4-FFF2-40B4-BE49-F238E27FC236}">
                <a16:creationId xmlns:a16="http://schemas.microsoft.com/office/drawing/2014/main" id="{35586E43-0CFC-40BC-8983-C179716E6801}"/>
              </a:ext>
            </a:extLst>
          </p:cNvPr>
          <p:cNvSpPr>
            <a:spLocks noGrp="1"/>
          </p:cNvSpPr>
          <p:nvPr>
            <p:ph type="pic" sz="quarter" idx="23"/>
          </p:nvPr>
        </p:nvSpPr>
        <p:spPr>
          <a:xfrm>
            <a:off x="8042400" y="3949187"/>
            <a:ext cx="3607200" cy="2077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2" name="Titel 1">
            <a:extLst>
              <a:ext uri="{FF2B5EF4-FFF2-40B4-BE49-F238E27FC236}">
                <a16:creationId xmlns:a16="http://schemas.microsoft.com/office/drawing/2014/main" id="{0FDEE11E-48D8-4F03-87A2-764967E9E895}"/>
              </a:ext>
            </a:extLst>
          </p:cNvPr>
          <p:cNvSpPr>
            <a:spLocks noGrp="1"/>
          </p:cNvSpPr>
          <p:nvPr>
            <p:ph type="title" hasCustomPrompt="1"/>
          </p:nvPr>
        </p:nvSpPr>
        <p:spPr/>
        <p:txBody>
          <a:bodyPr/>
          <a:lstStyle>
            <a:lvl1pPr marL="0" indent="0">
              <a:buClr>
                <a:srgbClr val="002456"/>
              </a:buClr>
              <a:buSzPct val="110000"/>
              <a:buFont typeface="Source Sans Pro" panose="020B05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3" name="Textplatzhalter 3">
            <a:extLst>
              <a:ext uri="{FF2B5EF4-FFF2-40B4-BE49-F238E27FC236}">
                <a16:creationId xmlns:a16="http://schemas.microsoft.com/office/drawing/2014/main" id="{2E566F3A-186E-4E04-A1D6-4E5049ACB17C}"/>
              </a:ext>
            </a:extLst>
          </p:cNvPr>
          <p:cNvSpPr>
            <a:spLocks noGrp="1"/>
          </p:cNvSpPr>
          <p:nvPr>
            <p:ph type="body" sz="quarter" idx="33" hasCustomPrompt="1"/>
          </p:nvPr>
        </p:nvSpPr>
        <p:spPr>
          <a:xfrm>
            <a:off x="540000" y="3445337"/>
            <a:ext cx="3607200" cy="360000"/>
          </a:xfrm>
          <a:solidFill>
            <a:srgbClr val="2FAE7A"/>
          </a:solidFill>
        </p:spPr>
        <p:txBody>
          <a:bodyPr vert="horz" lIns="180000" tIns="0" rIns="180000" bIns="0" rtlCol="0" anchor="ctr">
            <a:noAutofit/>
          </a:bodyPr>
          <a:lstStyle>
            <a:lvl1pPr marL="0" indent="0">
              <a:buClr>
                <a:schemeClr val="bg1"/>
              </a:buClr>
              <a:buFont typeface="Wingdings" panose="05000000000000000000" pitchFamily="2" charset="2"/>
              <a:buNone/>
              <a:defRPr lang="de-DE" sz="1600" dirty="0" smtClean="0">
                <a:solidFill>
                  <a:schemeClr val="bg1"/>
                </a:solidFill>
              </a:defRPr>
            </a:lvl1pPr>
            <a:lvl2pPr>
              <a:defRPr lang="de-DE" sz="1800" dirty="0" smtClean="0">
                <a:solidFill>
                  <a:schemeClr val="bg1"/>
                </a:solidFill>
              </a:defRPr>
            </a:lvl2pPr>
            <a:lvl3pPr>
              <a:defRPr lang="de-DE" sz="1800" dirty="0" smtClean="0">
                <a:solidFill>
                  <a:schemeClr val="bg1"/>
                </a:solidFill>
              </a:defRPr>
            </a:lvl3pPr>
            <a:lvl4pPr>
              <a:defRPr lang="de-DE" sz="1800" dirty="0" smtClean="0">
                <a:solidFill>
                  <a:schemeClr val="bg1"/>
                </a:solidFill>
              </a:defRPr>
            </a:lvl4pPr>
            <a:lvl5pPr>
              <a:defRPr lang="de-DE" sz="1800" dirty="0">
                <a:solidFill>
                  <a:schemeClr val="bg1"/>
                </a:solidFill>
              </a:defRPr>
            </a:lvl5pPr>
          </a:lstStyle>
          <a:p>
            <a:pPr marL="270000" lvl="0" indent="-270000"/>
            <a:r>
              <a:rPr lang="de-DE" dirty="0"/>
              <a:t>Textformat bearbeiten</a:t>
            </a:r>
          </a:p>
        </p:txBody>
      </p:sp>
      <p:sp>
        <p:nvSpPr>
          <p:cNvPr id="27" name="Textplatzhalter 3">
            <a:extLst>
              <a:ext uri="{FF2B5EF4-FFF2-40B4-BE49-F238E27FC236}">
                <a16:creationId xmlns:a16="http://schemas.microsoft.com/office/drawing/2014/main" id="{22D841DF-4AF2-4991-AFAC-A92FF377F7F4}"/>
              </a:ext>
            </a:extLst>
          </p:cNvPr>
          <p:cNvSpPr>
            <a:spLocks noGrp="1"/>
          </p:cNvSpPr>
          <p:nvPr>
            <p:ph type="body" sz="quarter" idx="34" hasCustomPrompt="1"/>
          </p:nvPr>
        </p:nvSpPr>
        <p:spPr>
          <a:xfrm>
            <a:off x="4291200" y="3445337"/>
            <a:ext cx="3607200" cy="360000"/>
          </a:xfrm>
          <a:solidFill>
            <a:srgbClr val="2FAE7A"/>
          </a:solidFill>
        </p:spPr>
        <p:txBody>
          <a:bodyPr vert="horz" lIns="180000" tIns="0" rIns="180000" bIns="0" rtlCol="0" anchor="ctr">
            <a:noAutofit/>
          </a:bodyPr>
          <a:lstStyle>
            <a:lvl1pPr marL="0" indent="0">
              <a:buClr>
                <a:schemeClr val="bg1"/>
              </a:buClr>
              <a:buFont typeface="Wingdings" panose="05000000000000000000" pitchFamily="2" charset="2"/>
              <a:buNone/>
              <a:defRPr lang="de-DE" sz="1600" dirty="0" smtClean="0">
                <a:solidFill>
                  <a:schemeClr val="bg1"/>
                </a:solidFill>
              </a:defRPr>
            </a:lvl1pPr>
            <a:lvl2pPr>
              <a:defRPr lang="de-DE" sz="1800" dirty="0" smtClean="0">
                <a:solidFill>
                  <a:schemeClr val="bg1"/>
                </a:solidFill>
              </a:defRPr>
            </a:lvl2pPr>
            <a:lvl3pPr>
              <a:defRPr lang="de-DE" sz="1800" dirty="0" smtClean="0">
                <a:solidFill>
                  <a:schemeClr val="bg1"/>
                </a:solidFill>
              </a:defRPr>
            </a:lvl3pPr>
            <a:lvl4pPr>
              <a:defRPr lang="de-DE" sz="1800" dirty="0" smtClean="0">
                <a:solidFill>
                  <a:schemeClr val="bg1"/>
                </a:solidFill>
              </a:defRPr>
            </a:lvl4pPr>
            <a:lvl5pPr>
              <a:defRPr lang="de-DE" sz="1800" dirty="0">
                <a:solidFill>
                  <a:schemeClr val="bg1"/>
                </a:solidFill>
              </a:defRPr>
            </a:lvl5pPr>
          </a:lstStyle>
          <a:p>
            <a:pPr marL="270000" lvl="0" indent="-270000"/>
            <a:r>
              <a:rPr lang="de-DE" dirty="0"/>
              <a:t>Textformat bearbeiten</a:t>
            </a:r>
          </a:p>
        </p:txBody>
      </p:sp>
      <p:sp>
        <p:nvSpPr>
          <p:cNvPr id="28" name="Textplatzhalter 3">
            <a:extLst>
              <a:ext uri="{FF2B5EF4-FFF2-40B4-BE49-F238E27FC236}">
                <a16:creationId xmlns:a16="http://schemas.microsoft.com/office/drawing/2014/main" id="{55C103B0-2477-4BD4-99B2-1A32B68F3635}"/>
              </a:ext>
            </a:extLst>
          </p:cNvPr>
          <p:cNvSpPr>
            <a:spLocks noGrp="1"/>
          </p:cNvSpPr>
          <p:nvPr>
            <p:ph type="body" sz="quarter" idx="35" hasCustomPrompt="1"/>
          </p:nvPr>
        </p:nvSpPr>
        <p:spPr>
          <a:xfrm>
            <a:off x="8042400" y="3445337"/>
            <a:ext cx="3607200" cy="360000"/>
          </a:xfrm>
          <a:solidFill>
            <a:srgbClr val="2FAE7A"/>
          </a:solidFill>
        </p:spPr>
        <p:txBody>
          <a:bodyPr vert="horz" lIns="180000" tIns="0" rIns="180000" bIns="0" rtlCol="0" anchor="ctr">
            <a:noAutofit/>
          </a:bodyPr>
          <a:lstStyle>
            <a:lvl1pPr marL="0" indent="0">
              <a:buClr>
                <a:schemeClr val="bg1"/>
              </a:buClr>
              <a:buFont typeface="Wingdings" panose="05000000000000000000" pitchFamily="2" charset="2"/>
              <a:buNone/>
              <a:defRPr lang="de-DE" sz="1600" dirty="0" smtClean="0">
                <a:solidFill>
                  <a:schemeClr val="bg1"/>
                </a:solidFill>
              </a:defRPr>
            </a:lvl1pPr>
            <a:lvl2pPr>
              <a:defRPr lang="de-DE" sz="1800" dirty="0" smtClean="0">
                <a:solidFill>
                  <a:schemeClr val="bg1"/>
                </a:solidFill>
              </a:defRPr>
            </a:lvl2pPr>
            <a:lvl3pPr>
              <a:defRPr lang="de-DE" sz="1800" dirty="0" smtClean="0">
                <a:solidFill>
                  <a:schemeClr val="bg1"/>
                </a:solidFill>
              </a:defRPr>
            </a:lvl3pPr>
            <a:lvl4pPr>
              <a:defRPr lang="de-DE" sz="1800" dirty="0" smtClean="0">
                <a:solidFill>
                  <a:schemeClr val="bg1"/>
                </a:solidFill>
              </a:defRPr>
            </a:lvl4pPr>
            <a:lvl5pPr>
              <a:defRPr lang="de-DE" sz="1800" dirty="0">
                <a:solidFill>
                  <a:schemeClr val="bg1"/>
                </a:solidFill>
              </a:defRPr>
            </a:lvl5pPr>
          </a:lstStyle>
          <a:p>
            <a:pPr marL="270000" lvl="0" indent="-270000"/>
            <a:r>
              <a:rPr lang="de-DE" dirty="0"/>
              <a:t>Textformat bearbeiten</a:t>
            </a:r>
          </a:p>
        </p:txBody>
      </p:sp>
      <p:sp>
        <p:nvSpPr>
          <p:cNvPr id="34" name="Textplatzhalter 3">
            <a:extLst>
              <a:ext uri="{FF2B5EF4-FFF2-40B4-BE49-F238E27FC236}">
                <a16:creationId xmlns:a16="http://schemas.microsoft.com/office/drawing/2014/main" id="{63DB26EF-726C-4523-8214-128ED55EBAE0}"/>
              </a:ext>
            </a:extLst>
          </p:cNvPr>
          <p:cNvSpPr>
            <a:spLocks noGrp="1"/>
          </p:cNvSpPr>
          <p:nvPr>
            <p:ph type="body" sz="quarter" idx="37" hasCustomPrompt="1"/>
          </p:nvPr>
        </p:nvSpPr>
        <p:spPr>
          <a:xfrm>
            <a:off x="540000" y="5666387"/>
            <a:ext cx="3607200" cy="360000"/>
          </a:xfrm>
          <a:solidFill>
            <a:srgbClr val="2FAE7A"/>
          </a:solidFill>
        </p:spPr>
        <p:txBody>
          <a:bodyPr vert="horz" lIns="180000" tIns="0" rIns="180000" bIns="0" rtlCol="0" anchor="ctr">
            <a:noAutofit/>
          </a:bodyPr>
          <a:lstStyle>
            <a:lvl1pPr marL="0" indent="0">
              <a:buClr>
                <a:schemeClr val="bg1"/>
              </a:buClr>
              <a:buNone/>
              <a:defRPr lang="de-DE" sz="1600" dirty="0" smtClean="0">
                <a:solidFill>
                  <a:schemeClr val="bg1"/>
                </a:solidFill>
              </a:defRPr>
            </a:lvl1pPr>
            <a:lvl2pPr>
              <a:defRPr lang="de-DE" sz="1800" dirty="0" smtClean="0">
                <a:solidFill>
                  <a:schemeClr val="bg1"/>
                </a:solidFill>
              </a:defRPr>
            </a:lvl2pPr>
            <a:lvl3pPr>
              <a:defRPr lang="de-DE" sz="1800" dirty="0" smtClean="0">
                <a:solidFill>
                  <a:schemeClr val="bg1"/>
                </a:solidFill>
              </a:defRPr>
            </a:lvl3pPr>
            <a:lvl4pPr>
              <a:defRPr lang="de-DE" sz="1800" dirty="0" smtClean="0">
                <a:solidFill>
                  <a:schemeClr val="bg1"/>
                </a:solidFill>
              </a:defRPr>
            </a:lvl4pPr>
            <a:lvl5pPr>
              <a:defRPr lang="de-DE" sz="1800" dirty="0">
                <a:solidFill>
                  <a:schemeClr val="bg1"/>
                </a:solidFill>
              </a:defRPr>
            </a:lvl5pPr>
          </a:lstStyle>
          <a:p>
            <a:pPr marL="270000" lvl="0" indent="-270000"/>
            <a:r>
              <a:rPr lang="de-DE" dirty="0"/>
              <a:t>Textformat bearbeiten</a:t>
            </a:r>
          </a:p>
        </p:txBody>
      </p:sp>
      <p:sp>
        <p:nvSpPr>
          <p:cNvPr id="36" name="Textplatzhalter 3">
            <a:extLst>
              <a:ext uri="{FF2B5EF4-FFF2-40B4-BE49-F238E27FC236}">
                <a16:creationId xmlns:a16="http://schemas.microsoft.com/office/drawing/2014/main" id="{419A4019-B760-403C-BE7B-CA4FF193CD6C}"/>
              </a:ext>
            </a:extLst>
          </p:cNvPr>
          <p:cNvSpPr>
            <a:spLocks noGrp="1"/>
          </p:cNvSpPr>
          <p:nvPr>
            <p:ph type="body" sz="quarter" idx="38" hasCustomPrompt="1"/>
          </p:nvPr>
        </p:nvSpPr>
        <p:spPr>
          <a:xfrm>
            <a:off x="4291200" y="5666387"/>
            <a:ext cx="3607200" cy="360000"/>
          </a:xfrm>
          <a:solidFill>
            <a:srgbClr val="2FAE7A"/>
          </a:solidFill>
        </p:spPr>
        <p:txBody>
          <a:bodyPr vert="horz" lIns="180000" tIns="0" rIns="180000" bIns="0" rtlCol="0" anchor="ctr">
            <a:noAutofit/>
          </a:bodyPr>
          <a:lstStyle>
            <a:lvl1pPr marL="0" indent="0">
              <a:buClr>
                <a:schemeClr val="bg1"/>
              </a:buClr>
              <a:buNone/>
              <a:defRPr lang="de-DE" sz="1600" dirty="0" smtClean="0">
                <a:solidFill>
                  <a:schemeClr val="bg1"/>
                </a:solidFill>
              </a:defRPr>
            </a:lvl1pPr>
            <a:lvl2pPr>
              <a:defRPr lang="de-DE" sz="1800" dirty="0" smtClean="0">
                <a:solidFill>
                  <a:schemeClr val="bg1"/>
                </a:solidFill>
              </a:defRPr>
            </a:lvl2pPr>
            <a:lvl3pPr>
              <a:defRPr lang="de-DE" sz="1800" dirty="0" smtClean="0">
                <a:solidFill>
                  <a:schemeClr val="bg1"/>
                </a:solidFill>
              </a:defRPr>
            </a:lvl3pPr>
            <a:lvl4pPr>
              <a:defRPr lang="de-DE" sz="1800" dirty="0" smtClean="0">
                <a:solidFill>
                  <a:schemeClr val="bg1"/>
                </a:solidFill>
              </a:defRPr>
            </a:lvl4pPr>
            <a:lvl5pPr>
              <a:defRPr lang="de-DE" sz="1800" dirty="0">
                <a:solidFill>
                  <a:schemeClr val="bg1"/>
                </a:solidFill>
              </a:defRPr>
            </a:lvl5pPr>
          </a:lstStyle>
          <a:p>
            <a:pPr marL="270000" lvl="0" indent="-270000"/>
            <a:r>
              <a:rPr lang="de-DE" dirty="0"/>
              <a:t>Textformat bearbeiten</a:t>
            </a:r>
          </a:p>
        </p:txBody>
      </p:sp>
      <p:sp>
        <p:nvSpPr>
          <p:cNvPr id="37" name="Textplatzhalter 3">
            <a:extLst>
              <a:ext uri="{FF2B5EF4-FFF2-40B4-BE49-F238E27FC236}">
                <a16:creationId xmlns:a16="http://schemas.microsoft.com/office/drawing/2014/main" id="{BAFDB80F-41A9-4162-B649-F32C2D9BBE37}"/>
              </a:ext>
            </a:extLst>
          </p:cNvPr>
          <p:cNvSpPr>
            <a:spLocks noGrp="1"/>
          </p:cNvSpPr>
          <p:nvPr>
            <p:ph type="body" sz="quarter" idx="39" hasCustomPrompt="1"/>
          </p:nvPr>
        </p:nvSpPr>
        <p:spPr>
          <a:xfrm>
            <a:off x="8042400" y="5666387"/>
            <a:ext cx="3607200" cy="360000"/>
          </a:xfrm>
          <a:solidFill>
            <a:srgbClr val="2FAE7A"/>
          </a:solidFill>
        </p:spPr>
        <p:txBody>
          <a:bodyPr vert="horz" lIns="180000" tIns="0" rIns="180000" bIns="0" rtlCol="0" anchor="ctr">
            <a:noAutofit/>
          </a:bodyPr>
          <a:lstStyle>
            <a:lvl1pPr marL="0" indent="0">
              <a:buClr>
                <a:schemeClr val="bg1"/>
              </a:buClr>
              <a:buNone/>
              <a:defRPr lang="de-DE" sz="1600" dirty="0" smtClean="0">
                <a:solidFill>
                  <a:schemeClr val="bg1"/>
                </a:solidFill>
              </a:defRPr>
            </a:lvl1pPr>
            <a:lvl2pPr>
              <a:defRPr lang="de-DE" sz="1800" dirty="0" smtClean="0">
                <a:solidFill>
                  <a:schemeClr val="bg1"/>
                </a:solidFill>
              </a:defRPr>
            </a:lvl2pPr>
            <a:lvl3pPr>
              <a:defRPr lang="de-DE" sz="1800" dirty="0" smtClean="0">
                <a:solidFill>
                  <a:schemeClr val="bg1"/>
                </a:solidFill>
              </a:defRPr>
            </a:lvl3pPr>
            <a:lvl4pPr>
              <a:defRPr lang="de-DE" sz="1800" dirty="0" smtClean="0">
                <a:solidFill>
                  <a:schemeClr val="bg1"/>
                </a:solidFill>
              </a:defRPr>
            </a:lvl4pPr>
            <a:lvl5pPr>
              <a:defRPr lang="de-DE" sz="1800" dirty="0">
                <a:solidFill>
                  <a:schemeClr val="bg1"/>
                </a:solidFill>
              </a:defRPr>
            </a:lvl5pPr>
          </a:lstStyle>
          <a:p>
            <a:pPr marL="270000" lvl="0" indent="-270000"/>
            <a:r>
              <a:rPr lang="de-DE" dirty="0"/>
              <a:t>Textformat bearbeiten</a:t>
            </a:r>
          </a:p>
        </p:txBody>
      </p:sp>
      <p:sp>
        <p:nvSpPr>
          <p:cNvPr id="3" name="Datumsplatzhalter 2"/>
          <p:cNvSpPr>
            <a:spLocks noGrp="1"/>
          </p:cNvSpPr>
          <p:nvPr>
            <p:ph type="dt" sz="half" idx="40"/>
          </p:nvPr>
        </p:nvSpPr>
        <p:spPr/>
        <p:txBody>
          <a:bodyPr/>
          <a:lstStyle/>
          <a:p>
            <a:fld id="{4680A733-F83D-4D19-AF27-7B0B870C8599}" type="datetime1">
              <a:rPr lang="de-DE" noProof="0" smtClean="0"/>
              <a:t>27.08.2024</a:t>
            </a:fld>
            <a:endParaRPr lang="de-DE" noProof="0" dirty="0"/>
          </a:p>
        </p:txBody>
      </p:sp>
      <p:sp>
        <p:nvSpPr>
          <p:cNvPr id="4" name="Fußzeilenplatzhalter 3"/>
          <p:cNvSpPr>
            <a:spLocks noGrp="1"/>
          </p:cNvSpPr>
          <p:nvPr>
            <p:ph type="ftr" sz="quarter" idx="41"/>
          </p:nvPr>
        </p:nvSpPr>
        <p:spPr/>
        <p:txBody>
          <a:bodyPr/>
          <a:lstStyle/>
          <a:p>
            <a:r>
              <a:rPr lang="de-DE" noProof="0" dirty="0"/>
              <a:t>FZI Forschungszentrum Informatik</a:t>
            </a:r>
          </a:p>
        </p:txBody>
      </p:sp>
      <p:sp>
        <p:nvSpPr>
          <p:cNvPr id="8" name="Foliennummernplatzhalter 7"/>
          <p:cNvSpPr>
            <a:spLocks noGrp="1"/>
          </p:cNvSpPr>
          <p:nvPr>
            <p:ph type="sldNum" sz="quarter" idx="42"/>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208770050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x Bild mit Unterzeile und Text">
    <p:spTree>
      <p:nvGrpSpPr>
        <p:cNvPr id="1" name=""/>
        <p:cNvGrpSpPr/>
        <p:nvPr/>
      </p:nvGrpSpPr>
      <p:grpSpPr>
        <a:xfrm>
          <a:off x="0" y="0"/>
          <a:ext cx="0" cy="0"/>
          <a:chOff x="0" y="0"/>
          <a:chExt cx="0" cy="0"/>
        </a:xfrm>
      </p:grpSpPr>
      <p:sp>
        <p:nvSpPr>
          <p:cNvPr id="25" name="Bild 1">
            <a:extLst>
              <a:ext uri="{FF2B5EF4-FFF2-40B4-BE49-F238E27FC236}">
                <a16:creationId xmlns:a16="http://schemas.microsoft.com/office/drawing/2014/main" id="{D704CF33-35D5-43F8-909B-6DEDC7A19343}"/>
              </a:ext>
            </a:extLst>
          </p:cNvPr>
          <p:cNvSpPr>
            <a:spLocks noGrp="1" noChangeAspect="1"/>
          </p:cNvSpPr>
          <p:nvPr>
            <p:ph type="pic" sz="quarter" idx="15"/>
          </p:nvPr>
        </p:nvSpPr>
        <p:spPr bwMode="gray">
          <a:xfrm>
            <a:off x="540000" y="1728131"/>
            <a:ext cx="3663959" cy="2124000"/>
          </a:xfrm>
          <a:solidFill>
            <a:schemeClr val="bg1">
              <a:lumMod val="85000"/>
            </a:schemeClr>
          </a:solidFill>
        </p:spPr>
        <p:txBody>
          <a:bodyPr lIns="180000" tIns="180000" rIns="180000" bIns="180000"/>
          <a:lstStyle>
            <a:lvl1pPr marL="0" indent="0">
              <a:buNone/>
              <a:defRPr/>
            </a:lvl1pPr>
          </a:lstStyle>
          <a:p>
            <a:r>
              <a:rPr lang="de-DE" noProof="0" dirty="0"/>
              <a:t>Bild durch Klicken auf Symbol hinzufügen</a:t>
            </a:r>
          </a:p>
        </p:txBody>
      </p:sp>
      <p:sp>
        <p:nvSpPr>
          <p:cNvPr id="52" name="Textplatzhalter 51">
            <a:extLst>
              <a:ext uri="{FF2B5EF4-FFF2-40B4-BE49-F238E27FC236}">
                <a16:creationId xmlns:a16="http://schemas.microsoft.com/office/drawing/2014/main" id="{0847ADA0-AFB3-4C03-BDD5-A020F7AAE6FC}"/>
              </a:ext>
            </a:extLst>
          </p:cNvPr>
          <p:cNvSpPr>
            <a:spLocks noGrp="1"/>
          </p:cNvSpPr>
          <p:nvPr>
            <p:ph type="body" sz="quarter" idx="19" hasCustomPrompt="1"/>
          </p:nvPr>
        </p:nvSpPr>
        <p:spPr>
          <a:xfrm>
            <a:off x="540000" y="3852132"/>
            <a:ext cx="3663958" cy="2174250"/>
          </a:xfrm>
          <a:solidFill>
            <a:schemeClr val="bg1">
              <a:lumMod val="95000"/>
            </a:schemeClr>
          </a:solidFill>
        </p:spPr>
        <p:txBody>
          <a:bodyPr vert="horz" lIns="180000" tIns="180000" rIns="180000" bIns="144000" rtlCol="0">
            <a:noAutofit/>
          </a:bodyPr>
          <a:lstStyle>
            <a:lvl1pPr>
              <a:defRPr lang="de-DE" sz="1400" smtClean="0">
                <a:solidFill>
                  <a:schemeClr val="tx2">
                    <a:lumMod val="75000"/>
                  </a:schemeClr>
                </a:solidFill>
              </a:defRPr>
            </a:lvl1pPr>
            <a:lvl2pPr>
              <a:defRPr lang="de-DE" sz="1200" smtClean="0">
                <a:solidFill>
                  <a:schemeClr val="tx2">
                    <a:lumMod val="75000"/>
                  </a:schemeClr>
                </a:solidFill>
              </a:defRPr>
            </a:lvl2pPr>
            <a:lvl3pPr>
              <a:defRPr lang="de-DE" sz="1050" smtClean="0">
                <a:solidFill>
                  <a:schemeClr val="tx2">
                    <a:lumMod val="75000"/>
                  </a:schemeClr>
                </a:solidFill>
              </a:defRPr>
            </a:lvl3pPr>
            <a:lvl4pPr>
              <a:defRPr lang="de-DE" sz="900" smtClean="0">
                <a:solidFill>
                  <a:schemeClr val="tx2">
                    <a:lumMod val="75000"/>
                  </a:schemeClr>
                </a:solidFill>
              </a:defRPr>
            </a:lvl4pPr>
            <a:lvl5pPr>
              <a:defRPr lang="en-US">
                <a:solidFill>
                  <a:schemeClr val="tx1"/>
                </a:solidFill>
              </a:defRPr>
            </a:lvl5pPr>
          </a:lstStyle>
          <a:p>
            <a:pPr lvl="0"/>
            <a:r>
              <a:rPr lang="de-DE" dirty="0"/>
              <a:t>Textmasterformat bearbeiten</a:t>
            </a:r>
          </a:p>
          <a:p>
            <a:pPr lvl="1"/>
            <a:r>
              <a:rPr lang="de-DE" dirty="0"/>
              <a:t>Zweite Ebene</a:t>
            </a:r>
          </a:p>
          <a:p>
            <a:pPr lvl="2"/>
            <a:r>
              <a:rPr lang="de-DE" dirty="0"/>
              <a:t>Dritte Ebene</a:t>
            </a:r>
          </a:p>
          <a:p>
            <a:pPr lvl="3"/>
            <a:r>
              <a:rPr lang="de-DE" dirty="0"/>
              <a:t>Vierte Ebene</a:t>
            </a:r>
          </a:p>
        </p:txBody>
      </p:sp>
      <p:sp>
        <p:nvSpPr>
          <p:cNvPr id="53" name="Bild 1">
            <a:extLst>
              <a:ext uri="{FF2B5EF4-FFF2-40B4-BE49-F238E27FC236}">
                <a16:creationId xmlns:a16="http://schemas.microsoft.com/office/drawing/2014/main" id="{F2F99FF3-4259-4441-89A9-4CBA732E9E6D}"/>
              </a:ext>
            </a:extLst>
          </p:cNvPr>
          <p:cNvSpPr>
            <a:spLocks noGrp="1" noChangeAspect="1"/>
          </p:cNvSpPr>
          <p:nvPr>
            <p:ph type="pic" sz="quarter" idx="20"/>
          </p:nvPr>
        </p:nvSpPr>
        <p:spPr bwMode="gray">
          <a:xfrm>
            <a:off x="4257767" y="1728131"/>
            <a:ext cx="3663959" cy="2124000"/>
          </a:xfrm>
          <a:solidFill>
            <a:schemeClr val="bg1">
              <a:lumMod val="85000"/>
            </a:schemeClr>
          </a:solidFill>
        </p:spPr>
        <p:txBody>
          <a:bodyPr lIns="180000" tIns="180000" rIns="180000" bIns="180000"/>
          <a:lstStyle>
            <a:lvl1pPr marL="0" indent="0">
              <a:buNone/>
              <a:defRPr/>
            </a:lvl1pPr>
          </a:lstStyle>
          <a:p>
            <a:r>
              <a:rPr lang="de-DE" noProof="0" dirty="0"/>
              <a:t>Bild durch Klicken auf Symbol hinzufügen</a:t>
            </a:r>
          </a:p>
        </p:txBody>
      </p:sp>
      <p:sp>
        <p:nvSpPr>
          <p:cNvPr id="55" name="Textplatzhalter 51">
            <a:extLst>
              <a:ext uri="{FF2B5EF4-FFF2-40B4-BE49-F238E27FC236}">
                <a16:creationId xmlns:a16="http://schemas.microsoft.com/office/drawing/2014/main" id="{73C87B52-DBA8-4D6E-9389-19D74098B933}"/>
              </a:ext>
            </a:extLst>
          </p:cNvPr>
          <p:cNvSpPr>
            <a:spLocks noGrp="1"/>
          </p:cNvSpPr>
          <p:nvPr>
            <p:ph type="body" sz="quarter" idx="22" hasCustomPrompt="1"/>
          </p:nvPr>
        </p:nvSpPr>
        <p:spPr>
          <a:xfrm>
            <a:off x="4257767" y="3852132"/>
            <a:ext cx="3663958" cy="2174250"/>
          </a:xfrm>
          <a:solidFill>
            <a:schemeClr val="bg1">
              <a:lumMod val="95000"/>
            </a:schemeClr>
          </a:solidFill>
        </p:spPr>
        <p:txBody>
          <a:bodyPr vert="horz" lIns="180000" tIns="180000" rIns="180000" bIns="144000" rtlCol="0">
            <a:noAutofit/>
          </a:bodyPr>
          <a:lstStyle>
            <a:lvl1pPr>
              <a:defRPr lang="de-DE" sz="1400" smtClean="0">
                <a:solidFill>
                  <a:schemeClr val="tx2">
                    <a:lumMod val="75000"/>
                  </a:schemeClr>
                </a:solidFill>
              </a:defRPr>
            </a:lvl1pPr>
            <a:lvl2pPr>
              <a:defRPr lang="de-DE" sz="1200" smtClean="0">
                <a:solidFill>
                  <a:schemeClr val="tx2">
                    <a:lumMod val="75000"/>
                  </a:schemeClr>
                </a:solidFill>
              </a:defRPr>
            </a:lvl2pPr>
            <a:lvl3pPr>
              <a:defRPr lang="de-DE" sz="1050" smtClean="0">
                <a:solidFill>
                  <a:schemeClr val="tx2">
                    <a:lumMod val="75000"/>
                  </a:schemeClr>
                </a:solidFill>
              </a:defRPr>
            </a:lvl3pPr>
            <a:lvl4pPr>
              <a:defRPr lang="de-DE" sz="900" smtClean="0">
                <a:solidFill>
                  <a:schemeClr val="tx2">
                    <a:lumMod val="75000"/>
                  </a:schemeClr>
                </a:solidFill>
              </a:defRPr>
            </a:lvl4pPr>
            <a:lvl5pPr>
              <a:defRPr lang="en-US">
                <a:solidFill>
                  <a:schemeClr val="tx1"/>
                </a:solidFill>
              </a:defRPr>
            </a:lvl5pPr>
          </a:lstStyle>
          <a:p>
            <a:pPr lvl="0"/>
            <a:r>
              <a:rPr lang="de-DE" dirty="0"/>
              <a:t>Textmasterformat bearbeiten</a:t>
            </a:r>
          </a:p>
          <a:p>
            <a:pPr lvl="1"/>
            <a:r>
              <a:rPr lang="de-DE" dirty="0"/>
              <a:t>Zweite Ebene</a:t>
            </a:r>
          </a:p>
          <a:p>
            <a:pPr lvl="2"/>
            <a:r>
              <a:rPr lang="de-DE" dirty="0"/>
              <a:t>Dritte Ebene</a:t>
            </a:r>
          </a:p>
          <a:p>
            <a:pPr lvl="3"/>
            <a:r>
              <a:rPr lang="de-DE" dirty="0"/>
              <a:t>Vierte Ebene</a:t>
            </a:r>
          </a:p>
        </p:txBody>
      </p:sp>
      <p:sp>
        <p:nvSpPr>
          <p:cNvPr id="60" name="Bildplatzhalter 59">
            <a:extLst>
              <a:ext uri="{FF2B5EF4-FFF2-40B4-BE49-F238E27FC236}">
                <a16:creationId xmlns:a16="http://schemas.microsoft.com/office/drawing/2014/main" id="{9885A13F-9AAC-4F87-8E00-E262610D6BD6}"/>
              </a:ext>
            </a:extLst>
          </p:cNvPr>
          <p:cNvSpPr>
            <a:spLocks noGrp="1" noChangeAspect="1"/>
          </p:cNvSpPr>
          <p:nvPr>
            <p:ph type="pic" sz="quarter" idx="23"/>
          </p:nvPr>
        </p:nvSpPr>
        <p:spPr bwMode="gray">
          <a:xfrm>
            <a:off x="7975534" y="1728131"/>
            <a:ext cx="3663959" cy="2124000"/>
          </a:xfrm>
          <a:prstGeom prst="rect">
            <a:avLst/>
          </a:prstGeom>
          <a:solidFill>
            <a:schemeClr val="bg1">
              <a:lumMod val="85000"/>
            </a:schemeClr>
          </a:solidFill>
        </p:spPr>
        <p:txBody>
          <a:bodyPr wrap="square" lIns="180000" tIns="180000" rIns="180000" bIns="180000">
            <a:noAutofit/>
          </a:bodyPr>
          <a:lstStyle>
            <a:lvl1pPr marL="0" indent="0">
              <a:buNone/>
              <a:defRPr/>
            </a:lvl1pPr>
          </a:lstStyle>
          <a:p>
            <a:r>
              <a:rPr lang="de-DE" noProof="0" dirty="0"/>
              <a:t>Bild durch Klicken auf Symbol hinzufügen</a:t>
            </a:r>
          </a:p>
        </p:txBody>
      </p:sp>
      <p:sp>
        <p:nvSpPr>
          <p:cNvPr id="58" name="Textplatzhalter 51">
            <a:extLst>
              <a:ext uri="{FF2B5EF4-FFF2-40B4-BE49-F238E27FC236}">
                <a16:creationId xmlns:a16="http://schemas.microsoft.com/office/drawing/2014/main" id="{7CBB49CB-81CE-4501-83B8-92EB28B1D7F2}"/>
              </a:ext>
            </a:extLst>
          </p:cNvPr>
          <p:cNvSpPr>
            <a:spLocks noGrp="1"/>
          </p:cNvSpPr>
          <p:nvPr>
            <p:ph type="body" sz="quarter" idx="25" hasCustomPrompt="1"/>
          </p:nvPr>
        </p:nvSpPr>
        <p:spPr>
          <a:xfrm>
            <a:off x="7975535" y="3852132"/>
            <a:ext cx="3663958" cy="2174250"/>
          </a:xfrm>
          <a:solidFill>
            <a:schemeClr val="bg1">
              <a:lumMod val="95000"/>
            </a:schemeClr>
          </a:solidFill>
        </p:spPr>
        <p:txBody>
          <a:bodyPr vert="horz" lIns="180000" tIns="180000" rIns="180000" bIns="144000" rtlCol="0">
            <a:noAutofit/>
          </a:bodyPr>
          <a:lstStyle>
            <a:lvl1pPr>
              <a:defRPr lang="de-DE" sz="1400" smtClean="0">
                <a:solidFill>
                  <a:schemeClr val="tx2">
                    <a:lumMod val="75000"/>
                  </a:schemeClr>
                </a:solidFill>
              </a:defRPr>
            </a:lvl1pPr>
            <a:lvl2pPr>
              <a:defRPr lang="de-DE" sz="1200" smtClean="0">
                <a:solidFill>
                  <a:schemeClr val="tx2">
                    <a:lumMod val="75000"/>
                  </a:schemeClr>
                </a:solidFill>
              </a:defRPr>
            </a:lvl2pPr>
            <a:lvl3pPr>
              <a:defRPr lang="de-DE" sz="1050" smtClean="0">
                <a:solidFill>
                  <a:schemeClr val="tx2">
                    <a:lumMod val="75000"/>
                  </a:schemeClr>
                </a:solidFill>
              </a:defRPr>
            </a:lvl3pPr>
            <a:lvl4pPr>
              <a:defRPr lang="de-DE" sz="900" smtClean="0">
                <a:solidFill>
                  <a:schemeClr val="tx2">
                    <a:lumMod val="75000"/>
                  </a:schemeClr>
                </a:solidFill>
              </a:defRPr>
            </a:lvl4pPr>
            <a:lvl5pPr>
              <a:defRPr lang="en-US">
                <a:solidFill>
                  <a:schemeClr val="tx1"/>
                </a:solidFill>
              </a:defRPr>
            </a:lvl5pPr>
          </a:lstStyle>
          <a:p>
            <a:pPr lvl="0"/>
            <a:r>
              <a:rPr lang="de-DE" dirty="0"/>
              <a:t>Textmasterformat bearbeiten</a:t>
            </a:r>
          </a:p>
          <a:p>
            <a:pPr lvl="1"/>
            <a:r>
              <a:rPr lang="de-DE" dirty="0"/>
              <a:t>Zweite Ebene</a:t>
            </a:r>
          </a:p>
          <a:p>
            <a:pPr lvl="2"/>
            <a:r>
              <a:rPr lang="de-DE" dirty="0"/>
              <a:t>Dritte Ebene</a:t>
            </a:r>
          </a:p>
          <a:p>
            <a:pPr lvl="3"/>
            <a:r>
              <a:rPr lang="de-DE" dirty="0"/>
              <a:t>Vierte Ebene</a:t>
            </a:r>
          </a:p>
        </p:txBody>
      </p:sp>
      <p:sp>
        <p:nvSpPr>
          <p:cNvPr id="3" name="Titel 2">
            <a:extLst>
              <a:ext uri="{FF2B5EF4-FFF2-40B4-BE49-F238E27FC236}">
                <a16:creationId xmlns:a16="http://schemas.microsoft.com/office/drawing/2014/main" id="{B4719C8F-64D8-4576-A656-D0BF24458363}"/>
              </a:ext>
            </a:extLst>
          </p:cNvPr>
          <p:cNvSpPr>
            <a:spLocks noGrp="1"/>
          </p:cNvSpPr>
          <p:nvPr>
            <p:ph type="title" hasCustomPrompt="1"/>
          </p:nvPr>
        </p:nvSpPr>
        <p:spPr>
          <a:xfrm>
            <a:off x="540000" y="432000"/>
            <a:ext cx="10296000" cy="1080000"/>
          </a:xfrm>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19" name="Textplatzhalter 3">
            <a:extLst>
              <a:ext uri="{FF2B5EF4-FFF2-40B4-BE49-F238E27FC236}">
                <a16:creationId xmlns:a16="http://schemas.microsoft.com/office/drawing/2014/main" id="{C27F3C77-2FBE-42CD-AF30-46A4A75BA2D1}"/>
              </a:ext>
            </a:extLst>
          </p:cNvPr>
          <p:cNvSpPr>
            <a:spLocks noGrp="1"/>
          </p:cNvSpPr>
          <p:nvPr>
            <p:ph type="body" sz="quarter" idx="28" hasCustomPrompt="1"/>
          </p:nvPr>
        </p:nvSpPr>
        <p:spPr>
          <a:xfrm>
            <a:off x="4257346" y="3492131"/>
            <a:ext cx="3664800" cy="360000"/>
          </a:xfrm>
          <a:solidFill>
            <a:srgbClr val="2FAE7A"/>
          </a:solidFill>
        </p:spPr>
        <p:txBody>
          <a:bodyPr vert="horz" lIns="180000" tIns="0" rIns="180000" bIns="0" rtlCol="0" anchor="ctr">
            <a:noAutofit/>
          </a:bodyPr>
          <a:lstStyle>
            <a:lvl1pPr marL="0" indent="0">
              <a:buClr>
                <a:schemeClr val="bg1"/>
              </a:buClr>
              <a:buNone/>
              <a:defRPr lang="de-DE" sz="1600" dirty="0" smtClean="0">
                <a:solidFill>
                  <a:schemeClr val="bg1"/>
                </a:solidFill>
              </a:defRPr>
            </a:lvl1pPr>
            <a:lvl2pPr>
              <a:defRPr lang="de-DE" sz="1800" dirty="0" smtClean="0">
                <a:solidFill>
                  <a:schemeClr val="bg1"/>
                </a:solidFill>
              </a:defRPr>
            </a:lvl2pPr>
            <a:lvl3pPr>
              <a:defRPr lang="de-DE" sz="1800" dirty="0" smtClean="0">
                <a:solidFill>
                  <a:schemeClr val="bg1"/>
                </a:solidFill>
              </a:defRPr>
            </a:lvl3pPr>
            <a:lvl4pPr>
              <a:defRPr lang="de-DE" sz="1800" dirty="0" smtClean="0">
                <a:solidFill>
                  <a:schemeClr val="bg1"/>
                </a:solidFill>
              </a:defRPr>
            </a:lvl4pPr>
            <a:lvl5pPr>
              <a:defRPr lang="de-DE" sz="1800" dirty="0">
                <a:solidFill>
                  <a:schemeClr val="bg1"/>
                </a:solidFill>
              </a:defRPr>
            </a:lvl5pPr>
          </a:lstStyle>
          <a:p>
            <a:pPr marL="270000" lvl="0" indent="-270000"/>
            <a:r>
              <a:rPr lang="de-DE" dirty="0"/>
              <a:t>Textformat bearbeiten</a:t>
            </a:r>
          </a:p>
        </p:txBody>
      </p:sp>
      <p:sp>
        <p:nvSpPr>
          <p:cNvPr id="20" name="Textplatzhalter 3">
            <a:extLst>
              <a:ext uri="{FF2B5EF4-FFF2-40B4-BE49-F238E27FC236}">
                <a16:creationId xmlns:a16="http://schemas.microsoft.com/office/drawing/2014/main" id="{25F086D1-2AB7-4CDB-B05A-739B9E72D3A2}"/>
              </a:ext>
            </a:extLst>
          </p:cNvPr>
          <p:cNvSpPr>
            <a:spLocks noGrp="1"/>
          </p:cNvSpPr>
          <p:nvPr>
            <p:ph type="body" sz="quarter" idx="29" hasCustomPrompt="1"/>
          </p:nvPr>
        </p:nvSpPr>
        <p:spPr>
          <a:xfrm>
            <a:off x="7974693" y="3492131"/>
            <a:ext cx="3664800" cy="360000"/>
          </a:xfrm>
          <a:solidFill>
            <a:srgbClr val="2FAE7A"/>
          </a:solidFill>
        </p:spPr>
        <p:txBody>
          <a:bodyPr vert="horz" lIns="180000" tIns="0" rIns="180000" bIns="0" rtlCol="0" anchor="ctr">
            <a:noAutofit/>
          </a:bodyPr>
          <a:lstStyle>
            <a:lvl1pPr marL="0" indent="0">
              <a:buClr>
                <a:schemeClr val="bg1"/>
              </a:buClr>
              <a:buNone/>
              <a:defRPr lang="de-DE" sz="1600" dirty="0" smtClean="0">
                <a:solidFill>
                  <a:schemeClr val="bg1"/>
                </a:solidFill>
              </a:defRPr>
            </a:lvl1pPr>
            <a:lvl2pPr>
              <a:defRPr lang="de-DE" sz="1800" dirty="0" smtClean="0">
                <a:solidFill>
                  <a:schemeClr val="bg1"/>
                </a:solidFill>
              </a:defRPr>
            </a:lvl2pPr>
            <a:lvl3pPr>
              <a:defRPr lang="de-DE" sz="1800" dirty="0" smtClean="0">
                <a:solidFill>
                  <a:schemeClr val="bg1"/>
                </a:solidFill>
              </a:defRPr>
            </a:lvl3pPr>
            <a:lvl4pPr>
              <a:defRPr lang="de-DE" sz="1800" dirty="0" smtClean="0">
                <a:solidFill>
                  <a:schemeClr val="bg1"/>
                </a:solidFill>
              </a:defRPr>
            </a:lvl4pPr>
            <a:lvl5pPr>
              <a:defRPr lang="de-DE" sz="1800" dirty="0">
                <a:solidFill>
                  <a:schemeClr val="bg1"/>
                </a:solidFill>
              </a:defRPr>
            </a:lvl5pPr>
          </a:lstStyle>
          <a:p>
            <a:pPr marL="270000" lvl="0" indent="-270000"/>
            <a:r>
              <a:rPr lang="de-DE" dirty="0"/>
              <a:t>Textformat bearbeiten</a:t>
            </a:r>
          </a:p>
        </p:txBody>
      </p:sp>
      <p:sp>
        <p:nvSpPr>
          <p:cNvPr id="21" name="Textplatzhalter 3">
            <a:extLst>
              <a:ext uri="{FF2B5EF4-FFF2-40B4-BE49-F238E27FC236}">
                <a16:creationId xmlns:a16="http://schemas.microsoft.com/office/drawing/2014/main" id="{FD6303B1-E473-4E25-90C6-09F422B4B793}"/>
              </a:ext>
            </a:extLst>
          </p:cNvPr>
          <p:cNvSpPr>
            <a:spLocks noGrp="1"/>
          </p:cNvSpPr>
          <p:nvPr>
            <p:ph type="body" sz="quarter" idx="27" hasCustomPrompt="1"/>
          </p:nvPr>
        </p:nvSpPr>
        <p:spPr>
          <a:xfrm>
            <a:off x="540000" y="3492131"/>
            <a:ext cx="3664800" cy="360000"/>
          </a:xfrm>
          <a:solidFill>
            <a:srgbClr val="2FAE7A"/>
          </a:solidFill>
        </p:spPr>
        <p:txBody>
          <a:bodyPr vert="horz" lIns="180000" tIns="0" rIns="180000" bIns="0" rtlCol="0" anchor="ctr">
            <a:noAutofit/>
          </a:bodyPr>
          <a:lstStyle>
            <a:lvl1pPr marL="0" indent="0">
              <a:buClr>
                <a:schemeClr val="bg1"/>
              </a:buClr>
              <a:buNone/>
              <a:defRPr lang="de-DE" sz="1600" dirty="0" smtClean="0">
                <a:solidFill>
                  <a:schemeClr val="bg1"/>
                </a:solidFill>
              </a:defRPr>
            </a:lvl1pPr>
            <a:lvl2pPr>
              <a:defRPr lang="de-DE" sz="1800" dirty="0" smtClean="0">
                <a:solidFill>
                  <a:schemeClr val="bg1"/>
                </a:solidFill>
              </a:defRPr>
            </a:lvl2pPr>
            <a:lvl3pPr>
              <a:defRPr lang="de-DE" sz="1800" dirty="0" smtClean="0">
                <a:solidFill>
                  <a:schemeClr val="bg1"/>
                </a:solidFill>
              </a:defRPr>
            </a:lvl3pPr>
            <a:lvl4pPr>
              <a:defRPr lang="de-DE" sz="1800" dirty="0" smtClean="0">
                <a:solidFill>
                  <a:schemeClr val="bg1"/>
                </a:solidFill>
              </a:defRPr>
            </a:lvl4pPr>
            <a:lvl5pPr>
              <a:defRPr lang="de-DE" sz="1800" dirty="0">
                <a:solidFill>
                  <a:schemeClr val="bg1"/>
                </a:solidFill>
              </a:defRPr>
            </a:lvl5pPr>
          </a:lstStyle>
          <a:p>
            <a:pPr marL="270000" lvl="0" indent="-270000"/>
            <a:r>
              <a:rPr lang="de-DE" dirty="0"/>
              <a:t>Textformat bearbeiten</a:t>
            </a:r>
          </a:p>
        </p:txBody>
      </p:sp>
      <p:sp>
        <p:nvSpPr>
          <p:cNvPr id="2" name="Datumsplatzhalter 1"/>
          <p:cNvSpPr>
            <a:spLocks noGrp="1"/>
          </p:cNvSpPr>
          <p:nvPr>
            <p:ph type="dt" sz="half" idx="30"/>
          </p:nvPr>
        </p:nvSpPr>
        <p:spPr/>
        <p:txBody>
          <a:bodyPr/>
          <a:lstStyle/>
          <a:p>
            <a:fld id="{4680A733-F83D-4D19-AF27-7B0B870C8599}" type="datetime1">
              <a:rPr lang="de-DE" noProof="0" smtClean="0"/>
              <a:t>27.08.2024</a:t>
            </a:fld>
            <a:endParaRPr lang="de-DE" noProof="0" dirty="0"/>
          </a:p>
        </p:txBody>
      </p:sp>
      <p:sp>
        <p:nvSpPr>
          <p:cNvPr id="4" name="Fußzeilenplatzhalter 3"/>
          <p:cNvSpPr>
            <a:spLocks noGrp="1"/>
          </p:cNvSpPr>
          <p:nvPr>
            <p:ph type="ftr" sz="quarter" idx="31"/>
          </p:nvPr>
        </p:nvSpPr>
        <p:spPr/>
        <p:txBody>
          <a:bodyPr/>
          <a:lstStyle/>
          <a:p>
            <a:r>
              <a:rPr lang="de-DE" noProof="0" dirty="0"/>
              <a:t>FZI Forschungszentrum Informatik</a:t>
            </a:r>
          </a:p>
        </p:txBody>
      </p:sp>
      <p:sp>
        <p:nvSpPr>
          <p:cNvPr id="8" name="Foliennummernplatzhalter 7"/>
          <p:cNvSpPr>
            <a:spLocks noGrp="1"/>
          </p:cNvSpPr>
          <p:nvPr>
            <p:ph type="sldNum" sz="quarter" idx="32"/>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41437775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x Bild und Text">
    <p:spTree>
      <p:nvGrpSpPr>
        <p:cNvPr id="1" name=""/>
        <p:cNvGrpSpPr/>
        <p:nvPr/>
      </p:nvGrpSpPr>
      <p:grpSpPr>
        <a:xfrm>
          <a:off x="0" y="0"/>
          <a:ext cx="0" cy="0"/>
          <a:chOff x="0" y="0"/>
          <a:chExt cx="0" cy="0"/>
        </a:xfrm>
      </p:grpSpPr>
      <p:sp>
        <p:nvSpPr>
          <p:cNvPr id="19" name="Text 1"/>
          <p:cNvSpPr>
            <a:spLocks noGrp="1"/>
          </p:cNvSpPr>
          <p:nvPr>
            <p:ph type="body" sz="quarter" idx="41"/>
          </p:nvPr>
        </p:nvSpPr>
        <p:spPr bwMode="gray">
          <a:xfrm>
            <a:off x="540000" y="2689200"/>
            <a:ext cx="2455200" cy="1944000"/>
          </a:xfrm>
        </p:spPr>
        <p:txBody>
          <a:bodyPr rIns="0" anchor="ctr"/>
          <a:lstStyle>
            <a:lvl1pPr marL="0" indent="0" algn="r">
              <a:buFontTx/>
              <a:buNone/>
              <a:defRPr/>
            </a:lvl1pPr>
          </a:lstStyle>
          <a:p>
            <a:pPr lvl="0"/>
            <a:r>
              <a:rPr lang="de-DE" noProof="0"/>
              <a:t>Formatvorlagen des Textmasters bearbeiten</a:t>
            </a:r>
          </a:p>
        </p:txBody>
      </p:sp>
      <p:cxnSp>
        <p:nvCxnSpPr>
          <p:cNvPr id="24" name="Linie"/>
          <p:cNvCxnSpPr/>
          <p:nvPr userDrawn="1"/>
        </p:nvCxnSpPr>
        <p:spPr bwMode="gray">
          <a:xfrm>
            <a:off x="3179206" y="3661200"/>
            <a:ext cx="396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11" name="Rechteck 1"/>
          <p:cNvSpPr>
            <a:spLocks noChangeAspect="1"/>
          </p:cNvSpPr>
          <p:nvPr userDrawn="1"/>
        </p:nvSpPr>
        <p:spPr bwMode="gray">
          <a:xfrm>
            <a:off x="3575206" y="2581200"/>
            <a:ext cx="2160000" cy="216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latin typeface="Source Sans Pro" panose="020B0503030403020204" pitchFamily="34" charset="0"/>
            </a:endParaRPr>
          </a:p>
        </p:txBody>
      </p:sp>
      <p:sp>
        <p:nvSpPr>
          <p:cNvPr id="37" name="Bild 1"/>
          <p:cNvSpPr>
            <a:spLocks noGrp="1" noChangeAspect="1"/>
          </p:cNvSpPr>
          <p:nvPr>
            <p:ph type="pic" sz="quarter" idx="34"/>
          </p:nvPr>
        </p:nvSpPr>
        <p:spPr bwMode="gray">
          <a:xfrm>
            <a:off x="3683206" y="2689200"/>
            <a:ext cx="1944000" cy="1944000"/>
          </a:xfrm>
          <a:prstGeom prst="rect">
            <a:avLst/>
          </a:prstGeom>
          <a:solidFill>
            <a:schemeClr val="bg1">
              <a:lumMod val="85000"/>
            </a:schemeClr>
          </a:solidFill>
        </p:spPr>
        <p:txBody>
          <a:bodyPr lIns="144000" tIns="144000" rIns="144000" bIns="144000" anchor="ctr"/>
          <a:lstStyle>
            <a:lvl1pPr marL="0" indent="0" algn="ctr">
              <a:buNone/>
              <a:defRPr>
                <a:solidFill>
                  <a:schemeClr val="tx2">
                    <a:lumMod val="75000"/>
                  </a:schemeClr>
                </a:solidFill>
              </a:defRPr>
            </a:lvl1pPr>
          </a:lstStyle>
          <a:p>
            <a:r>
              <a:rPr lang="de-DE" noProof="0" dirty="0"/>
              <a:t>Bild durch Klicken auf Symbol hinzufügen</a:t>
            </a:r>
          </a:p>
        </p:txBody>
      </p:sp>
      <p:sp>
        <p:nvSpPr>
          <p:cNvPr id="31" name="Rechteck 2"/>
          <p:cNvSpPr>
            <a:spLocks noChangeAspect="1"/>
          </p:cNvSpPr>
          <p:nvPr userDrawn="1"/>
        </p:nvSpPr>
        <p:spPr bwMode="gray">
          <a:xfrm>
            <a:off x="6455206" y="2581200"/>
            <a:ext cx="2160000" cy="216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latin typeface="Source Sans Pro" panose="020B0503030403020204" pitchFamily="34" charset="0"/>
            </a:endParaRPr>
          </a:p>
        </p:txBody>
      </p:sp>
      <p:sp>
        <p:nvSpPr>
          <p:cNvPr id="17" name="Bildplatzhalter 16">
            <a:extLst>
              <a:ext uri="{FF2B5EF4-FFF2-40B4-BE49-F238E27FC236}">
                <a16:creationId xmlns:a16="http://schemas.microsoft.com/office/drawing/2014/main" id="{93E64EC1-D877-415C-A62F-69872135CEDB}"/>
              </a:ext>
            </a:extLst>
          </p:cNvPr>
          <p:cNvSpPr>
            <a:spLocks noGrp="1" noChangeAspect="1"/>
          </p:cNvSpPr>
          <p:nvPr>
            <p:ph type="pic" sz="quarter" idx="33"/>
          </p:nvPr>
        </p:nvSpPr>
        <p:spPr bwMode="gray">
          <a:xfrm>
            <a:off x="6563206" y="2689200"/>
            <a:ext cx="1944000" cy="1944000"/>
          </a:xfrm>
          <a:prstGeom prst="rect">
            <a:avLst/>
          </a:prstGeom>
          <a:solidFill>
            <a:schemeClr val="bg1">
              <a:lumMod val="85000"/>
            </a:schemeClr>
          </a:solidFill>
        </p:spPr>
        <p:txBody>
          <a:bodyPr wrap="square" lIns="144000" tIns="144000" rIns="144000" bIns="144000" anchor="ctr">
            <a:noAutofit/>
          </a:bodyPr>
          <a:lstStyle>
            <a:lvl1pPr marL="0" indent="0" algn="ctr">
              <a:buNone/>
              <a:defRPr/>
            </a:lvl1pPr>
          </a:lstStyle>
          <a:p>
            <a:r>
              <a:rPr lang="de-DE" noProof="0" dirty="0"/>
              <a:t>Bild durch Klicken auf Symbol hinzufügen</a:t>
            </a:r>
          </a:p>
        </p:txBody>
      </p:sp>
      <p:cxnSp>
        <p:nvCxnSpPr>
          <p:cNvPr id="25" name="Linie"/>
          <p:cNvCxnSpPr/>
          <p:nvPr userDrawn="1"/>
        </p:nvCxnSpPr>
        <p:spPr bwMode="gray">
          <a:xfrm>
            <a:off x="8615206" y="3661200"/>
            <a:ext cx="396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23" name="Text 2"/>
          <p:cNvSpPr>
            <a:spLocks noGrp="1"/>
          </p:cNvSpPr>
          <p:nvPr>
            <p:ph type="body" sz="quarter" idx="42"/>
          </p:nvPr>
        </p:nvSpPr>
        <p:spPr bwMode="gray">
          <a:xfrm>
            <a:off x="9194400" y="2689200"/>
            <a:ext cx="2455200" cy="1944000"/>
          </a:xfrm>
        </p:spPr>
        <p:txBody>
          <a:bodyPr lIns="0" rIns="0" anchor="ctr"/>
          <a:lstStyle>
            <a:lvl1pPr marL="0" indent="0" algn="l">
              <a:buFontTx/>
              <a:buNone/>
              <a:defRPr/>
            </a:lvl1pPr>
          </a:lstStyle>
          <a:p>
            <a:pPr lvl="0"/>
            <a:r>
              <a:rPr lang="de-DE" noProof="0"/>
              <a:t>Formatvorlagen des Textmasters bearbeiten</a:t>
            </a:r>
          </a:p>
        </p:txBody>
      </p:sp>
      <p:sp>
        <p:nvSpPr>
          <p:cNvPr id="3" name="Titel 2">
            <a:extLst>
              <a:ext uri="{FF2B5EF4-FFF2-40B4-BE49-F238E27FC236}">
                <a16:creationId xmlns:a16="http://schemas.microsoft.com/office/drawing/2014/main" id="{796BF9AE-28A4-44FF-AEEC-E1568544F469}"/>
              </a:ext>
            </a:extLst>
          </p:cNvPr>
          <p:cNvSpPr>
            <a:spLocks noGrp="1"/>
          </p:cNvSpPr>
          <p:nvPr>
            <p:ph type="title" hasCustomPrompt="1"/>
          </p:nvPr>
        </p:nvSpPr>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43"/>
          </p:nvPr>
        </p:nvSpPr>
        <p:spPr/>
        <p:txBody>
          <a:bodyPr/>
          <a:lstStyle/>
          <a:p>
            <a:fld id="{4680A733-F83D-4D19-AF27-7B0B870C8599}" type="datetime1">
              <a:rPr lang="de-DE" noProof="0" smtClean="0"/>
              <a:t>27.08.2024</a:t>
            </a:fld>
            <a:endParaRPr lang="de-DE" noProof="0" dirty="0"/>
          </a:p>
        </p:txBody>
      </p:sp>
      <p:sp>
        <p:nvSpPr>
          <p:cNvPr id="4" name="Fußzeilenplatzhalter 3"/>
          <p:cNvSpPr>
            <a:spLocks noGrp="1"/>
          </p:cNvSpPr>
          <p:nvPr>
            <p:ph type="ftr" sz="quarter" idx="44"/>
          </p:nvPr>
        </p:nvSpPr>
        <p:spPr/>
        <p:txBody>
          <a:bodyPr/>
          <a:lstStyle/>
          <a:p>
            <a:r>
              <a:rPr lang="de-DE" noProof="0" dirty="0"/>
              <a:t>FZI Forschungszentrum Informatik</a:t>
            </a:r>
          </a:p>
        </p:txBody>
      </p:sp>
      <p:sp>
        <p:nvSpPr>
          <p:cNvPr id="8" name="Foliennummernplatzhalter 7"/>
          <p:cNvSpPr>
            <a:spLocks noGrp="1"/>
          </p:cNvSpPr>
          <p:nvPr>
            <p:ph type="sldNum" sz="quarter" idx="45"/>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25513041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x Bild und Text">
    <p:spTree>
      <p:nvGrpSpPr>
        <p:cNvPr id="1" name=""/>
        <p:cNvGrpSpPr/>
        <p:nvPr/>
      </p:nvGrpSpPr>
      <p:grpSpPr>
        <a:xfrm>
          <a:off x="0" y="0"/>
          <a:ext cx="0" cy="0"/>
          <a:chOff x="0" y="0"/>
          <a:chExt cx="0" cy="0"/>
        </a:xfrm>
      </p:grpSpPr>
      <p:sp>
        <p:nvSpPr>
          <p:cNvPr id="48" name="Bildplatzhalter 47">
            <a:extLst>
              <a:ext uri="{FF2B5EF4-FFF2-40B4-BE49-F238E27FC236}">
                <a16:creationId xmlns:a16="http://schemas.microsoft.com/office/drawing/2014/main" id="{012DBFA8-AC09-4D91-A009-089CDA19BF23}"/>
              </a:ext>
            </a:extLst>
          </p:cNvPr>
          <p:cNvSpPr>
            <a:spLocks noGrp="1" noChangeAspect="1"/>
          </p:cNvSpPr>
          <p:nvPr>
            <p:ph type="pic" sz="quarter" idx="21"/>
          </p:nvPr>
        </p:nvSpPr>
        <p:spPr bwMode="gray">
          <a:xfrm>
            <a:off x="6419207" y="1624539"/>
            <a:ext cx="1717200" cy="1717200"/>
          </a:xfrm>
          <a:prstGeom prst="rect">
            <a:avLst/>
          </a:prstGeom>
          <a:solidFill>
            <a:schemeClr val="bg1">
              <a:lumMod val="85000"/>
            </a:schemeClr>
          </a:solidFill>
        </p:spPr>
        <p:txBody>
          <a:bodyPr vert="horz" wrap="square"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cxnSp>
        <p:nvCxnSpPr>
          <p:cNvPr id="10" name="Linie">
            <a:extLst>
              <a:ext uri="{FF2B5EF4-FFF2-40B4-BE49-F238E27FC236}">
                <a16:creationId xmlns:a16="http://schemas.microsoft.com/office/drawing/2014/main" id="{90E54B75-CEA3-452C-A57D-CD615CE79F96}"/>
              </a:ext>
            </a:extLst>
          </p:cNvPr>
          <p:cNvCxnSpPr/>
          <p:nvPr userDrawn="1"/>
        </p:nvCxnSpPr>
        <p:spPr bwMode="gray">
          <a:xfrm>
            <a:off x="3478007" y="2483139"/>
            <a:ext cx="468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11" name="Rechteck 10">
            <a:extLst>
              <a:ext uri="{FF2B5EF4-FFF2-40B4-BE49-F238E27FC236}">
                <a16:creationId xmlns:a16="http://schemas.microsoft.com/office/drawing/2014/main" id="{9F65A952-5F37-4087-88E6-9B3FBB995DA1}"/>
              </a:ext>
            </a:extLst>
          </p:cNvPr>
          <p:cNvSpPr>
            <a:spLocks noChangeAspect="1"/>
          </p:cNvSpPr>
          <p:nvPr userDrawn="1"/>
        </p:nvSpPr>
        <p:spPr bwMode="gray">
          <a:xfrm>
            <a:off x="3946007" y="1516539"/>
            <a:ext cx="1933200" cy="19332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en-US" noProof="0" dirty="0">
              <a:latin typeface="Source Sans Pro" panose="020B0503030403020204" pitchFamily="34" charset="0"/>
            </a:endParaRPr>
          </a:p>
        </p:txBody>
      </p:sp>
      <p:cxnSp>
        <p:nvCxnSpPr>
          <p:cNvPr id="14" name="Linie">
            <a:extLst>
              <a:ext uri="{FF2B5EF4-FFF2-40B4-BE49-F238E27FC236}">
                <a16:creationId xmlns:a16="http://schemas.microsoft.com/office/drawing/2014/main" id="{B76A99E5-DFC3-4758-B1E9-D586CBC48FC6}"/>
              </a:ext>
            </a:extLst>
          </p:cNvPr>
          <p:cNvCxnSpPr/>
          <p:nvPr userDrawn="1"/>
        </p:nvCxnSpPr>
        <p:spPr bwMode="gray">
          <a:xfrm>
            <a:off x="8244407" y="2483139"/>
            <a:ext cx="468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36" name="Rechteck: eine Ecke abgeschnitten 35">
            <a:extLst>
              <a:ext uri="{FF2B5EF4-FFF2-40B4-BE49-F238E27FC236}">
                <a16:creationId xmlns:a16="http://schemas.microsoft.com/office/drawing/2014/main" id="{5A67022F-FFB7-4740-9213-8CBF33C848CD}"/>
              </a:ext>
            </a:extLst>
          </p:cNvPr>
          <p:cNvSpPr>
            <a:spLocks noChangeAspect="1"/>
          </p:cNvSpPr>
          <p:nvPr userDrawn="1"/>
        </p:nvSpPr>
        <p:spPr bwMode="gray">
          <a:xfrm>
            <a:off x="6311207" y="1516539"/>
            <a:ext cx="1933200" cy="19332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en-US" noProof="0" dirty="0">
              <a:latin typeface="Source Sans Pro" panose="020B0503030403020204" pitchFamily="34" charset="0"/>
            </a:endParaRPr>
          </a:p>
        </p:txBody>
      </p:sp>
      <p:cxnSp>
        <p:nvCxnSpPr>
          <p:cNvPr id="18" name="Linie">
            <a:extLst>
              <a:ext uri="{FF2B5EF4-FFF2-40B4-BE49-F238E27FC236}">
                <a16:creationId xmlns:a16="http://schemas.microsoft.com/office/drawing/2014/main" id="{56A2E854-E222-4120-B532-CD945619F7EE}"/>
              </a:ext>
            </a:extLst>
          </p:cNvPr>
          <p:cNvCxnSpPr/>
          <p:nvPr userDrawn="1"/>
        </p:nvCxnSpPr>
        <p:spPr bwMode="gray">
          <a:xfrm>
            <a:off x="3478007" y="4837431"/>
            <a:ext cx="468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19" name="Rechteck 18">
            <a:extLst>
              <a:ext uri="{FF2B5EF4-FFF2-40B4-BE49-F238E27FC236}">
                <a16:creationId xmlns:a16="http://schemas.microsoft.com/office/drawing/2014/main" id="{5AFE8262-7155-4AA9-8D69-0D9866214883}"/>
              </a:ext>
            </a:extLst>
          </p:cNvPr>
          <p:cNvSpPr>
            <a:spLocks noChangeAspect="1"/>
          </p:cNvSpPr>
          <p:nvPr userDrawn="1"/>
        </p:nvSpPr>
        <p:spPr bwMode="gray">
          <a:xfrm>
            <a:off x="3946007" y="3870831"/>
            <a:ext cx="1933200" cy="19332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en-US" noProof="0" dirty="0">
              <a:latin typeface="Source Sans Pro" panose="020B0503030403020204" pitchFamily="34" charset="0"/>
            </a:endParaRPr>
          </a:p>
        </p:txBody>
      </p:sp>
      <p:cxnSp>
        <p:nvCxnSpPr>
          <p:cNvPr id="22" name="Linie">
            <a:extLst>
              <a:ext uri="{FF2B5EF4-FFF2-40B4-BE49-F238E27FC236}">
                <a16:creationId xmlns:a16="http://schemas.microsoft.com/office/drawing/2014/main" id="{EB920573-7642-46F9-BF58-692BB98DF005}"/>
              </a:ext>
            </a:extLst>
          </p:cNvPr>
          <p:cNvCxnSpPr/>
          <p:nvPr userDrawn="1"/>
        </p:nvCxnSpPr>
        <p:spPr bwMode="gray">
          <a:xfrm>
            <a:off x="8244407" y="4837431"/>
            <a:ext cx="468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23" name="Rechteck 22">
            <a:extLst>
              <a:ext uri="{FF2B5EF4-FFF2-40B4-BE49-F238E27FC236}">
                <a16:creationId xmlns:a16="http://schemas.microsoft.com/office/drawing/2014/main" id="{0E4E3C71-0CE1-4494-9303-B3B69EE3B904}"/>
              </a:ext>
            </a:extLst>
          </p:cNvPr>
          <p:cNvSpPr>
            <a:spLocks noChangeAspect="1"/>
          </p:cNvSpPr>
          <p:nvPr userDrawn="1"/>
        </p:nvSpPr>
        <p:spPr bwMode="gray">
          <a:xfrm>
            <a:off x="6311207" y="3870831"/>
            <a:ext cx="1933200" cy="19332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en-US" noProof="0" dirty="0">
              <a:latin typeface="Source Sans Pro" panose="020B0503030403020204" pitchFamily="34" charset="0"/>
            </a:endParaRPr>
          </a:p>
        </p:txBody>
      </p:sp>
      <p:sp>
        <p:nvSpPr>
          <p:cNvPr id="4" name="Textplatzhalter 3">
            <a:extLst>
              <a:ext uri="{FF2B5EF4-FFF2-40B4-BE49-F238E27FC236}">
                <a16:creationId xmlns:a16="http://schemas.microsoft.com/office/drawing/2014/main" id="{1E2801DF-E796-4473-A2FF-73A153A17A69}"/>
              </a:ext>
            </a:extLst>
          </p:cNvPr>
          <p:cNvSpPr>
            <a:spLocks noGrp="1"/>
          </p:cNvSpPr>
          <p:nvPr>
            <p:ph type="body" sz="quarter" idx="14" hasCustomPrompt="1"/>
          </p:nvPr>
        </p:nvSpPr>
        <p:spPr>
          <a:xfrm>
            <a:off x="540406" y="1516539"/>
            <a:ext cx="2779202" cy="1933200"/>
          </a:xfrm>
        </p:spPr>
        <p:txBody>
          <a:bodyPr vert="horz" lIns="0" tIns="0" rIns="0" bIns="0" rtlCol="0" anchor="ctr">
            <a:noAutofit/>
          </a:bodyPr>
          <a:lstStyle>
            <a:lvl1pPr marL="0" indent="0" algn="r">
              <a:buNone/>
              <a:defRPr lang="de-DE" smtClean="0">
                <a:solidFill>
                  <a:schemeClr val="tx2">
                    <a:lumMod val="75000"/>
                  </a:schemeClr>
                </a:solidFill>
              </a:defRPr>
            </a:lvl1pPr>
            <a:lvl2pPr>
              <a:defRPr lang="de-DE" smtClean="0">
                <a:solidFill>
                  <a:schemeClr val="tx1"/>
                </a:solidFill>
              </a:defRPr>
            </a:lvl2pPr>
            <a:lvl3pPr>
              <a:defRPr lang="de-DE" smtClean="0">
                <a:solidFill>
                  <a:schemeClr val="tx1"/>
                </a:solidFill>
              </a:defRPr>
            </a:lvl3pPr>
            <a:lvl4pPr>
              <a:defRPr lang="de-DE" smtClean="0">
                <a:solidFill>
                  <a:schemeClr val="tx1"/>
                </a:solidFill>
              </a:defRPr>
            </a:lvl4pPr>
            <a:lvl5pPr>
              <a:defRPr lang="en-US">
                <a:solidFill>
                  <a:schemeClr val="tx1"/>
                </a:solidFill>
              </a:defRPr>
            </a:lvl5pPr>
          </a:lstStyle>
          <a:p>
            <a:pPr lvl="0"/>
            <a:r>
              <a:rPr lang="de-DE" dirty="0"/>
              <a:t>Textmasterformat </a:t>
            </a:r>
            <a:br>
              <a:rPr lang="de-DE" dirty="0"/>
            </a:br>
            <a:r>
              <a:rPr lang="de-DE" dirty="0"/>
              <a:t>bearbeiten</a:t>
            </a:r>
          </a:p>
        </p:txBody>
      </p:sp>
      <p:sp>
        <p:nvSpPr>
          <p:cNvPr id="38" name="Bildplatzhalter 37">
            <a:extLst>
              <a:ext uri="{FF2B5EF4-FFF2-40B4-BE49-F238E27FC236}">
                <a16:creationId xmlns:a16="http://schemas.microsoft.com/office/drawing/2014/main" id="{E2B79282-7066-4128-B727-4FA382CB2657}"/>
              </a:ext>
            </a:extLst>
          </p:cNvPr>
          <p:cNvSpPr>
            <a:spLocks noGrp="1" noChangeAspect="1"/>
          </p:cNvSpPr>
          <p:nvPr>
            <p:ph type="pic" sz="quarter" idx="15"/>
          </p:nvPr>
        </p:nvSpPr>
        <p:spPr>
          <a:xfrm>
            <a:off x="4054007" y="1624539"/>
            <a:ext cx="1717200" cy="1717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39" name="Bildplatzhalter 37">
            <a:extLst>
              <a:ext uri="{FF2B5EF4-FFF2-40B4-BE49-F238E27FC236}">
                <a16:creationId xmlns:a16="http://schemas.microsoft.com/office/drawing/2014/main" id="{2394A586-E9A4-4440-A304-E171A92ED46C}"/>
              </a:ext>
            </a:extLst>
          </p:cNvPr>
          <p:cNvSpPr>
            <a:spLocks noGrp="1" noChangeAspect="1"/>
          </p:cNvSpPr>
          <p:nvPr>
            <p:ph type="pic" sz="quarter" idx="16"/>
          </p:nvPr>
        </p:nvSpPr>
        <p:spPr>
          <a:xfrm>
            <a:off x="6419207" y="3978831"/>
            <a:ext cx="1717200" cy="1717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40" name="Bildplatzhalter 37">
            <a:extLst>
              <a:ext uri="{FF2B5EF4-FFF2-40B4-BE49-F238E27FC236}">
                <a16:creationId xmlns:a16="http://schemas.microsoft.com/office/drawing/2014/main" id="{BACE67F3-129E-4A37-AA2B-2B74E473302F}"/>
              </a:ext>
            </a:extLst>
          </p:cNvPr>
          <p:cNvSpPr>
            <a:spLocks noGrp="1" noChangeAspect="1"/>
          </p:cNvSpPr>
          <p:nvPr>
            <p:ph type="pic" sz="quarter" idx="17"/>
          </p:nvPr>
        </p:nvSpPr>
        <p:spPr>
          <a:xfrm>
            <a:off x="4054007" y="3978831"/>
            <a:ext cx="1717200" cy="17172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41" name="Textplatzhalter 3">
            <a:extLst>
              <a:ext uri="{FF2B5EF4-FFF2-40B4-BE49-F238E27FC236}">
                <a16:creationId xmlns:a16="http://schemas.microsoft.com/office/drawing/2014/main" id="{E925ED03-1B06-4B14-8153-45479D16AFF0}"/>
              </a:ext>
            </a:extLst>
          </p:cNvPr>
          <p:cNvSpPr>
            <a:spLocks noGrp="1"/>
          </p:cNvSpPr>
          <p:nvPr>
            <p:ph type="body" sz="quarter" idx="18" hasCustomPrompt="1"/>
          </p:nvPr>
        </p:nvSpPr>
        <p:spPr>
          <a:xfrm>
            <a:off x="540406" y="3870831"/>
            <a:ext cx="2779202" cy="1933200"/>
          </a:xfrm>
        </p:spPr>
        <p:txBody>
          <a:bodyPr vert="horz" lIns="0" tIns="0" rIns="0" bIns="0" rtlCol="0" anchor="ctr">
            <a:noAutofit/>
          </a:bodyPr>
          <a:lstStyle>
            <a:lvl1pPr marL="0" indent="0" algn="r">
              <a:buNone/>
              <a:defRPr lang="de-DE" smtClean="0">
                <a:solidFill>
                  <a:schemeClr val="tx2">
                    <a:lumMod val="75000"/>
                  </a:schemeClr>
                </a:solidFill>
              </a:defRPr>
            </a:lvl1pPr>
            <a:lvl2pPr>
              <a:defRPr lang="de-DE" smtClean="0">
                <a:solidFill>
                  <a:schemeClr val="tx1"/>
                </a:solidFill>
              </a:defRPr>
            </a:lvl2pPr>
            <a:lvl3pPr>
              <a:defRPr lang="de-DE" smtClean="0">
                <a:solidFill>
                  <a:schemeClr val="tx1"/>
                </a:solidFill>
              </a:defRPr>
            </a:lvl3pPr>
            <a:lvl4pPr>
              <a:defRPr lang="de-DE" smtClean="0">
                <a:solidFill>
                  <a:schemeClr val="tx1"/>
                </a:solidFill>
              </a:defRPr>
            </a:lvl4pPr>
            <a:lvl5pPr>
              <a:defRPr lang="en-US">
                <a:solidFill>
                  <a:schemeClr val="tx1"/>
                </a:solidFill>
              </a:defRPr>
            </a:lvl5pPr>
          </a:lstStyle>
          <a:p>
            <a:pPr lvl="0"/>
            <a:r>
              <a:rPr lang="de-DE" dirty="0"/>
              <a:t>Textmasterformat </a:t>
            </a:r>
            <a:br>
              <a:rPr lang="de-DE" dirty="0"/>
            </a:br>
            <a:r>
              <a:rPr lang="de-DE" dirty="0"/>
              <a:t>bearbeiten</a:t>
            </a:r>
          </a:p>
        </p:txBody>
      </p:sp>
      <p:sp>
        <p:nvSpPr>
          <p:cNvPr id="42" name="Textplatzhalter 3">
            <a:extLst>
              <a:ext uri="{FF2B5EF4-FFF2-40B4-BE49-F238E27FC236}">
                <a16:creationId xmlns:a16="http://schemas.microsoft.com/office/drawing/2014/main" id="{2397A1A9-5653-4B59-BD51-F6C97A4AA702}"/>
              </a:ext>
            </a:extLst>
          </p:cNvPr>
          <p:cNvSpPr>
            <a:spLocks noGrp="1"/>
          </p:cNvSpPr>
          <p:nvPr>
            <p:ph type="body" sz="quarter" idx="19" hasCustomPrompt="1"/>
          </p:nvPr>
        </p:nvSpPr>
        <p:spPr>
          <a:xfrm>
            <a:off x="8870877" y="1516539"/>
            <a:ext cx="2779202" cy="1933200"/>
          </a:xfrm>
        </p:spPr>
        <p:txBody>
          <a:bodyPr vert="horz" lIns="0" tIns="0" rIns="0" bIns="0" rtlCol="0" anchor="ctr">
            <a:noAutofit/>
          </a:bodyPr>
          <a:lstStyle>
            <a:lvl1pPr marL="0" indent="0" algn="l">
              <a:buNone/>
              <a:defRPr lang="de-DE" smtClean="0">
                <a:solidFill>
                  <a:schemeClr val="tx2">
                    <a:lumMod val="75000"/>
                  </a:schemeClr>
                </a:solidFill>
              </a:defRPr>
            </a:lvl1pPr>
            <a:lvl2pPr>
              <a:defRPr lang="de-DE" smtClean="0">
                <a:solidFill>
                  <a:schemeClr val="tx1"/>
                </a:solidFill>
              </a:defRPr>
            </a:lvl2pPr>
            <a:lvl3pPr>
              <a:defRPr lang="de-DE" smtClean="0">
                <a:solidFill>
                  <a:schemeClr val="tx1"/>
                </a:solidFill>
              </a:defRPr>
            </a:lvl3pPr>
            <a:lvl4pPr>
              <a:defRPr lang="de-DE" smtClean="0">
                <a:solidFill>
                  <a:schemeClr val="tx1"/>
                </a:solidFill>
              </a:defRPr>
            </a:lvl4pPr>
            <a:lvl5pPr>
              <a:defRPr lang="en-US">
                <a:solidFill>
                  <a:schemeClr val="tx1"/>
                </a:solidFill>
              </a:defRPr>
            </a:lvl5pPr>
          </a:lstStyle>
          <a:p>
            <a:pPr lvl="0"/>
            <a:r>
              <a:rPr lang="de-DE" dirty="0"/>
              <a:t>Textmasterformat </a:t>
            </a:r>
            <a:br>
              <a:rPr lang="de-DE" dirty="0"/>
            </a:br>
            <a:r>
              <a:rPr lang="de-DE" dirty="0"/>
              <a:t>bearbeiten</a:t>
            </a:r>
          </a:p>
        </p:txBody>
      </p:sp>
      <p:sp>
        <p:nvSpPr>
          <p:cNvPr id="43" name="Textplatzhalter 3">
            <a:extLst>
              <a:ext uri="{FF2B5EF4-FFF2-40B4-BE49-F238E27FC236}">
                <a16:creationId xmlns:a16="http://schemas.microsoft.com/office/drawing/2014/main" id="{01BA5272-6B99-4650-BC3B-BABA93DBEAE5}"/>
              </a:ext>
            </a:extLst>
          </p:cNvPr>
          <p:cNvSpPr>
            <a:spLocks noGrp="1"/>
          </p:cNvSpPr>
          <p:nvPr>
            <p:ph type="body" sz="quarter" idx="20" hasCustomPrompt="1"/>
          </p:nvPr>
        </p:nvSpPr>
        <p:spPr>
          <a:xfrm>
            <a:off x="8870877" y="3870831"/>
            <a:ext cx="2779202" cy="1933200"/>
          </a:xfrm>
        </p:spPr>
        <p:txBody>
          <a:bodyPr vert="horz" lIns="0" tIns="0" rIns="0" bIns="0" rtlCol="0" anchor="ctr">
            <a:noAutofit/>
          </a:bodyPr>
          <a:lstStyle>
            <a:lvl1pPr marL="0" indent="0" algn="l">
              <a:buNone/>
              <a:defRPr lang="de-DE" smtClean="0">
                <a:solidFill>
                  <a:schemeClr val="tx2">
                    <a:lumMod val="75000"/>
                  </a:schemeClr>
                </a:solidFill>
              </a:defRPr>
            </a:lvl1pPr>
            <a:lvl2pPr>
              <a:defRPr lang="de-DE" smtClean="0">
                <a:solidFill>
                  <a:schemeClr val="tx1"/>
                </a:solidFill>
              </a:defRPr>
            </a:lvl2pPr>
            <a:lvl3pPr>
              <a:defRPr lang="de-DE" smtClean="0">
                <a:solidFill>
                  <a:schemeClr val="tx1"/>
                </a:solidFill>
              </a:defRPr>
            </a:lvl3pPr>
            <a:lvl4pPr>
              <a:defRPr lang="de-DE" smtClean="0">
                <a:solidFill>
                  <a:schemeClr val="tx1"/>
                </a:solidFill>
              </a:defRPr>
            </a:lvl4pPr>
            <a:lvl5pPr>
              <a:defRPr lang="en-US">
                <a:solidFill>
                  <a:schemeClr val="tx1"/>
                </a:solidFill>
              </a:defRPr>
            </a:lvl5pPr>
          </a:lstStyle>
          <a:p>
            <a:pPr lvl="0"/>
            <a:r>
              <a:rPr lang="de-DE" dirty="0"/>
              <a:t>Textmasterformat </a:t>
            </a:r>
            <a:br>
              <a:rPr lang="de-DE" dirty="0"/>
            </a:br>
            <a:r>
              <a:rPr lang="de-DE" dirty="0"/>
              <a:t>bearbeiten</a:t>
            </a:r>
          </a:p>
        </p:txBody>
      </p:sp>
      <p:sp>
        <p:nvSpPr>
          <p:cNvPr id="3" name="Titel 2">
            <a:extLst>
              <a:ext uri="{FF2B5EF4-FFF2-40B4-BE49-F238E27FC236}">
                <a16:creationId xmlns:a16="http://schemas.microsoft.com/office/drawing/2014/main" id="{E2F55296-9B40-427B-9814-EC2DF02F7D87}"/>
              </a:ext>
            </a:extLst>
          </p:cNvPr>
          <p:cNvSpPr>
            <a:spLocks noGrp="1"/>
          </p:cNvSpPr>
          <p:nvPr>
            <p:ph type="title" hasCustomPrompt="1"/>
          </p:nvPr>
        </p:nvSpPr>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22"/>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23"/>
          </p:nvPr>
        </p:nvSpPr>
        <p:spPr/>
        <p:txBody>
          <a:bodyPr/>
          <a:lstStyle/>
          <a:p>
            <a:r>
              <a:rPr lang="de-DE" noProof="0" dirty="0"/>
              <a:t>FZI Forschungszentrum Informatik</a:t>
            </a:r>
          </a:p>
        </p:txBody>
      </p:sp>
      <p:sp>
        <p:nvSpPr>
          <p:cNvPr id="9" name="Foliennummernplatzhalter 8"/>
          <p:cNvSpPr>
            <a:spLocks noGrp="1"/>
          </p:cNvSpPr>
          <p:nvPr>
            <p:ph type="sldNum" sz="quarter" idx="24"/>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15348583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_6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marL="0" indent="0">
              <a:buClr>
                <a:srgbClr val="0E2356"/>
              </a:buClr>
              <a:buSzPct val="110000"/>
              <a:buFont typeface="Source Sans Pro SemiBold" panose="020B0603030403020204" pitchFamily="34" charset="0"/>
              <a:buNone/>
              <a:defRPr b="1">
                <a:solidFill>
                  <a:srgbClr val="0E2356"/>
                </a:solidFill>
              </a:defRPr>
            </a:lvl1pPr>
          </a:lstStyle>
          <a:p>
            <a:r>
              <a:rPr lang="de-DE" dirty="0"/>
              <a:t>Titel: Agenda</a:t>
            </a:r>
          </a:p>
        </p:txBody>
      </p:sp>
      <p:sp>
        <p:nvSpPr>
          <p:cNvPr id="6" name="Datumsplatzhalter 5"/>
          <p:cNvSpPr>
            <a:spLocks noGrp="1"/>
          </p:cNvSpPr>
          <p:nvPr>
            <p:ph type="dt" sz="half" idx="29"/>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30"/>
          </p:nvPr>
        </p:nvSpPr>
        <p:spPr/>
        <p:txBody>
          <a:bodyPr/>
          <a:lstStyle/>
          <a:p>
            <a:r>
              <a:rPr lang="de-DE" noProof="0" dirty="0"/>
              <a:t>FZI Forschungszentrum Informatik</a:t>
            </a:r>
          </a:p>
        </p:txBody>
      </p:sp>
      <p:sp>
        <p:nvSpPr>
          <p:cNvPr id="9" name="Foliennummernplatzhalter 8"/>
          <p:cNvSpPr>
            <a:spLocks noGrp="1"/>
          </p:cNvSpPr>
          <p:nvPr>
            <p:ph type="sldNum" sz="quarter" idx="31"/>
          </p:nvPr>
        </p:nvSpPr>
        <p:spPr/>
        <p:txBody>
          <a:bodyPr/>
          <a:lstStyle/>
          <a:p>
            <a:fld id="{02CEFE82-39F2-4F47-8A0C-D5AB3496FA5C}" type="slidenum">
              <a:rPr lang="de-DE" noProof="0" smtClean="0"/>
              <a:pPr/>
              <a:t>‹Nr.›</a:t>
            </a:fld>
            <a:endParaRPr lang="de-DE" noProof="0" dirty="0"/>
          </a:p>
        </p:txBody>
      </p:sp>
      <p:sp>
        <p:nvSpPr>
          <p:cNvPr id="7" name="Textplatzhalter 6"/>
          <p:cNvSpPr>
            <a:spLocks noGrp="1"/>
          </p:cNvSpPr>
          <p:nvPr>
            <p:ph type="body" sz="quarter" idx="13" hasCustomPrompt="1"/>
          </p:nvPr>
        </p:nvSpPr>
        <p:spPr>
          <a:xfrm>
            <a:off x="1119662" y="2237014"/>
            <a:ext cx="2921657" cy="816430"/>
          </a:xfrm>
        </p:spPr>
        <p:txBody>
          <a:bodyPr anchor="ctr"/>
          <a:lstStyle>
            <a:lvl1pPr marL="0" marR="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sp>
        <p:nvSpPr>
          <p:cNvPr id="10" name="Textplatzhalter 6"/>
          <p:cNvSpPr>
            <a:spLocks noGrp="1"/>
          </p:cNvSpPr>
          <p:nvPr>
            <p:ph type="body" sz="quarter" idx="16" hasCustomPrompt="1"/>
          </p:nvPr>
        </p:nvSpPr>
        <p:spPr>
          <a:xfrm>
            <a:off x="8126903" y="2258634"/>
            <a:ext cx="2921657" cy="816430"/>
          </a:xfrm>
        </p:spPr>
        <p:txBody>
          <a:bodyPr anchor="ctr"/>
          <a:lstStyle>
            <a:lvl1pPr marL="0" marR="0" indent="0" algn="l"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l" defTabSz="914400" rtl="0" eaLnBrk="1" fontAlgn="auto" latinLnBrk="0" hangingPunct="1">
              <a:lnSpc>
                <a:spcPct val="110000"/>
              </a:lnSpc>
              <a:spcBef>
                <a:spcPts val="0"/>
              </a:spcBef>
              <a:spcAft>
                <a:spcPts val="100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grpSp>
        <p:nvGrpSpPr>
          <p:cNvPr id="11" name="Gruppieren 10">
            <a:extLst>
              <a:ext uri="{FF2B5EF4-FFF2-40B4-BE49-F238E27FC236}">
                <a16:creationId xmlns:a16="http://schemas.microsoft.com/office/drawing/2014/main" id="{3658FF60-A033-48E9-BDCA-6A42745D0B3B}"/>
              </a:ext>
            </a:extLst>
          </p:cNvPr>
          <p:cNvGrpSpPr/>
          <p:nvPr userDrawn="1"/>
        </p:nvGrpSpPr>
        <p:grpSpPr bwMode="gray">
          <a:xfrm>
            <a:off x="4169829" y="2216849"/>
            <a:ext cx="1690746" cy="900000"/>
            <a:chOff x="3800475" y="1970965"/>
            <a:chExt cx="1690746" cy="900000"/>
          </a:xfrm>
        </p:grpSpPr>
        <p:sp>
          <p:nvSpPr>
            <p:cNvPr id="12" name="Rechteck 11">
              <a:extLst>
                <a:ext uri="{FF2B5EF4-FFF2-40B4-BE49-F238E27FC236}">
                  <a16:creationId xmlns:a16="http://schemas.microsoft.com/office/drawing/2014/main" id="{38291149-1D7F-44F6-8FDB-3A075DC88164}"/>
                </a:ext>
              </a:extLst>
            </p:cNvPr>
            <p:cNvSpPr>
              <a:spLocks noChangeAspect="1"/>
            </p:cNvSpPr>
            <p:nvPr/>
          </p:nvSpPr>
          <p:spPr bwMode="gray">
            <a:xfrm>
              <a:off x="4591221" y="1970965"/>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cxnSp>
          <p:nvCxnSpPr>
            <p:cNvPr id="13" name="Linie">
              <a:extLst>
                <a:ext uri="{FF2B5EF4-FFF2-40B4-BE49-F238E27FC236}">
                  <a16:creationId xmlns:a16="http://schemas.microsoft.com/office/drawing/2014/main" id="{ACE23054-734A-4241-98B8-08E94CC3689D}"/>
                </a:ext>
              </a:extLst>
            </p:cNvPr>
            <p:cNvCxnSpPr/>
            <p:nvPr/>
          </p:nvCxnSpPr>
          <p:spPr bwMode="gray">
            <a:xfrm>
              <a:off x="3800475" y="2420965"/>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14" name="Rechteck 13">
              <a:extLst>
                <a:ext uri="{FF2B5EF4-FFF2-40B4-BE49-F238E27FC236}">
                  <a16:creationId xmlns:a16="http://schemas.microsoft.com/office/drawing/2014/main" id="{879991E4-337A-4EE1-9574-3024761EC763}"/>
                </a:ext>
              </a:extLst>
            </p:cNvPr>
            <p:cNvSpPr/>
            <p:nvPr/>
          </p:nvSpPr>
          <p:spPr bwMode="gray">
            <a:xfrm>
              <a:off x="4681221" y="2060965"/>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1</a:t>
              </a:r>
            </a:p>
          </p:txBody>
        </p:sp>
      </p:grpSp>
      <p:grpSp>
        <p:nvGrpSpPr>
          <p:cNvPr id="15" name="Gruppieren 14">
            <a:extLst>
              <a:ext uri="{FF2B5EF4-FFF2-40B4-BE49-F238E27FC236}">
                <a16:creationId xmlns:a16="http://schemas.microsoft.com/office/drawing/2014/main" id="{8BF716C8-7FFF-4836-B4F3-F334F2D9BB39}"/>
              </a:ext>
            </a:extLst>
          </p:cNvPr>
          <p:cNvGrpSpPr/>
          <p:nvPr userDrawn="1"/>
        </p:nvGrpSpPr>
        <p:grpSpPr bwMode="gray">
          <a:xfrm>
            <a:off x="6328575" y="2216849"/>
            <a:ext cx="1692000" cy="900000"/>
            <a:chOff x="5959221" y="1988749"/>
            <a:chExt cx="1692000" cy="900000"/>
          </a:xfrm>
        </p:grpSpPr>
        <p:cxnSp>
          <p:nvCxnSpPr>
            <p:cNvPr id="16" name="Linie">
              <a:extLst>
                <a:ext uri="{FF2B5EF4-FFF2-40B4-BE49-F238E27FC236}">
                  <a16:creationId xmlns:a16="http://schemas.microsoft.com/office/drawing/2014/main" id="{8BC3BB71-3FE8-4B2A-86A8-8CCB487C316E}"/>
                </a:ext>
              </a:extLst>
            </p:cNvPr>
            <p:cNvCxnSpPr/>
            <p:nvPr/>
          </p:nvCxnSpPr>
          <p:spPr bwMode="gray">
            <a:xfrm>
              <a:off x="6859221" y="2438749"/>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grpSp>
          <p:nvGrpSpPr>
            <p:cNvPr id="17" name="Gruppieren 16">
              <a:extLst>
                <a:ext uri="{FF2B5EF4-FFF2-40B4-BE49-F238E27FC236}">
                  <a16:creationId xmlns:a16="http://schemas.microsoft.com/office/drawing/2014/main" id="{B5B891B7-F057-4CC6-9D13-72DA735006C3}"/>
                </a:ext>
              </a:extLst>
            </p:cNvPr>
            <p:cNvGrpSpPr/>
            <p:nvPr/>
          </p:nvGrpSpPr>
          <p:grpSpPr bwMode="gray">
            <a:xfrm>
              <a:off x="5959221" y="1988749"/>
              <a:ext cx="900000" cy="900000"/>
              <a:chOff x="5959221" y="1988749"/>
              <a:chExt cx="900000" cy="900000"/>
            </a:xfrm>
          </p:grpSpPr>
          <p:sp>
            <p:nvSpPr>
              <p:cNvPr id="18" name="Rechteck 17">
                <a:extLst>
                  <a:ext uri="{FF2B5EF4-FFF2-40B4-BE49-F238E27FC236}">
                    <a16:creationId xmlns:a16="http://schemas.microsoft.com/office/drawing/2014/main" id="{47D7545C-3656-4C94-A9E7-E5FA38619408}"/>
                  </a:ext>
                </a:extLst>
              </p:cNvPr>
              <p:cNvSpPr>
                <a:spLocks noChangeAspect="1"/>
              </p:cNvSpPr>
              <p:nvPr/>
            </p:nvSpPr>
            <p:spPr bwMode="gray">
              <a:xfrm>
                <a:off x="5959221" y="1988749"/>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sp>
            <p:nvSpPr>
              <p:cNvPr id="19" name="Rechteck 18">
                <a:extLst>
                  <a:ext uri="{FF2B5EF4-FFF2-40B4-BE49-F238E27FC236}">
                    <a16:creationId xmlns:a16="http://schemas.microsoft.com/office/drawing/2014/main" id="{852C4639-8369-4536-8770-9EF49424CC00}"/>
                  </a:ext>
                </a:extLst>
              </p:cNvPr>
              <p:cNvSpPr/>
              <p:nvPr/>
            </p:nvSpPr>
            <p:spPr bwMode="gray">
              <a:xfrm>
                <a:off x="6049221" y="2078749"/>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4</a:t>
                </a:r>
              </a:p>
            </p:txBody>
          </p:sp>
        </p:grpSp>
      </p:grpSp>
      <p:sp>
        <p:nvSpPr>
          <p:cNvPr id="20" name="Textplatzhalter 6"/>
          <p:cNvSpPr>
            <a:spLocks noGrp="1"/>
          </p:cNvSpPr>
          <p:nvPr>
            <p:ph type="body" sz="quarter" idx="21" hasCustomPrompt="1"/>
          </p:nvPr>
        </p:nvSpPr>
        <p:spPr>
          <a:xfrm>
            <a:off x="1119662" y="3581516"/>
            <a:ext cx="2921657" cy="816430"/>
          </a:xfrm>
        </p:spPr>
        <p:txBody>
          <a:bodyPr anchor="ctr"/>
          <a:lstStyle>
            <a:lvl1pPr marL="0" marR="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sp>
        <p:nvSpPr>
          <p:cNvPr id="21" name="Textplatzhalter 6"/>
          <p:cNvSpPr>
            <a:spLocks noGrp="1"/>
          </p:cNvSpPr>
          <p:nvPr>
            <p:ph type="body" sz="quarter" idx="22" hasCustomPrompt="1"/>
          </p:nvPr>
        </p:nvSpPr>
        <p:spPr>
          <a:xfrm>
            <a:off x="8126903" y="3603136"/>
            <a:ext cx="2921657" cy="816430"/>
          </a:xfrm>
        </p:spPr>
        <p:txBody>
          <a:bodyPr anchor="ctr"/>
          <a:lstStyle>
            <a:lvl1pPr marL="0" marR="0" indent="0" algn="l"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l" defTabSz="914400" rtl="0" eaLnBrk="1" fontAlgn="auto" latinLnBrk="0" hangingPunct="1">
              <a:lnSpc>
                <a:spcPct val="110000"/>
              </a:lnSpc>
              <a:spcBef>
                <a:spcPts val="0"/>
              </a:spcBef>
              <a:spcAft>
                <a:spcPts val="100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grpSp>
        <p:nvGrpSpPr>
          <p:cNvPr id="22" name="Gruppieren 21">
            <a:extLst>
              <a:ext uri="{FF2B5EF4-FFF2-40B4-BE49-F238E27FC236}">
                <a16:creationId xmlns:a16="http://schemas.microsoft.com/office/drawing/2014/main" id="{3658FF60-A033-48E9-BDCA-6A42745D0B3B}"/>
              </a:ext>
            </a:extLst>
          </p:cNvPr>
          <p:cNvGrpSpPr/>
          <p:nvPr userDrawn="1"/>
        </p:nvGrpSpPr>
        <p:grpSpPr bwMode="gray">
          <a:xfrm>
            <a:off x="4169829" y="3561351"/>
            <a:ext cx="1690746" cy="900000"/>
            <a:chOff x="3800475" y="1970965"/>
            <a:chExt cx="1690746" cy="900000"/>
          </a:xfrm>
        </p:grpSpPr>
        <p:sp>
          <p:nvSpPr>
            <p:cNvPr id="23" name="Rechteck 22">
              <a:extLst>
                <a:ext uri="{FF2B5EF4-FFF2-40B4-BE49-F238E27FC236}">
                  <a16:creationId xmlns:a16="http://schemas.microsoft.com/office/drawing/2014/main" id="{38291149-1D7F-44F6-8FDB-3A075DC88164}"/>
                </a:ext>
              </a:extLst>
            </p:cNvPr>
            <p:cNvSpPr>
              <a:spLocks noChangeAspect="1"/>
            </p:cNvSpPr>
            <p:nvPr/>
          </p:nvSpPr>
          <p:spPr bwMode="gray">
            <a:xfrm>
              <a:off x="4591221" y="1970965"/>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cxnSp>
          <p:nvCxnSpPr>
            <p:cNvPr id="24" name="Linie">
              <a:extLst>
                <a:ext uri="{FF2B5EF4-FFF2-40B4-BE49-F238E27FC236}">
                  <a16:creationId xmlns:a16="http://schemas.microsoft.com/office/drawing/2014/main" id="{ACE23054-734A-4241-98B8-08E94CC3689D}"/>
                </a:ext>
              </a:extLst>
            </p:cNvPr>
            <p:cNvCxnSpPr/>
            <p:nvPr/>
          </p:nvCxnSpPr>
          <p:spPr bwMode="gray">
            <a:xfrm>
              <a:off x="3800475" y="2420965"/>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25" name="Rechteck 24">
              <a:extLst>
                <a:ext uri="{FF2B5EF4-FFF2-40B4-BE49-F238E27FC236}">
                  <a16:creationId xmlns:a16="http://schemas.microsoft.com/office/drawing/2014/main" id="{879991E4-337A-4EE1-9574-3024761EC763}"/>
                </a:ext>
              </a:extLst>
            </p:cNvPr>
            <p:cNvSpPr/>
            <p:nvPr/>
          </p:nvSpPr>
          <p:spPr bwMode="gray">
            <a:xfrm>
              <a:off x="4681221" y="2060965"/>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2</a:t>
              </a:r>
            </a:p>
          </p:txBody>
        </p:sp>
      </p:grpSp>
      <p:grpSp>
        <p:nvGrpSpPr>
          <p:cNvPr id="26" name="Gruppieren 25">
            <a:extLst>
              <a:ext uri="{FF2B5EF4-FFF2-40B4-BE49-F238E27FC236}">
                <a16:creationId xmlns:a16="http://schemas.microsoft.com/office/drawing/2014/main" id="{8BF716C8-7FFF-4836-B4F3-F334F2D9BB39}"/>
              </a:ext>
            </a:extLst>
          </p:cNvPr>
          <p:cNvGrpSpPr/>
          <p:nvPr userDrawn="1"/>
        </p:nvGrpSpPr>
        <p:grpSpPr bwMode="gray">
          <a:xfrm>
            <a:off x="6328575" y="3561351"/>
            <a:ext cx="1692000" cy="900000"/>
            <a:chOff x="5959221" y="1988749"/>
            <a:chExt cx="1692000" cy="900000"/>
          </a:xfrm>
        </p:grpSpPr>
        <p:cxnSp>
          <p:nvCxnSpPr>
            <p:cNvPr id="27" name="Linie">
              <a:extLst>
                <a:ext uri="{FF2B5EF4-FFF2-40B4-BE49-F238E27FC236}">
                  <a16:creationId xmlns:a16="http://schemas.microsoft.com/office/drawing/2014/main" id="{8BC3BB71-3FE8-4B2A-86A8-8CCB487C316E}"/>
                </a:ext>
              </a:extLst>
            </p:cNvPr>
            <p:cNvCxnSpPr/>
            <p:nvPr/>
          </p:nvCxnSpPr>
          <p:spPr bwMode="gray">
            <a:xfrm>
              <a:off x="6859221" y="2438749"/>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grpSp>
          <p:nvGrpSpPr>
            <p:cNvPr id="28" name="Gruppieren 27">
              <a:extLst>
                <a:ext uri="{FF2B5EF4-FFF2-40B4-BE49-F238E27FC236}">
                  <a16:creationId xmlns:a16="http://schemas.microsoft.com/office/drawing/2014/main" id="{B5B891B7-F057-4CC6-9D13-72DA735006C3}"/>
                </a:ext>
              </a:extLst>
            </p:cNvPr>
            <p:cNvGrpSpPr/>
            <p:nvPr/>
          </p:nvGrpSpPr>
          <p:grpSpPr bwMode="gray">
            <a:xfrm>
              <a:off x="5959221" y="1988749"/>
              <a:ext cx="900000" cy="900000"/>
              <a:chOff x="5959221" y="1988749"/>
              <a:chExt cx="900000" cy="900000"/>
            </a:xfrm>
          </p:grpSpPr>
          <p:sp>
            <p:nvSpPr>
              <p:cNvPr id="29" name="Rechteck 28">
                <a:extLst>
                  <a:ext uri="{FF2B5EF4-FFF2-40B4-BE49-F238E27FC236}">
                    <a16:creationId xmlns:a16="http://schemas.microsoft.com/office/drawing/2014/main" id="{47D7545C-3656-4C94-A9E7-E5FA38619408}"/>
                  </a:ext>
                </a:extLst>
              </p:cNvPr>
              <p:cNvSpPr>
                <a:spLocks noChangeAspect="1"/>
              </p:cNvSpPr>
              <p:nvPr/>
            </p:nvSpPr>
            <p:spPr bwMode="gray">
              <a:xfrm>
                <a:off x="5959221" y="1988749"/>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sp>
            <p:nvSpPr>
              <p:cNvPr id="30" name="Rechteck 29">
                <a:extLst>
                  <a:ext uri="{FF2B5EF4-FFF2-40B4-BE49-F238E27FC236}">
                    <a16:creationId xmlns:a16="http://schemas.microsoft.com/office/drawing/2014/main" id="{852C4639-8369-4536-8770-9EF49424CC00}"/>
                  </a:ext>
                </a:extLst>
              </p:cNvPr>
              <p:cNvSpPr/>
              <p:nvPr/>
            </p:nvSpPr>
            <p:spPr bwMode="gray">
              <a:xfrm>
                <a:off x="6049221" y="2078749"/>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5</a:t>
                </a:r>
              </a:p>
            </p:txBody>
          </p:sp>
        </p:grpSp>
      </p:grpSp>
      <p:sp>
        <p:nvSpPr>
          <p:cNvPr id="31" name="Textplatzhalter 6"/>
          <p:cNvSpPr>
            <a:spLocks noGrp="1"/>
          </p:cNvSpPr>
          <p:nvPr>
            <p:ph type="body" sz="quarter" idx="25" hasCustomPrompt="1"/>
          </p:nvPr>
        </p:nvSpPr>
        <p:spPr>
          <a:xfrm>
            <a:off x="1119662" y="4899422"/>
            <a:ext cx="2921657" cy="816430"/>
          </a:xfrm>
        </p:spPr>
        <p:txBody>
          <a:bodyPr anchor="ctr"/>
          <a:lstStyle>
            <a:lvl1pPr marL="0" marR="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sp>
        <p:nvSpPr>
          <p:cNvPr id="32" name="Textplatzhalter 6"/>
          <p:cNvSpPr>
            <a:spLocks noGrp="1"/>
          </p:cNvSpPr>
          <p:nvPr>
            <p:ph type="body" sz="quarter" idx="26" hasCustomPrompt="1"/>
          </p:nvPr>
        </p:nvSpPr>
        <p:spPr>
          <a:xfrm>
            <a:off x="8126903" y="4921042"/>
            <a:ext cx="2921657" cy="816430"/>
          </a:xfrm>
        </p:spPr>
        <p:txBody>
          <a:bodyPr anchor="ctr"/>
          <a:lstStyle>
            <a:lvl1pPr marL="0" marR="0" indent="0" algn="l"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l" defTabSz="914400" rtl="0" eaLnBrk="1" fontAlgn="auto" latinLnBrk="0" hangingPunct="1">
              <a:lnSpc>
                <a:spcPct val="110000"/>
              </a:lnSpc>
              <a:spcBef>
                <a:spcPts val="0"/>
              </a:spcBef>
              <a:spcAft>
                <a:spcPts val="100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grpSp>
        <p:nvGrpSpPr>
          <p:cNvPr id="33" name="Gruppieren 32">
            <a:extLst>
              <a:ext uri="{FF2B5EF4-FFF2-40B4-BE49-F238E27FC236}">
                <a16:creationId xmlns:a16="http://schemas.microsoft.com/office/drawing/2014/main" id="{3658FF60-A033-48E9-BDCA-6A42745D0B3B}"/>
              </a:ext>
            </a:extLst>
          </p:cNvPr>
          <p:cNvGrpSpPr/>
          <p:nvPr userDrawn="1"/>
        </p:nvGrpSpPr>
        <p:grpSpPr bwMode="gray">
          <a:xfrm>
            <a:off x="4169829" y="4879257"/>
            <a:ext cx="1690746" cy="900000"/>
            <a:chOff x="3800475" y="1970965"/>
            <a:chExt cx="1690746" cy="900000"/>
          </a:xfrm>
        </p:grpSpPr>
        <p:sp>
          <p:nvSpPr>
            <p:cNvPr id="34" name="Rechteck 33">
              <a:extLst>
                <a:ext uri="{FF2B5EF4-FFF2-40B4-BE49-F238E27FC236}">
                  <a16:creationId xmlns:a16="http://schemas.microsoft.com/office/drawing/2014/main" id="{38291149-1D7F-44F6-8FDB-3A075DC88164}"/>
                </a:ext>
              </a:extLst>
            </p:cNvPr>
            <p:cNvSpPr>
              <a:spLocks noChangeAspect="1"/>
            </p:cNvSpPr>
            <p:nvPr/>
          </p:nvSpPr>
          <p:spPr bwMode="gray">
            <a:xfrm>
              <a:off x="4591221" y="1970965"/>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cxnSp>
          <p:nvCxnSpPr>
            <p:cNvPr id="35" name="Linie">
              <a:extLst>
                <a:ext uri="{FF2B5EF4-FFF2-40B4-BE49-F238E27FC236}">
                  <a16:creationId xmlns:a16="http://schemas.microsoft.com/office/drawing/2014/main" id="{ACE23054-734A-4241-98B8-08E94CC3689D}"/>
                </a:ext>
              </a:extLst>
            </p:cNvPr>
            <p:cNvCxnSpPr/>
            <p:nvPr/>
          </p:nvCxnSpPr>
          <p:spPr bwMode="gray">
            <a:xfrm>
              <a:off x="3800475" y="2420965"/>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36" name="Rechteck 35">
              <a:extLst>
                <a:ext uri="{FF2B5EF4-FFF2-40B4-BE49-F238E27FC236}">
                  <a16:creationId xmlns:a16="http://schemas.microsoft.com/office/drawing/2014/main" id="{879991E4-337A-4EE1-9574-3024761EC763}"/>
                </a:ext>
              </a:extLst>
            </p:cNvPr>
            <p:cNvSpPr/>
            <p:nvPr/>
          </p:nvSpPr>
          <p:spPr bwMode="gray">
            <a:xfrm>
              <a:off x="4681221" y="2060965"/>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3</a:t>
              </a:r>
            </a:p>
          </p:txBody>
        </p:sp>
      </p:grpSp>
      <p:grpSp>
        <p:nvGrpSpPr>
          <p:cNvPr id="37" name="Gruppieren 36">
            <a:extLst>
              <a:ext uri="{FF2B5EF4-FFF2-40B4-BE49-F238E27FC236}">
                <a16:creationId xmlns:a16="http://schemas.microsoft.com/office/drawing/2014/main" id="{8BF716C8-7FFF-4836-B4F3-F334F2D9BB39}"/>
              </a:ext>
            </a:extLst>
          </p:cNvPr>
          <p:cNvGrpSpPr/>
          <p:nvPr userDrawn="1"/>
        </p:nvGrpSpPr>
        <p:grpSpPr bwMode="gray">
          <a:xfrm>
            <a:off x="6328575" y="4879257"/>
            <a:ext cx="1692000" cy="900000"/>
            <a:chOff x="5959221" y="1988749"/>
            <a:chExt cx="1692000" cy="900000"/>
          </a:xfrm>
        </p:grpSpPr>
        <p:cxnSp>
          <p:nvCxnSpPr>
            <p:cNvPr id="38" name="Linie">
              <a:extLst>
                <a:ext uri="{FF2B5EF4-FFF2-40B4-BE49-F238E27FC236}">
                  <a16:creationId xmlns:a16="http://schemas.microsoft.com/office/drawing/2014/main" id="{8BC3BB71-3FE8-4B2A-86A8-8CCB487C316E}"/>
                </a:ext>
              </a:extLst>
            </p:cNvPr>
            <p:cNvCxnSpPr/>
            <p:nvPr/>
          </p:nvCxnSpPr>
          <p:spPr bwMode="gray">
            <a:xfrm>
              <a:off x="6859221" y="2438749"/>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grpSp>
          <p:nvGrpSpPr>
            <p:cNvPr id="39" name="Gruppieren 38">
              <a:extLst>
                <a:ext uri="{FF2B5EF4-FFF2-40B4-BE49-F238E27FC236}">
                  <a16:creationId xmlns:a16="http://schemas.microsoft.com/office/drawing/2014/main" id="{B5B891B7-F057-4CC6-9D13-72DA735006C3}"/>
                </a:ext>
              </a:extLst>
            </p:cNvPr>
            <p:cNvGrpSpPr/>
            <p:nvPr/>
          </p:nvGrpSpPr>
          <p:grpSpPr bwMode="gray">
            <a:xfrm>
              <a:off x="5959221" y="1988749"/>
              <a:ext cx="900000" cy="900000"/>
              <a:chOff x="5959221" y="1988749"/>
              <a:chExt cx="900000" cy="900000"/>
            </a:xfrm>
          </p:grpSpPr>
          <p:sp>
            <p:nvSpPr>
              <p:cNvPr id="40" name="Rechteck 39">
                <a:extLst>
                  <a:ext uri="{FF2B5EF4-FFF2-40B4-BE49-F238E27FC236}">
                    <a16:creationId xmlns:a16="http://schemas.microsoft.com/office/drawing/2014/main" id="{47D7545C-3656-4C94-A9E7-E5FA38619408}"/>
                  </a:ext>
                </a:extLst>
              </p:cNvPr>
              <p:cNvSpPr>
                <a:spLocks noChangeAspect="1"/>
              </p:cNvSpPr>
              <p:nvPr/>
            </p:nvSpPr>
            <p:spPr bwMode="gray">
              <a:xfrm>
                <a:off x="5959221" y="1988749"/>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sp>
            <p:nvSpPr>
              <p:cNvPr id="41" name="Rechteck 40">
                <a:extLst>
                  <a:ext uri="{FF2B5EF4-FFF2-40B4-BE49-F238E27FC236}">
                    <a16:creationId xmlns:a16="http://schemas.microsoft.com/office/drawing/2014/main" id="{852C4639-8369-4536-8770-9EF49424CC00}"/>
                  </a:ext>
                </a:extLst>
              </p:cNvPr>
              <p:cNvSpPr/>
              <p:nvPr/>
            </p:nvSpPr>
            <p:spPr bwMode="gray">
              <a:xfrm>
                <a:off x="6049221" y="2078749"/>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6</a:t>
                </a:r>
              </a:p>
            </p:txBody>
          </p:sp>
        </p:grpSp>
      </p:grpSp>
      <p:sp>
        <p:nvSpPr>
          <p:cNvPr id="43" name="Textplatzhalter 3">
            <a:extLst>
              <a:ext uri="{FF2B5EF4-FFF2-40B4-BE49-F238E27FC236}">
                <a16:creationId xmlns:a16="http://schemas.microsoft.com/office/drawing/2014/main" id="{E5099914-7874-4637-AE82-C43268E2E775}"/>
              </a:ext>
            </a:extLst>
          </p:cNvPr>
          <p:cNvSpPr>
            <a:spLocks noGrp="1"/>
          </p:cNvSpPr>
          <p:nvPr>
            <p:ph type="body" sz="quarter" idx="28" hasCustomPrompt="1"/>
          </p:nvPr>
        </p:nvSpPr>
        <p:spPr>
          <a:xfrm>
            <a:off x="539750" y="971685"/>
            <a:ext cx="10387013" cy="528638"/>
          </a:xfrm>
        </p:spPr>
        <p:txBody>
          <a:bodyPr/>
          <a:lstStyle>
            <a:lvl1pPr marL="0" indent="0">
              <a:buNone/>
              <a:defRPr sz="2000">
                <a:solidFill>
                  <a:srgbClr val="2FAE7A"/>
                </a:solidFill>
              </a:defRPr>
            </a:lvl1pPr>
          </a:lstStyle>
          <a:p>
            <a:pPr lvl="0"/>
            <a:r>
              <a:rPr lang="de-DE" dirty="0"/>
              <a:t>Das ist eine optionale </a:t>
            </a:r>
            <a:r>
              <a:rPr lang="de-DE" dirty="0" err="1"/>
              <a:t>Subline</a:t>
            </a:r>
            <a:r>
              <a:rPr lang="de-DE" dirty="0"/>
              <a:t>. Bei Nichtnutzung einfach löschen. </a:t>
            </a:r>
          </a:p>
        </p:txBody>
      </p:sp>
    </p:spTree>
    <p:extLst>
      <p:ext uri="{BB962C8B-B14F-4D97-AF65-F5344CB8AC3E}">
        <p14:creationId xmlns:p14="http://schemas.microsoft.com/office/powerpoint/2010/main" val="39480759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x Bild und Text B">
    <p:spTree>
      <p:nvGrpSpPr>
        <p:cNvPr id="1" name=""/>
        <p:cNvGrpSpPr/>
        <p:nvPr/>
      </p:nvGrpSpPr>
      <p:grpSpPr>
        <a:xfrm>
          <a:off x="0" y="0"/>
          <a:ext cx="0" cy="0"/>
          <a:chOff x="0" y="0"/>
          <a:chExt cx="0" cy="0"/>
        </a:xfrm>
      </p:grpSpPr>
      <p:sp>
        <p:nvSpPr>
          <p:cNvPr id="4" name="Textplatzhalter 3">
            <a:extLst>
              <a:ext uri="{FF2B5EF4-FFF2-40B4-BE49-F238E27FC236}">
                <a16:creationId xmlns:a16="http://schemas.microsoft.com/office/drawing/2014/main" id="{1E2801DF-E796-4473-A2FF-73A153A17A69}"/>
              </a:ext>
            </a:extLst>
          </p:cNvPr>
          <p:cNvSpPr>
            <a:spLocks noGrp="1"/>
          </p:cNvSpPr>
          <p:nvPr>
            <p:ph type="body" sz="quarter" idx="14" hasCustomPrompt="1"/>
          </p:nvPr>
        </p:nvSpPr>
        <p:spPr>
          <a:xfrm>
            <a:off x="540000" y="4178660"/>
            <a:ext cx="2484000" cy="1636542"/>
          </a:xfrm>
        </p:spPr>
        <p:txBody>
          <a:bodyPr vert="horz" lIns="0" tIns="0" rIns="0" bIns="0" rtlCol="0" anchor="t">
            <a:noAutofit/>
          </a:bodyPr>
          <a:lstStyle>
            <a:lvl1pPr marL="0" indent="0" algn="l">
              <a:buFontTx/>
              <a:buNone/>
              <a:defRPr lang="de-DE" sz="1600" smtClean="0">
                <a:solidFill>
                  <a:schemeClr val="tx2">
                    <a:lumMod val="75000"/>
                  </a:schemeClr>
                </a:solidFill>
              </a:defRPr>
            </a:lvl1pPr>
            <a:lvl2pPr>
              <a:defRPr lang="de-DE" smtClean="0">
                <a:solidFill>
                  <a:schemeClr val="tx1"/>
                </a:solidFill>
              </a:defRPr>
            </a:lvl2pPr>
            <a:lvl3pPr>
              <a:defRPr lang="de-DE" smtClean="0">
                <a:solidFill>
                  <a:schemeClr val="tx1"/>
                </a:solidFill>
              </a:defRPr>
            </a:lvl3pPr>
            <a:lvl4pPr>
              <a:defRPr lang="de-DE" smtClean="0">
                <a:solidFill>
                  <a:schemeClr val="tx1"/>
                </a:solidFill>
              </a:defRPr>
            </a:lvl4pPr>
            <a:lvl5pPr>
              <a:defRPr lang="en-US">
                <a:solidFill>
                  <a:schemeClr val="tx1"/>
                </a:solidFill>
              </a:defRPr>
            </a:lvl5pPr>
          </a:lstStyle>
          <a:p>
            <a:pPr lvl="0"/>
            <a:r>
              <a:rPr lang="de-DE" dirty="0"/>
              <a:t>Textmasterformat bearbeiten</a:t>
            </a:r>
          </a:p>
        </p:txBody>
      </p:sp>
      <p:sp>
        <p:nvSpPr>
          <p:cNvPr id="38" name="Bildplatzhalter 37">
            <a:extLst>
              <a:ext uri="{FF2B5EF4-FFF2-40B4-BE49-F238E27FC236}">
                <a16:creationId xmlns:a16="http://schemas.microsoft.com/office/drawing/2014/main" id="{E2B79282-7066-4128-B727-4FA382CB2657}"/>
              </a:ext>
            </a:extLst>
          </p:cNvPr>
          <p:cNvSpPr>
            <a:spLocks noGrp="1" noChangeAspect="1"/>
          </p:cNvSpPr>
          <p:nvPr>
            <p:ph type="pic" sz="quarter" idx="15"/>
          </p:nvPr>
        </p:nvSpPr>
        <p:spPr>
          <a:xfrm>
            <a:off x="3415200" y="1874659"/>
            <a:ext cx="1944000" cy="19440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39" name="Bildplatzhalter 37">
            <a:extLst>
              <a:ext uri="{FF2B5EF4-FFF2-40B4-BE49-F238E27FC236}">
                <a16:creationId xmlns:a16="http://schemas.microsoft.com/office/drawing/2014/main" id="{2394A586-E9A4-4440-A304-E171A92ED46C}"/>
              </a:ext>
            </a:extLst>
          </p:cNvPr>
          <p:cNvSpPr>
            <a:spLocks noGrp="1" noChangeAspect="1"/>
          </p:cNvSpPr>
          <p:nvPr>
            <p:ph type="pic" sz="quarter" idx="16"/>
          </p:nvPr>
        </p:nvSpPr>
        <p:spPr>
          <a:xfrm>
            <a:off x="6290400" y="1874659"/>
            <a:ext cx="1944000" cy="19440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40" name="Bildplatzhalter 37">
            <a:extLst>
              <a:ext uri="{FF2B5EF4-FFF2-40B4-BE49-F238E27FC236}">
                <a16:creationId xmlns:a16="http://schemas.microsoft.com/office/drawing/2014/main" id="{BACE67F3-129E-4A37-AA2B-2B74E473302F}"/>
              </a:ext>
            </a:extLst>
          </p:cNvPr>
          <p:cNvSpPr>
            <a:spLocks noGrp="1" noChangeAspect="1"/>
          </p:cNvSpPr>
          <p:nvPr>
            <p:ph type="pic" sz="quarter" idx="17"/>
          </p:nvPr>
        </p:nvSpPr>
        <p:spPr>
          <a:xfrm>
            <a:off x="540000" y="1874659"/>
            <a:ext cx="1944000" cy="1944000"/>
          </a:xfrm>
          <a:solidFill>
            <a:schemeClr val="bg1">
              <a:lumMod val="85000"/>
            </a:schemeClr>
          </a:solidFill>
        </p:spPr>
        <p:txBody>
          <a:bodyPr vert="horz"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41" name="Textplatzhalter 3">
            <a:extLst>
              <a:ext uri="{FF2B5EF4-FFF2-40B4-BE49-F238E27FC236}">
                <a16:creationId xmlns:a16="http://schemas.microsoft.com/office/drawing/2014/main" id="{E925ED03-1B06-4B14-8153-45479D16AFF0}"/>
              </a:ext>
            </a:extLst>
          </p:cNvPr>
          <p:cNvSpPr>
            <a:spLocks noGrp="1"/>
          </p:cNvSpPr>
          <p:nvPr>
            <p:ph type="body" sz="quarter" idx="18" hasCustomPrompt="1"/>
          </p:nvPr>
        </p:nvSpPr>
        <p:spPr>
          <a:xfrm>
            <a:off x="6290400" y="4178660"/>
            <a:ext cx="2484000" cy="1636542"/>
          </a:xfrm>
        </p:spPr>
        <p:txBody>
          <a:bodyPr vert="horz" lIns="0" tIns="0" rIns="0" bIns="0" rtlCol="0" anchor="t">
            <a:noAutofit/>
          </a:bodyPr>
          <a:lstStyle>
            <a:lvl1pPr marL="0" indent="0" algn="l">
              <a:buFontTx/>
              <a:buNone/>
              <a:defRPr lang="de-DE" sz="1600" smtClean="0">
                <a:solidFill>
                  <a:schemeClr val="tx2">
                    <a:lumMod val="75000"/>
                  </a:schemeClr>
                </a:solidFill>
              </a:defRPr>
            </a:lvl1pPr>
            <a:lvl2pPr>
              <a:defRPr lang="de-DE" smtClean="0">
                <a:solidFill>
                  <a:schemeClr val="tx1"/>
                </a:solidFill>
              </a:defRPr>
            </a:lvl2pPr>
            <a:lvl3pPr>
              <a:defRPr lang="de-DE" smtClean="0">
                <a:solidFill>
                  <a:schemeClr val="tx1"/>
                </a:solidFill>
              </a:defRPr>
            </a:lvl3pPr>
            <a:lvl4pPr>
              <a:defRPr lang="de-DE" smtClean="0">
                <a:solidFill>
                  <a:schemeClr val="tx1"/>
                </a:solidFill>
              </a:defRPr>
            </a:lvl4pPr>
            <a:lvl5pPr>
              <a:defRPr lang="en-US">
                <a:solidFill>
                  <a:schemeClr val="tx1"/>
                </a:solidFill>
              </a:defRPr>
            </a:lvl5pPr>
          </a:lstStyle>
          <a:p>
            <a:pPr lvl="0"/>
            <a:r>
              <a:rPr lang="de-DE" dirty="0"/>
              <a:t>Textmasterformat bearbeiten</a:t>
            </a:r>
          </a:p>
        </p:txBody>
      </p:sp>
      <p:sp>
        <p:nvSpPr>
          <p:cNvPr id="42" name="Textplatzhalter 3">
            <a:extLst>
              <a:ext uri="{FF2B5EF4-FFF2-40B4-BE49-F238E27FC236}">
                <a16:creationId xmlns:a16="http://schemas.microsoft.com/office/drawing/2014/main" id="{2397A1A9-5653-4B59-BD51-F6C97A4AA702}"/>
              </a:ext>
            </a:extLst>
          </p:cNvPr>
          <p:cNvSpPr>
            <a:spLocks noGrp="1"/>
          </p:cNvSpPr>
          <p:nvPr>
            <p:ph type="body" sz="quarter" idx="19" hasCustomPrompt="1"/>
          </p:nvPr>
        </p:nvSpPr>
        <p:spPr>
          <a:xfrm>
            <a:off x="3415200" y="4178660"/>
            <a:ext cx="2484000" cy="1636542"/>
          </a:xfrm>
        </p:spPr>
        <p:txBody>
          <a:bodyPr vert="horz" lIns="0" tIns="0" rIns="0" bIns="0" rtlCol="0" anchor="t">
            <a:noAutofit/>
          </a:bodyPr>
          <a:lstStyle>
            <a:lvl1pPr marL="0" indent="0" algn="l">
              <a:buFontTx/>
              <a:buNone/>
              <a:defRPr lang="de-DE" sz="1600" smtClean="0">
                <a:solidFill>
                  <a:schemeClr val="tx2">
                    <a:lumMod val="75000"/>
                  </a:schemeClr>
                </a:solidFill>
              </a:defRPr>
            </a:lvl1pPr>
            <a:lvl2pPr>
              <a:defRPr lang="de-DE" smtClean="0">
                <a:solidFill>
                  <a:schemeClr val="tx1"/>
                </a:solidFill>
              </a:defRPr>
            </a:lvl2pPr>
            <a:lvl3pPr>
              <a:defRPr lang="de-DE" smtClean="0">
                <a:solidFill>
                  <a:schemeClr val="tx1"/>
                </a:solidFill>
              </a:defRPr>
            </a:lvl3pPr>
            <a:lvl4pPr>
              <a:defRPr lang="de-DE" smtClean="0">
                <a:solidFill>
                  <a:schemeClr val="tx1"/>
                </a:solidFill>
              </a:defRPr>
            </a:lvl4pPr>
            <a:lvl5pPr>
              <a:defRPr lang="en-US">
                <a:solidFill>
                  <a:schemeClr val="tx1"/>
                </a:solidFill>
              </a:defRPr>
            </a:lvl5pPr>
          </a:lstStyle>
          <a:p>
            <a:pPr lvl="0"/>
            <a:r>
              <a:rPr lang="de-DE" dirty="0"/>
              <a:t>Textmasterformat bearbeiten</a:t>
            </a:r>
          </a:p>
        </p:txBody>
      </p:sp>
      <p:sp>
        <p:nvSpPr>
          <p:cNvPr id="43" name="Textplatzhalter 3">
            <a:extLst>
              <a:ext uri="{FF2B5EF4-FFF2-40B4-BE49-F238E27FC236}">
                <a16:creationId xmlns:a16="http://schemas.microsoft.com/office/drawing/2014/main" id="{01BA5272-6B99-4650-BC3B-BABA93DBEAE5}"/>
              </a:ext>
            </a:extLst>
          </p:cNvPr>
          <p:cNvSpPr>
            <a:spLocks noGrp="1"/>
          </p:cNvSpPr>
          <p:nvPr>
            <p:ph type="body" sz="quarter" idx="20" hasCustomPrompt="1"/>
          </p:nvPr>
        </p:nvSpPr>
        <p:spPr>
          <a:xfrm>
            <a:off x="9165600" y="4178660"/>
            <a:ext cx="2484000" cy="1636542"/>
          </a:xfrm>
        </p:spPr>
        <p:txBody>
          <a:bodyPr vert="horz" lIns="0" tIns="0" rIns="0" bIns="0" rtlCol="0" anchor="t">
            <a:noAutofit/>
          </a:bodyPr>
          <a:lstStyle>
            <a:lvl1pPr marL="0" indent="0" algn="l">
              <a:buFontTx/>
              <a:buNone/>
              <a:defRPr lang="de-DE" sz="1600" smtClean="0">
                <a:solidFill>
                  <a:schemeClr val="tx2">
                    <a:lumMod val="75000"/>
                  </a:schemeClr>
                </a:solidFill>
              </a:defRPr>
            </a:lvl1pPr>
            <a:lvl2pPr>
              <a:defRPr lang="de-DE" smtClean="0">
                <a:solidFill>
                  <a:schemeClr val="tx1"/>
                </a:solidFill>
              </a:defRPr>
            </a:lvl2pPr>
            <a:lvl3pPr>
              <a:defRPr lang="de-DE" smtClean="0">
                <a:solidFill>
                  <a:schemeClr val="tx1"/>
                </a:solidFill>
              </a:defRPr>
            </a:lvl3pPr>
            <a:lvl4pPr>
              <a:defRPr lang="de-DE" smtClean="0">
                <a:solidFill>
                  <a:schemeClr val="tx1"/>
                </a:solidFill>
              </a:defRPr>
            </a:lvl4pPr>
            <a:lvl5pPr>
              <a:defRPr lang="en-US">
                <a:solidFill>
                  <a:schemeClr val="tx1"/>
                </a:solidFill>
              </a:defRPr>
            </a:lvl5pPr>
          </a:lstStyle>
          <a:p>
            <a:pPr lvl="0"/>
            <a:r>
              <a:rPr lang="de-DE" dirty="0"/>
              <a:t>Textmasterformat bearbeiten</a:t>
            </a:r>
          </a:p>
        </p:txBody>
      </p:sp>
      <p:sp>
        <p:nvSpPr>
          <p:cNvPr id="50" name="Bildplatzhalter 49">
            <a:extLst>
              <a:ext uri="{FF2B5EF4-FFF2-40B4-BE49-F238E27FC236}">
                <a16:creationId xmlns:a16="http://schemas.microsoft.com/office/drawing/2014/main" id="{2C168271-F4E6-4845-A3C9-AB902871E339}"/>
              </a:ext>
            </a:extLst>
          </p:cNvPr>
          <p:cNvSpPr>
            <a:spLocks noGrp="1" noChangeAspect="1"/>
          </p:cNvSpPr>
          <p:nvPr>
            <p:ph type="pic" sz="quarter" idx="21"/>
          </p:nvPr>
        </p:nvSpPr>
        <p:spPr bwMode="gray">
          <a:xfrm>
            <a:off x="9165600" y="1874659"/>
            <a:ext cx="1944000" cy="1944000"/>
          </a:xfrm>
          <a:prstGeom prst="rect">
            <a:avLst/>
          </a:prstGeom>
          <a:solidFill>
            <a:schemeClr val="bg1">
              <a:lumMod val="85000"/>
            </a:schemeClr>
          </a:solidFill>
        </p:spPr>
        <p:txBody>
          <a:bodyPr vert="horz" wrap="square" lIns="180000" tIns="180000" rIns="180000" bIns="180000" rtlCol="0" anchor="t">
            <a:noAutofit/>
          </a:bodyPr>
          <a:lstStyle>
            <a:lvl1pPr marL="0" indent="0">
              <a:buNone/>
              <a:defRPr lang="en-US">
                <a:solidFill>
                  <a:schemeClr val="tx2">
                    <a:lumMod val="75000"/>
                  </a:schemeClr>
                </a:solidFill>
              </a:defRPr>
            </a:lvl1pPr>
          </a:lstStyle>
          <a:p>
            <a:pPr lvl="0"/>
            <a:r>
              <a:rPr lang="de-DE" dirty="0"/>
              <a:t>Bild durch Klicken auf Symbol hinzufügen</a:t>
            </a:r>
            <a:endParaRPr lang="en-US" dirty="0"/>
          </a:p>
        </p:txBody>
      </p:sp>
      <p:sp>
        <p:nvSpPr>
          <p:cNvPr id="3" name="Titel 2">
            <a:extLst>
              <a:ext uri="{FF2B5EF4-FFF2-40B4-BE49-F238E27FC236}">
                <a16:creationId xmlns:a16="http://schemas.microsoft.com/office/drawing/2014/main" id="{43DF5204-D34D-432F-B2E0-7B9835442BDF}"/>
              </a:ext>
            </a:extLst>
          </p:cNvPr>
          <p:cNvSpPr>
            <a:spLocks noGrp="1"/>
          </p:cNvSpPr>
          <p:nvPr>
            <p:ph type="title" hasCustomPrompt="1"/>
          </p:nvPr>
        </p:nvSpPr>
        <p:spPr>
          <a:xfrm>
            <a:off x="540000" y="432000"/>
            <a:ext cx="10296000" cy="1080000"/>
          </a:xfrm>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cxnSp>
        <p:nvCxnSpPr>
          <p:cNvPr id="15" name="Linie">
            <a:extLst>
              <a:ext uri="{FF2B5EF4-FFF2-40B4-BE49-F238E27FC236}">
                <a16:creationId xmlns:a16="http://schemas.microsoft.com/office/drawing/2014/main" id="{D941FF4F-81BA-422B-A305-890FCE21870E}"/>
              </a:ext>
            </a:extLst>
          </p:cNvPr>
          <p:cNvCxnSpPr>
            <a:cxnSpLocks/>
          </p:cNvCxnSpPr>
          <p:nvPr userDrawn="1"/>
        </p:nvCxnSpPr>
        <p:spPr bwMode="gray">
          <a:xfrm>
            <a:off x="2591999" y="2846659"/>
            <a:ext cx="720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cxnSp>
        <p:nvCxnSpPr>
          <p:cNvPr id="21" name="Linie">
            <a:extLst>
              <a:ext uri="{FF2B5EF4-FFF2-40B4-BE49-F238E27FC236}">
                <a16:creationId xmlns:a16="http://schemas.microsoft.com/office/drawing/2014/main" id="{0AC8C38D-C15F-41B8-87B1-BFDB0B4E6BE1}"/>
              </a:ext>
            </a:extLst>
          </p:cNvPr>
          <p:cNvCxnSpPr>
            <a:cxnSpLocks/>
          </p:cNvCxnSpPr>
          <p:nvPr userDrawn="1"/>
        </p:nvCxnSpPr>
        <p:spPr bwMode="gray">
          <a:xfrm>
            <a:off x="5464800" y="2846659"/>
            <a:ext cx="720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cxnSp>
        <p:nvCxnSpPr>
          <p:cNvPr id="22" name="Linie">
            <a:extLst>
              <a:ext uri="{FF2B5EF4-FFF2-40B4-BE49-F238E27FC236}">
                <a16:creationId xmlns:a16="http://schemas.microsoft.com/office/drawing/2014/main" id="{A7D9A52D-9775-40A8-9E37-5FA3B75096D4}"/>
              </a:ext>
            </a:extLst>
          </p:cNvPr>
          <p:cNvCxnSpPr>
            <a:cxnSpLocks/>
          </p:cNvCxnSpPr>
          <p:nvPr userDrawn="1"/>
        </p:nvCxnSpPr>
        <p:spPr bwMode="gray">
          <a:xfrm>
            <a:off x="8340000" y="2846659"/>
            <a:ext cx="720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2" name="Datumsplatzhalter 1"/>
          <p:cNvSpPr>
            <a:spLocks noGrp="1"/>
          </p:cNvSpPr>
          <p:nvPr>
            <p:ph type="dt" sz="half" idx="22"/>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23"/>
          </p:nvPr>
        </p:nvSpPr>
        <p:spPr/>
        <p:txBody>
          <a:bodyPr/>
          <a:lstStyle/>
          <a:p>
            <a:r>
              <a:rPr lang="de-DE" noProof="0" dirty="0"/>
              <a:t>FZI Forschungszentrum Informatik</a:t>
            </a:r>
          </a:p>
        </p:txBody>
      </p:sp>
      <p:sp>
        <p:nvSpPr>
          <p:cNvPr id="9" name="Foliennummernplatzhalter 8"/>
          <p:cNvSpPr>
            <a:spLocks noGrp="1"/>
          </p:cNvSpPr>
          <p:nvPr>
            <p:ph type="sldNum" sz="quarter" idx="24"/>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9808110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Zitat B">
    <p:spTree>
      <p:nvGrpSpPr>
        <p:cNvPr id="1" name=""/>
        <p:cNvGrpSpPr/>
        <p:nvPr/>
      </p:nvGrpSpPr>
      <p:grpSpPr>
        <a:xfrm>
          <a:off x="0" y="0"/>
          <a:ext cx="0" cy="0"/>
          <a:chOff x="0" y="0"/>
          <a:chExt cx="0" cy="0"/>
        </a:xfrm>
      </p:grpSpPr>
      <p:sp>
        <p:nvSpPr>
          <p:cNvPr id="13" name="Bild"/>
          <p:cNvSpPr>
            <a:spLocks noGrp="1"/>
          </p:cNvSpPr>
          <p:nvPr>
            <p:ph type="pic" sz="quarter" idx="17"/>
          </p:nvPr>
        </p:nvSpPr>
        <p:spPr bwMode="white">
          <a:xfrm>
            <a:off x="0" y="0"/>
            <a:ext cx="12190413" cy="6857999"/>
          </a:xfrm>
          <a:solidFill>
            <a:schemeClr val="bg1">
              <a:lumMod val="85000"/>
            </a:schemeClr>
          </a:solidFill>
          <a:ln>
            <a:noFill/>
          </a:ln>
        </p:spPr>
        <p:txBody>
          <a:bodyPr vert="horz" lIns="144000" tIns="144000" rIns="144000" bIns="144000" rtlCol="0">
            <a:noAutofit/>
          </a:bodyPr>
          <a:lstStyle>
            <a:lvl1pPr>
              <a:defRPr lang="en-US" dirty="0"/>
            </a:lvl1pPr>
          </a:lstStyle>
          <a:p>
            <a:pPr marL="0" lvl="0" indent="0">
              <a:buNone/>
            </a:pPr>
            <a:r>
              <a:rPr lang="de-DE" noProof="0"/>
              <a:t>Bild durch Klicken auf Symbol hinzufügen</a:t>
            </a:r>
            <a:endParaRPr lang="de-DE" noProof="0" dirty="0"/>
          </a:p>
        </p:txBody>
      </p:sp>
      <p:pic>
        <p:nvPicPr>
          <p:cNvPr id="14" name="Bildplatzhalter 15">
            <a:extLst>
              <a:ext uri="{FF2B5EF4-FFF2-40B4-BE49-F238E27FC236}">
                <a16:creationId xmlns:a16="http://schemas.microsoft.com/office/drawing/2014/main" id="{280E925D-326E-4C7A-863F-EF3DF3ED8207}"/>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a:fillRect/>
          </a:stretch>
        </p:blipFill>
        <p:spPr bwMode="gray">
          <a:xfrm>
            <a:off x="-407" y="1"/>
            <a:ext cx="12190413" cy="6857999"/>
          </a:xfrm>
          <a:prstGeom prst="rect">
            <a:avLst/>
          </a:prstGeom>
        </p:spPr>
      </p:pic>
      <p:sp>
        <p:nvSpPr>
          <p:cNvPr id="5" name="Rechteck 4"/>
          <p:cNvSpPr/>
          <p:nvPr userDrawn="1"/>
        </p:nvSpPr>
        <p:spPr>
          <a:xfrm>
            <a:off x="0" y="0"/>
            <a:ext cx="12190413" cy="6858000"/>
          </a:xfrm>
          <a:prstGeom prst="rect">
            <a:avLst/>
          </a:prstGeom>
          <a:solidFill>
            <a:srgbClr val="002456">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p>
        </p:txBody>
      </p:sp>
      <p:sp>
        <p:nvSpPr>
          <p:cNvPr id="2" name="Datumsplatzhalter 1"/>
          <p:cNvSpPr>
            <a:spLocks noGrp="1"/>
          </p:cNvSpPr>
          <p:nvPr>
            <p:ph type="dt" sz="half" idx="18"/>
          </p:nvPr>
        </p:nvSpPr>
        <p:spPr/>
        <p:txBody>
          <a:bodyPr/>
          <a:lstStyle>
            <a:lvl1pPr>
              <a:defRPr>
                <a:solidFill>
                  <a:schemeClr val="bg1"/>
                </a:solidFill>
              </a:defRPr>
            </a:lvl1pPr>
          </a:lstStyle>
          <a:p>
            <a:fld id="{4680A733-F83D-4D19-AF27-7B0B870C8599}" type="datetime1">
              <a:rPr lang="de-DE" smtClean="0"/>
              <a:pPr/>
              <a:t>27.08.2024</a:t>
            </a:fld>
            <a:endParaRPr lang="de-DE" dirty="0"/>
          </a:p>
        </p:txBody>
      </p:sp>
      <p:sp>
        <p:nvSpPr>
          <p:cNvPr id="3" name="Fußzeilenplatzhalter 2"/>
          <p:cNvSpPr>
            <a:spLocks noGrp="1"/>
          </p:cNvSpPr>
          <p:nvPr>
            <p:ph type="ftr" sz="quarter" idx="19"/>
          </p:nvPr>
        </p:nvSpPr>
        <p:spPr/>
        <p:txBody>
          <a:bodyPr/>
          <a:lstStyle>
            <a:lvl1pPr>
              <a:defRPr>
                <a:solidFill>
                  <a:schemeClr val="bg1"/>
                </a:solidFill>
              </a:defRPr>
            </a:lvl1pPr>
          </a:lstStyle>
          <a:p>
            <a:r>
              <a:rPr lang="de-DE"/>
              <a:t>FZI Forschungszentrum Informatik</a:t>
            </a:r>
            <a:endParaRPr lang="de-DE" dirty="0"/>
          </a:p>
        </p:txBody>
      </p:sp>
      <p:sp>
        <p:nvSpPr>
          <p:cNvPr id="7" name="Foliennummernplatzhalter 6"/>
          <p:cNvSpPr>
            <a:spLocks noGrp="1"/>
          </p:cNvSpPr>
          <p:nvPr>
            <p:ph type="sldNum" sz="quarter" idx="20"/>
          </p:nvPr>
        </p:nvSpPr>
        <p:spPr/>
        <p:txBody>
          <a:bodyPr/>
          <a:lstStyle>
            <a:lvl1pPr>
              <a:defRPr>
                <a:solidFill>
                  <a:schemeClr val="bg1"/>
                </a:solidFill>
              </a:defRPr>
            </a:lvl1pPr>
          </a:lstStyle>
          <a:p>
            <a:fld id="{02CEFE82-39F2-4F47-8A0C-D5AB3496FA5C}" type="slidenum">
              <a:rPr lang="de-DE" smtClean="0"/>
              <a:pPr/>
              <a:t>‹Nr.›</a:t>
            </a:fld>
            <a:endParaRPr lang="de-DE" dirty="0"/>
          </a:p>
        </p:txBody>
      </p:sp>
      <p:sp>
        <p:nvSpPr>
          <p:cNvPr id="4" name="Textfeld 3"/>
          <p:cNvSpPr txBox="1"/>
          <p:nvPr userDrawn="1"/>
        </p:nvSpPr>
        <p:spPr>
          <a:xfrm>
            <a:off x="3665220" y="1885614"/>
            <a:ext cx="6271591" cy="1461888"/>
          </a:xfrm>
          <a:prstGeom prst="rect">
            <a:avLst/>
          </a:prstGeom>
          <a:noFill/>
        </p:spPr>
        <p:txBody>
          <a:bodyPr wrap="square" lIns="0" tIns="0" rIns="0" bIns="0" rtlCol="0">
            <a:noAutofit/>
          </a:bodyPr>
          <a:lstStyle/>
          <a:p>
            <a:pPr algn="l">
              <a:lnSpc>
                <a:spcPct val="90000"/>
              </a:lnSpc>
              <a:spcAft>
                <a:spcPts val="1000"/>
              </a:spcAft>
            </a:pPr>
            <a:r>
              <a:rPr lang="de-DE" sz="4800" dirty="0">
                <a:solidFill>
                  <a:schemeClr val="bg1"/>
                </a:solidFill>
                <a:latin typeface="Source Sans Pro SemiBold" panose="020B0603030403020204" pitchFamily="34" charset="0"/>
                <a:ea typeface="Source Sans Pro SemiBold" panose="020B0603030403020204" pitchFamily="34" charset="0"/>
              </a:rPr>
              <a:t>Unsere</a:t>
            </a:r>
            <a:r>
              <a:rPr lang="de-DE" sz="4800" baseline="0" dirty="0">
                <a:solidFill>
                  <a:schemeClr val="bg1"/>
                </a:solidFill>
                <a:latin typeface="Source Sans Pro SemiBold" panose="020B0603030403020204" pitchFamily="34" charset="0"/>
                <a:ea typeface="Source Sans Pro SemiBold" panose="020B0603030403020204" pitchFamily="34" charset="0"/>
              </a:rPr>
              <a:t> Forschung</a:t>
            </a:r>
          </a:p>
          <a:p>
            <a:pPr algn="l">
              <a:lnSpc>
                <a:spcPct val="90000"/>
              </a:lnSpc>
              <a:spcAft>
                <a:spcPts val="1000"/>
              </a:spcAft>
            </a:pPr>
            <a:r>
              <a:rPr lang="de-DE" sz="4800" baseline="0" dirty="0">
                <a:solidFill>
                  <a:schemeClr val="bg1"/>
                </a:solidFill>
                <a:latin typeface="Source Sans Pro SemiBold" panose="020B0603030403020204" pitchFamily="34" charset="0"/>
                <a:ea typeface="Source Sans Pro SemiBold" panose="020B0603030403020204" pitchFamily="34" charset="0"/>
              </a:rPr>
              <a:t>gestaltet Zukunft</a:t>
            </a:r>
            <a:endParaRPr lang="de-DE" sz="4800" dirty="0">
              <a:solidFill>
                <a:schemeClr val="bg1"/>
              </a:solidFill>
              <a:latin typeface="Source Sans Pro SemiBold" panose="020B0603030403020204" pitchFamily="34" charset="0"/>
              <a:ea typeface="Source Sans Pro SemiBold" panose="020B0603030403020204" pitchFamily="34" charset="0"/>
            </a:endParaRPr>
          </a:p>
        </p:txBody>
      </p:sp>
      <p:sp>
        <p:nvSpPr>
          <p:cNvPr id="11" name="Rechteck 10"/>
          <p:cNvSpPr/>
          <p:nvPr userDrawn="1"/>
        </p:nvSpPr>
        <p:spPr>
          <a:xfrm>
            <a:off x="3665220" y="3518741"/>
            <a:ext cx="930593" cy="51117"/>
          </a:xfrm>
          <a:prstGeom prst="rect">
            <a:avLst/>
          </a:prstGeom>
          <a:solidFill>
            <a:srgbClr val="2FAE7A"/>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p>
        </p:txBody>
      </p:sp>
      <p:pic>
        <p:nvPicPr>
          <p:cNvPr id="12" name="Grafik 11">
            <a:extLst>
              <a:ext uri="{FF2B5EF4-FFF2-40B4-BE49-F238E27FC236}">
                <a16:creationId xmlns:a16="http://schemas.microsoft.com/office/drawing/2014/main" id="{98EE0CEA-8226-473B-8955-FADD4C674C86}"/>
              </a:ext>
            </a:extLst>
          </p:cNvPr>
          <p:cNvPicPr>
            <a:picLocks noChangeAspect="1"/>
          </p:cNvPicPr>
          <p:nvPr userDrawn="1"/>
        </p:nvPicPr>
        <p:blipFill>
          <a:blip r:embed="rId3"/>
          <a:stretch>
            <a:fillRect/>
          </a:stretch>
        </p:blipFill>
        <p:spPr>
          <a:xfrm>
            <a:off x="3584225" y="3741097"/>
            <a:ext cx="2403409" cy="723434"/>
          </a:xfrm>
          <a:prstGeom prst="rect">
            <a:avLst/>
          </a:prstGeom>
        </p:spPr>
      </p:pic>
    </p:spTree>
    <p:extLst>
      <p:ext uri="{BB962C8B-B14F-4D97-AF65-F5344CB8AC3E}">
        <p14:creationId xmlns:p14="http://schemas.microsoft.com/office/powerpoint/2010/main" val="4054163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Abschluss">
    <p:spTree>
      <p:nvGrpSpPr>
        <p:cNvPr id="1" name=""/>
        <p:cNvGrpSpPr/>
        <p:nvPr/>
      </p:nvGrpSpPr>
      <p:grpSpPr>
        <a:xfrm>
          <a:off x="0" y="0"/>
          <a:ext cx="0" cy="0"/>
          <a:chOff x="0" y="0"/>
          <a:chExt cx="0" cy="0"/>
        </a:xfrm>
      </p:grpSpPr>
      <p:sp>
        <p:nvSpPr>
          <p:cNvPr id="11" name="Bild"/>
          <p:cNvSpPr>
            <a:spLocks noGrp="1"/>
          </p:cNvSpPr>
          <p:nvPr>
            <p:ph type="pic" sz="quarter" idx="17"/>
          </p:nvPr>
        </p:nvSpPr>
        <p:spPr bwMode="gray">
          <a:xfrm>
            <a:off x="0" y="1512000"/>
            <a:ext cx="12190413" cy="4298400"/>
          </a:xfrm>
          <a:solidFill>
            <a:schemeClr val="bg1">
              <a:lumMod val="85000"/>
            </a:schemeClr>
          </a:solidFill>
        </p:spPr>
        <p:txBody>
          <a:bodyPr lIns="144000" tIns="144000" rIns="144000" bIns="144000"/>
          <a:lstStyle>
            <a:lvl1pPr marL="0" indent="0">
              <a:buNone/>
              <a:defRPr/>
            </a:lvl1pPr>
          </a:lstStyle>
          <a:p>
            <a:r>
              <a:rPr lang="de-DE" noProof="0"/>
              <a:t>Bild durch Klicken auf Symbol hinzufügen</a:t>
            </a:r>
            <a:endParaRPr lang="de-DE" noProof="0" dirty="0"/>
          </a:p>
        </p:txBody>
      </p:sp>
      <p:sp>
        <p:nvSpPr>
          <p:cNvPr id="8" name="Text"/>
          <p:cNvSpPr>
            <a:spLocks noGrp="1"/>
          </p:cNvSpPr>
          <p:nvPr>
            <p:ph type="body" sz="quarter" idx="18" hasCustomPrompt="1"/>
          </p:nvPr>
        </p:nvSpPr>
        <p:spPr bwMode="gray">
          <a:xfrm>
            <a:off x="-2" y="1512000"/>
            <a:ext cx="7247169" cy="4298400"/>
          </a:xfrm>
          <a:custGeom>
            <a:avLst/>
            <a:gdLst>
              <a:gd name="connsiteX0" fmla="*/ 0 w 5688000"/>
              <a:gd name="connsiteY0" fmla="*/ 4298400 h 4298400"/>
              <a:gd name="connsiteX1" fmla="*/ 0 w 5688000"/>
              <a:gd name="connsiteY1" fmla="*/ 0 h 4298400"/>
              <a:gd name="connsiteX2" fmla="*/ 5688000 w 5688000"/>
              <a:gd name="connsiteY2" fmla="*/ 0 h 4298400"/>
              <a:gd name="connsiteX3" fmla="*/ 5688000 w 5688000"/>
              <a:gd name="connsiteY3" fmla="*/ 4298400 h 4298400"/>
              <a:gd name="connsiteX4" fmla="*/ 0 w 5688000"/>
              <a:gd name="connsiteY4" fmla="*/ 4298400 h 4298400"/>
              <a:gd name="connsiteX0" fmla="*/ 0 w 7469908"/>
              <a:gd name="connsiteY0" fmla="*/ 4310123 h 4310123"/>
              <a:gd name="connsiteX1" fmla="*/ 0 w 7469908"/>
              <a:gd name="connsiteY1" fmla="*/ 11723 h 4310123"/>
              <a:gd name="connsiteX2" fmla="*/ 7469908 w 7469908"/>
              <a:gd name="connsiteY2" fmla="*/ 0 h 4310123"/>
              <a:gd name="connsiteX3" fmla="*/ 5688000 w 7469908"/>
              <a:gd name="connsiteY3" fmla="*/ 4310123 h 4310123"/>
              <a:gd name="connsiteX4" fmla="*/ 0 w 7469908"/>
              <a:gd name="connsiteY4" fmla="*/ 4310123 h 4310123"/>
              <a:gd name="connsiteX0" fmla="*/ 0 w 7270616"/>
              <a:gd name="connsiteY0" fmla="*/ 4310123 h 4310123"/>
              <a:gd name="connsiteX1" fmla="*/ 0 w 7270616"/>
              <a:gd name="connsiteY1" fmla="*/ 11723 h 4310123"/>
              <a:gd name="connsiteX2" fmla="*/ 7270616 w 7270616"/>
              <a:gd name="connsiteY2" fmla="*/ 0 h 4310123"/>
              <a:gd name="connsiteX3" fmla="*/ 5688000 w 7270616"/>
              <a:gd name="connsiteY3" fmla="*/ 4310123 h 4310123"/>
              <a:gd name="connsiteX4" fmla="*/ 0 w 7270616"/>
              <a:gd name="connsiteY4" fmla="*/ 4310123 h 4310123"/>
              <a:gd name="connsiteX0" fmla="*/ 0 w 7270616"/>
              <a:gd name="connsiteY0" fmla="*/ 4298400 h 4298400"/>
              <a:gd name="connsiteX1" fmla="*/ 0 w 7270616"/>
              <a:gd name="connsiteY1" fmla="*/ 0 h 4298400"/>
              <a:gd name="connsiteX2" fmla="*/ 7270616 w 7270616"/>
              <a:gd name="connsiteY2" fmla="*/ 398584 h 4298400"/>
              <a:gd name="connsiteX3" fmla="*/ 5688000 w 7270616"/>
              <a:gd name="connsiteY3" fmla="*/ 4298400 h 4298400"/>
              <a:gd name="connsiteX4" fmla="*/ 0 w 7270616"/>
              <a:gd name="connsiteY4" fmla="*/ 4298400 h 4298400"/>
              <a:gd name="connsiteX0" fmla="*/ 0 w 7247169"/>
              <a:gd name="connsiteY0" fmla="*/ 4298400 h 4298400"/>
              <a:gd name="connsiteX1" fmla="*/ 0 w 7247169"/>
              <a:gd name="connsiteY1" fmla="*/ 0 h 4298400"/>
              <a:gd name="connsiteX2" fmla="*/ 7247169 w 7247169"/>
              <a:gd name="connsiteY2" fmla="*/ 0 h 4298400"/>
              <a:gd name="connsiteX3" fmla="*/ 5688000 w 7247169"/>
              <a:gd name="connsiteY3" fmla="*/ 4298400 h 4298400"/>
              <a:gd name="connsiteX4" fmla="*/ 0 w 7247169"/>
              <a:gd name="connsiteY4" fmla="*/ 4298400 h 429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7169" h="4298400">
                <a:moveTo>
                  <a:pt x="0" y="4298400"/>
                </a:moveTo>
                <a:lnTo>
                  <a:pt x="0" y="0"/>
                </a:lnTo>
                <a:lnTo>
                  <a:pt x="7247169" y="0"/>
                </a:lnTo>
                <a:lnTo>
                  <a:pt x="5688000" y="4298400"/>
                </a:lnTo>
                <a:lnTo>
                  <a:pt x="0" y="4298400"/>
                </a:lnTo>
                <a:close/>
              </a:path>
            </a:pathLst>
          </a:custGeom>
          <a:solidFill>
            <a:srgbClr val="2FAE7A"/>
          </a:solidFill>
          <a:ln>
            <a:noFill/>
          </a:ln>
        </p:spPr>
        <p:txBody>
          <a:bodyPr lIns="540000" tIns="360000" rIns="360000" bIns="360000"/>
          <a:lstStyle>
            <a:lvl1pPr marL="0" indent="0">
              <a:buNone/>
              <a:defRPr sz="2000">
                <a:solidFill>
                  <a:schemeClr val="bg1"/>
                </a:solidFill>
              </a:defRPr>
            </a:lvl1pPr>
            <a:lvl2pPr marL="450000" indent="0">
              <a:buNone/>
              <a:defRPr sz="1800">
                <a:solidFill>
                  <a:schemeClr val="bg1"/>
                </a:solidFill>
              </a:defRPr>
            </a:lvl2pPr>
            <a:lvl3pPr marL="810000" indent="0">
              <a:buNone/>
              <a:defRPr sz="1600">
                <a:solidFill>
                  <a:schemeClr val="bg1"/>
                </a:solidFill>
              </a:defRPr>
            </a:lvl3pPr>
            <a:lvl4pPr marL="1170000" indent="0">
              <a:buNone/>
              <a:defRPr sz="1400">
                <a:solidFill>
                  <a:schemeClr val="bg1"/>
                </a:solidFill>
              </a:defRPr>
            </a:lvl4pPr>
            <a:lvl5pPr marL="1530000" indent="0">
              <a:buNone/>
              <a:defRPr sz="1400">
                <a:solidFill>
                  <a:schemeClr val="bg1"/>
                </a:solidFill>
              </a:defRPr>
            </a:lvl5pPr>
          </a:lstStyle>
          <a:p>
            <a:pPr lvl="0"/>
            <a:r>
              <a:rPr lang="de-DE" noProof="0" dirty="0"/>
              <a:t>Textmasterformat bearbeiten</a:t>
            </a:r>
          </a:p>
        </p:txBody>
      </p:sp>
      <p:sp>
        <p:nvSpPr>
          <p:cNvPr id="3" name="Titel 2">
            <a:extLst>
              <a:ext uri="{FF2B5EF4-FFF2-40B4-BE49-F238E27FC236}">
                <a16:creationId xmlns:a16="http://schemas.microsoft.com/office/drawing/2014/main" id="{D25AD25B-2EEC-464E-A6D3-CD276188EF2D}"/>
              </a:ext>
            </a:extLst>
          </p:cNvPr>
          <p:cNvSpPr>
            <a:spLocks noGrp="1"/>
          </p:cNvSpPr>
          <p:nvPr>
            <p:ph type="title" hasCustomPrompt="1"/>
          </p:nvPr>
        </p:nvSpPr>
        <p:spPr/>
        <p:txBody>
          <a:bodyPr/>
          <a:lstStyle>
            <a:lvl1pPr marL="0" indent="0">
              <a:buNone/>
              <a:defRPr/>
            </a:lvl1pPr>
          </a:lstStyle>
          <a:p>
            <a:r>
              <a:rPr lang="de-DE" dirty="0"/>
              <a:t>Titelmasterformat bearbeiten</a:t>
            </a:r>
          </a:p>
        </p:txBody>
      </p:sp>
      <p:sp>
        <p:nvSpPr>
          <p:cNvPr id="2" name="Datumsplatzhalter 1"/>
          <p:cNvSpPr>
            <a:spLocks noGrp="1"/>
          </p:cNvSpPr>
          <p:nvPr>
            <p:ph type="dt" sz="half" idx="19"/>
          </p:nvPr>
        </p:nvSpPr>
        <p:spPr/>
        <p:txBody>
          <a:bodyPr/>
          <a:lstStyle/>
          <a:p>
            <a:fld id="{4680A733-F83D-4D19-AF27-7B0B870C8599}" type="datetime1">
              <a:rPr lang="de-DE" noProof="0" smtClean="0"/>
              <a:t>27.08.2024</a:t>
            </a:fld>
            <a:endParaRPr lang="de-DE" noProof="0" dirty="0"/>
          </a:p>
        </p:txBody>
      </p:sp>
      <p:sp>
        <p:nvSpPr>
          <p:cNvPr id="7" name="Fußzeilenplatzhalter 6"/>
          <p:cNvSpPr>
            <a:spLocks noGrp="1"/>
          </p:cNvSpPr>
          <p:nvPr>
            <p:ph type="ftr" sz="quarter" idx="20"/>
          </p:nvPr>
        </p:nvSpPr>
        <p:spPr/>
        <p:txBody>
          <a:bodyPr/>
          <a:lstStyle/>
          <a:p>
            <a:r>
              <a:rPr lang="de-DE" noProof="0"/>
              <a:t>FZI Forschungszentrum Informatik</a:t>
            </a:r>
            <a:endParaRPr lang="de-DE" noProof="0" dirty="0"/>
          </a:p>
        </p:txBody>
      </p:sp>
      <p:sp>
        <p:nvSpPr>
          <p:cNvPr id="9" name="Foliennummernplatzhalter 8"/>
          <p:cNvSpPr>
            <a:spLocks noGrp="1"/>
          </p:cNvSpPr>
          <p:nvPr>
            <p:ph type="sldNum" sz="quarter" idx="21"/>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2073070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Titel">
    <p:spTree>
      <p:nvGrpSpPr>
        <p:cNvPr id="1" name=""/>
        <p:cNvGrpSpPr/>
        <p:nvPr/>
      </p:nvGrpSpPr>
      <p:grpSpPr>
        <a:xfrm>
          <a:off x="0" y="0"/>
          <a:ext cx="0" cy="0"/>
          <a:chOff x="0" y="0"/>
          <a:chExt cx="0" cy="0"/>
        </a:xfrm>
      </p:grpSpPr>
      <p:sp>
        <p:nvSpPr>
          <p:cNvPr id="8" name="Bildplatzhalter 2"/>
          <p:cNvSpPr>
            <a:spLocks noGrp="1"/>
          </p:cNvSpPr>
          <p:nvPr>
            <p:ph type="pic" sz="quarter" idx="16"/>
          </p:nvPr>
        </p:nvSpPr>
        <p:spPr bwMode="gray">
          <a:xfrm>
            <a:off x="3503997" y="-10885"/>
            <a:ext cx="8741226" cy="6912883"/>
          </a:xfrm>
          <a:custGeom>
            <a:avLst/>
            <a:gdLst>
              <a:gd name="connsiteX0" fmla="*/ 0 w 4942342"/>
              <a:gd name="connsiteY0" fmla="*/ 1567996 h 1567996"/>
              <a:gd name="connsiteX1" fmla="*/ 391999 w 4942342"/>
              <a:gd name="connsiteY1" fmla="*/ 0 h 1567996"/>
              <a:gd name="connsiteX2" fmla="*/ 4550343 w 4942342"/>
              <a:gd name="connsiteY2" fmla="*/ 0 h 1567996"/>
              <a:gd name="connsiteX3" fmla="*/ 4942342 w 4942342"/>
              <a:gd name="connsiteY3" fmla="*/ 1567996 h 1567996"/>
              <a:gd name="connsiteX4" fmla="*/ 0 w 4942342"/>
              <a:gd name="connsiteY4" fmla="*/ 1567996 h 1567996"/>
              <a:gd name="connsiteX0" fmla="*/ 0 w 4942342"/>
              <a:gd name="connsiteY0" fmla="*/ 1578882 h 1578882"/>
              <a:gd name="connsiteX1" fmla="*/ 391999 w 4942342"/>
              <a:gd name="connsiteY1" fmla="*/ 10886 h 1578882"/>
              <a:gd name="connsiteX2" fmla="*/ 3233171 w 4942342"/>
              <a:gd name="connsiteY2" fmla="*/ 0 h 1578882"/>
              <a:gd name="connsiteX3" fmla="*/ 4942342 w 4942342"/>
              <a:gd name="connsiteY3" fmla="*/ 1578882 h 1578882"/>
              <a:gd name="connsiteX4" fmla="*/ 0 w 4942342"/>
              <a:gd name="connsiteY4" fmla="*/ 1578882 h 1578882"/>
              <a:gd name="connsiteX0" fmla="*/ 0 w 4082371"/>
              <a:gd name="connsiteY0" fmla="*/ 1578882 h 1600654"/>
              <a:gd name="connsiteX1" fmla="*/ 391999 w 4082371"/>
              <a:gd name="connsiteY1" fmla="*/ 10886 h 1600654"/>
              <a:gd name="connsiteX2" fmla="*/ 3233171 w 4082371"/>
              <a:gd name="connsiteY2" fmla="*/ 0 h 1600654"/>
              <a:gd name="connsiteX3" fmla="*/ 4082371 w 4082371"/>
              <a:gd name="connsiteY3" fmla="*/ 1600654 h 1600654"/>
              <a:gd name="connsiteX4" fmla="*/ 0 w 4082371"/>
              <a:gd name="connsiteY4" fmla="*/ 1578882 h 1600654"/>
              <a:gd name="connsiteX0" fmla="*/ 0 w 4082371"/>
              <a:gd name="connsiteY0" fmla="*/ 6869339 h 6891111"/>
              <a:gd name="connsiteX1" fmla="*/ 113 w 4082371"/>
              <a:gd name="connsiteY1" fmla="*/ 0 h 6891111"/>
              <a:gd name="connsiteX2" fmla="*/ 3233171 w 4082371"/>
              <a:gd name="connsiteY2" fmla="*/ 5290457 h 6891111"/>
              <a:gd name="connsiteX3" fmla="*/ 4082371 w 4082371"/>
              <a:gd name="connsiteY3" fmla="*/ 6891111 h 6891111"/>
              <a:gd name="connsiteX4" fmla="*/ 0 w 4082371"/>
              <a:gd name="connsiteY4" fmla="*/ 6869339 h 6891111"/>
              <a:gd name="connsiteX0" fmla="*/ 0 w 7413285"/>
              <a:gd name="connsiteY0" fmla="*/ 6869339 h 6891111"/>
              <a:gd name="connsiteX1" fmla="*/ 113 w 7413285"/>
              <a:gd name="connsiteY1" fmla="*/ 0 h 6891111"/>
              <a:gd name="connsiteX2" fmla="*/ 7413285 w 7413285"/>
              <a:gd name="connsiteY2" fmla="*/ 0 h 6891111"/>
              <a:gd name="connsiteX3" fmla="*/ 4082371 w 7413285"/>
              <a:gd name="connsiteY3" fmla="*/ 6891111 h 6891111"/>
              <a:gd name="connsiteX4" fmla="*/ 0 w 7413285"/>
              <a:gd name="connsiteY4" fmla="*/ 6869339 h 6891111"/>
              <a:gd name="connsiteX0" fmla="*/ 0 w 8229600"/>
              <a:gd name="connsiteY0" fmla="*/ 6869339 h 6891111"/>
              <a:gd name="connsiteX1" fmla="*/ 113 w 8229600"/>
              <a:gd name="connsiteY1" fmla="*/ 0 h 6891111"/>
              <a:gd name="connsiteX2" fmla="*/ 8229600 w 8229600"/>
              <a:gd name="connsiteY2" fmla="*/ 45719 h 6891111"/>
              <a:gd name="connsiteX3" fmla="*/ 4082371 w 8229600"/>
              <a:gd name="connsiteY3" fmla="*/ 6891111 h 6891111"/>
              <a:gd name="connsiteX4" fmla="*/ 0 w 8229600"/>
              <a:gd name="connsiteY4" fmla="*/ 6869339 h 6891111"/>
              <a:gd name="connsiteX0" fmla="*/ 0 w 8229600"/>
              <a:gd name="connsiteY0" fmla="*/ 6869339 h 6891112"/>
              <a:gd name="connsiteX1" fmla="*/ 113 w 8229600"/>
              <a:gd name="connsiteY1" fmla="*/ 0 h 6891112"/>
              <a:gd name="connsiteX2" fmla="*/ 8229600 w 8229600"/>
              <a:gd name="connsiteY2" fmla="*/ 45719 h 6891112"/>
              <a:gd name="connsiteX3" fmla="*/ 5159828 w 8229600"/>
              <a:gd name="connsiteY3" fmla="*/ 6891112 h 6891112"/>
              <a:gd name="connsiteX4" fmla="*/ 0 w 8229600"/>
              <a:gd name="connsiteY4" fmla="*/ 6869339 h 6891112"/>
              <a:gd name="connsiteX0" fmla="*/ 0 w 12224657"/>
              <a:gd name="connsiteY0" fmla="*/ 6869339 h 6923769"/>
              <a:gd name="connsiteX1" fmla="*/ 113 w 12224657"/>
              <a:gd name="connsiteY1" fmla="*/ 0 h 6923769"/>
              <a:gd name="connsiteX2" fmla="*/ 8229600 w 12224657"/>
              <a:gd name="connsiteY2" fmla="*/ 45719 h 6923769"/>
              <a:gd name="connsiteX3" fmla="*/ 12224657 w 12224657"/>
              <a:gd name="connsiteY3" fmla="*/ 6923769 h 6923769"/>
              <a:gd name="connsiteX4" fmla="*/ 0 w 12224657"/>
              <a:gd name="connsiteY4" fmla="*/ 6869339 h 6923769"/>
              <a:gd name="connsiteX0" fmla="*/ 0 w 12224657"/>
              <a:gd name="connsiteY0" fmla="*/ 6869339 h 6923769"/>
              <a:gd name="connsiteX1" fmla="*/ 113 w 12224657"/>
              <a:gd name="connsiteY1" fmla="*/ 0 h 6923769"/>
              <a:gd name="connsiteX2" fmla="*/ 8229600 w 12224657"/>
              <a:gd name="connsiteY2" fmla="*/ 45719 h 6923769"/>
              <a:gd name="connsiteX3" fmla="*/ 12224657 w 12224657"/>
              <a:gd name="connsiteY3" fmla="*/ 6923769 h 6923769"/>
              <a:gd name="connsiteX4" fmla="*/ 0 w 12224657"/>
              <a:gd name="connsiteY4" fmla="*/ 6869339 h 6923769"/>
              <a:gd name="connsiteX0" fmla="*/ 0 w 12224657"/>
              <a:gd name="connsiteY0" fmla="*/ 6858453 h 6912883"/>
              <a:gd name="connsiteX1" fmla="*/ 5388541 w 12224657"/>
              <a:gd name="connsiteY1" fmla="*/ 0 h 6912883"/>
              <a:gd name="connsiteX2" fmla="*/ 8229600 w 12224657"/>
              <a:gd name="connsiteY2" fmla="*/ 34833 h 6912883"/>
              <a:gd name="connsiteX3" fmla="*/ 12224657 w 12224657"/>
              <a:gd name="connsiteY3" fmla="*/ 6912883 h 6912883"/>
              <a:gd name="connsiteX4" fmla="*/ 0 w 12224657"/>
              <a:gd name="connsiteY4" fmla="*/ 6858453 h 6912883"/>
              <a:gd name="connsiteX0" fmla="*/ 0 w 12224657"/>
              <a:gd name="connsiteY0" fmla="*/ 6858453 h 6912883"/>
              <a:gd name="connsiteX1" fmla="*/ 5388541 w 12224657"/>
              <a:gd name="connsiteY1" fmla="*/ 0 h 6912883"/>
              <a:gd name="connsiteX2" fmla="*/ 8229600 w 12224657"/>
              <a:gd name="connsiteY2" fmla="*/ 34833 h 6912883"/>
              <a:gd name="connsiteX3" fmla="*/ 12224657 w 12224657"/>
              <a:gd name="connsiteY3" fmla="*/ 6912883 h 6912883"/>
              <a:gd name="connsiteX4" fmla="*/ 0 w 12224657"/>
              <a:gd name="connsiteY4" fmla="*/ 6858453 h 6912883"/>
              <a:gd name="connsiteX0" fmla="*/ 0 w 9372600"/>
              <a:gd name="connsiteY0" fmla="*/ 6945538 h 6945538"/>
              <a:gd name="connsiteX1" fmla="*/ 2536484 w 9372600"/>
              <a:gd name="connsiteY1" fmla="*/ 0 h 6945538"/>
              <a:gd name="connsiteX2" fmla="*/ 5377543 w 9372600"/>
              <a:gd name="connsiteY2" fmla="*/ 34833 h 6945538"/>
              <a:gd name="connsiteX3" fmla="*/ 9372600 w 9372600"/>
              <a:gd name="connsiteY3" fmla="*/ 6912883 h 6945538"/>
              <a:gd name="connsiteX4" fmla="*/ 0 w 9372600"/>
              <a:gd name="connsiteY4" fmla="*/ 6945538 h 6945538"/>
              <a:gd name="connsiteX0" fmla="*/ 0 w 9372600"/>
              <a:gd name="connsiteY0" fmla="*/ 6965133 h 6965133"/>
              <a:gd name="connsiteX1" fmla="*/ 2536484 w 9372600"/>
              <a:gd name="connsiteY1" fmla="*/ 19595 h 6965133"/>
              <a:gd name="connsiteX2" fmla="*/ 8730343 w 9372600"/>
              <a:gd name="connsiteY2" fmla="*/ 0 h 6965133"/>
              <a:gd name="connsiteX3" fmla="*/ 9372600 w 9372600"/>
              <a:gd name="connsiteY3" fmla="*/ 6932478 h 6965133"/>
              <a:gd name="connsiteX4" fmla="*/ 0 w 9372600"/>
              <a:gd name="connsiteY4" fmla="*/ 6965133 h 6965133"/>
              <a:gd name="connsiteX0" fmla="*/ 0 w 8730343"/>
              <a:gd name="connsiteY0" fmla="*/ 6965133 h 7128421"/>
              <a:gd name="connsiteX1" fmla="*/ 2536484 w 8730343"/>
              <a:gd name="connsiteY1" fmla="*/ 19595 h 7128421"/>
              <a:gd name="connsiteX2" fmla="*/ 8730343 w 8730343"/>
              <a:gd name="connsiteY2" fmla="*/ 0 h 7128421"/>
              <a:gd name="connsiteX3" fmla="*/ 6727371 w 8730343"/>
              <a:gd name="connsiteY3" fmla="*/ 7128421 h 7128421"/>
              <a:gd name="connsiteX4" fmla="*/ 0 w 8730343"/>
              <a:gd name="connsiteY4" fmla="*/ 6965133 h 7128421"/>
              <a:gd name="connsiteX0" fmla="*/ 0 w 8762999"/>
              <a:gd name="connsiteY0" fmla="*/ 6965133 h 6965133"/>
              <a:gd name="connsiteX1" fmla="*/ 2536484 w 8762999"/>
              <a:gd name="connsiteY1" fmla="*/ 19595 h 6965133"/>
              <a:gd name="connsiteX2" fmla="*/ 8730343 w 8762999"/>
              <a:gd name="connsiteY2" fmla="*/ 0 h 6965133"/>
              <a:gd name="connsiteX3" fmla="*/ 8762999 w 8762999"/>
              <a:gd name="connsiteY3" fmla="*/ 6910707 h 6965133"/>
              <a:gd name="connsiteX4" fmla="*/ 0 w 8762999"/>
              <a:gd name="connsiteY4" fmla="*/ 6965133 h 6965133"/>
              <a:gd name="connsiteX0" fmla="*/ 0 w 8730341"/>
              <a:gd name="connsiteY0" fmla="*/ 6899819 h 6910707"/>
              <a:gd name="connsiteX1" fmla="*/ 2503826 w 8730341"/>
              <a:gd name="connsiteY1" fmla="*/ 19595 h 6910707"/>
              <a:gd name="connsiteX2" fmla="*/ 8697685 w 8730341"/>
              <a:gd name="connsiteY2" fmla="*/ 0 h 6910707"/>
              <a:gd name="connsiteX3" fmla="*/ 8730341 w 8730341"/>
              <a:gd name="connsiteY3" fmla="*/ 6910707 h 6910707"/>
              <a:gd name="connsiteX4" fmla="*/ 0 w 8730341"/>
              <a:gd name="connsiteY4" fmla="*/ 6899819 h 6910707"/>
              <a:gd name="connsiteX0" fmla="*/ 0 w 8741226"/>
              <a:gd name="connsiteY0" fmla="*/ 6899819 h 6910707"/>
              <a:gd name="connsiteX1" fmla="*/ 2503826 w 8741226"/>
              <a:gd name="connsiteY1" fmla="*/ 19595 h 6910707"/>
              <a:gd name="connsiteX2" fmla="*/ 8697685 w 8741226"/>
              <a:gd name="connsiteY2" fmla="*/ 0 h 6910707"/>
              <a:gd name="connsiteX3" fmla="*/ 8741226 w 8741226"/>
              <a:gd name="connsiteY3" fmla="*/ 6910707 h 6910707"/>
              <a:gd name="connsiteX4" fmla="*/ 0 w 8741226"/>
              <a:gd name="connsiteY4" fmla="*/ 6899819 h 6910707"/>
              <a:gd name="connsiteX0" fmla="*/ 0 w 8741226"/>
              <a:gd name="connsiteY0" fmla="*/ 6899819 h 6910707"/>
              <a:gd name="connsiteX1" fmla="*/ 2503826 w 8741226"/>
              <a:gd name="connsiteY1" fmla="*/ 19595 h 6910707"/>
              <a:gd name="connsiteX2" fmla="*/ 8708570 w 8741226"/>
              <a:gd name="connsiteY2" fmla="*/ 0 h 6910707"/>
              <a:gd name="connsiteX3" fmla="*/ 8741226 w 8741226"/>
              <a:gd name="connsiteY3" fmla="*/ 6910707 h 6910707"/>
              <a:gd name="connsiteX4" fmla="*/ 0 w 8741226"/>
              <a:gd name="connsiteY4" fmla="*/ 6899819 h 6910707"/>
              <a:gd name="connsiteX0" fmla="*/ 0 w 8741226"/>
              <a:gd name="connsiteY0" fmla="*/ 6901995 h 6912883"/>
              <a:gd name="connsiteX1" fmla="*/ 2503826 w 8741226"/>
              <a:gd name="connsiteY1" fmla="*/ 0 h 6912883"/>
              <a:gd name="connsiteX2" fmla="*/ 8708570 w 8741226"/>
              <a:gd name="connsiteY2" fmla="*/ 2176 h 6912883"/>
              <a:gd name="connsiteX3" fmla="*/ 8741226 w 8741226"/>
              <a:gd name="connsiteY3" fmla="*/ 6912883 h 6912883"/>
              <a:gd name="connsiteX4" fmla="*/ 0 w 8741226"/>
              <a:gd name="connsiteY4" fmla="*/ 6901995 h 6912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226" h="6912883">
                <a:moveTo>
                  <a:pt x="0" y="6901995"/>
                </a:moveTo>
                <a:lnTo>
                  <a:pt x="2503826" y="0"/>
                </a:lnTo>
                <a:lnTo>
                  <a:pt x="8708570" y="2176"/>
                </a:lnTo>
                <a:lnTo>
                  <a:pt x="8741226" y="6912883"/>
                </a:lnTo>
                <a:lnTo>
                  <a:pt x="0" y="6901995"/>
                </a:lnTo>
                <a:close/>
              </a:path>
            </a:pathLst>
          </a:custGeom>
          <a:solidFill>
            <a:schemeClr val="bg1">
              <a:lumMod val="85000"/>
            </a:schemeClr>
          </a:solidFill>
        </p:spPr>
        <p:txBody>
          <a:bodyPr/>
          <a:lstStyle>
            <a:lvl1pPr marL="0" indent="0">
              <a:buNone/>
              <a:defRPr>
                <a:solidFill>
                  <a:schemeClr val="bg1">
                    <a:lumMod val="85000"/>
                  </a:schemeClr>
                </a:solidFill>
              </a:defRPr>
            </a:lvl1pPr>
          </a:lstStyle>
          <a:p>
            <a:endParaRPr lang="de-DE" dirty="0"/>
          </a:p>
        </p:txBody>
      </p:sp>
      <p:sp>
        <p:nvSpPr>
          <p:cNvPr id="10" name="Trennstrich"/>
          <p:cNvSpPr/>
          <p:nvPr userDrawn="1"/>
        </p:nvSpPr>
        <p:spPr>
          <a:xfrm>
            <a:off x="639159" y="1429733"/>
            <a:ext cx="930593" cy="511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p>
        </p:txBody>
      </p:sp>
      <p:sp>
        <p:nvSpPr>
          <p:cNvPr id="9" name="Textplatzhalter 1"/>
          <p:cNvSpPr>
            <a:spLocks noGrp="1"/>
          </p:cNvSpPr>
          <p:nvPr>
            <p:ph type="body" sz="quarter" idx="13"/>
          </p:nvPr>
        </p:nvSpPr>
        <p:spPr>
          <a:xfrm>
            <a:off x="639159" y="763789"/>
            <a:ext cx="4155032" cy="420670"/>
          </a:xfrm>
        </p:spPr>
        <p:txBody>
          <a:bodyPr/>
          <a:lstStyle>
            <a:lvl1pPr marL="0" indent="0">
              <a:buNone/>
              <a:defRPr sz="2000">
                <a:solidFill>
                  <a:schemeClr val="accent2"/>
                </a:solidFill>
              </a:defRPr>
            </a:lvl1pPr>
          </a:lstStyle>
          <a:p>
            <a:r>
              <a:rPr lang="de-DE" dirty="0">
                <a:solidFill>
                  <a:schemeClr val="accent1"/>
                </a:solidFill>
              </a:rPr>
              <a:t>FZI Forschungszentrum Informatik</a:t>
            </a:r>
          </a:p>
        </p:txBody>
      </p:sp>
      <p:sp>
        <p:nvSpPr>
          <p:cNvPr id="7" name="Titel 1"/>
          <p:cNvSpPr>
            <a:spLocks noGrp="1"/>
          </p:cNvSpPr>
          <p:nvPr>
            <p:ph type="title" hasCustomPrompt="1"/>
          </p:nvPr>
        </p:nvSpPr>
        <p:spPr>
          <a:xfrm>
            <a:off x="639159" y="1726123"/>
            <a:ext cx="3411548" cy="2871513"/>
          </a:xfrm>
        </p:spPr>
        <p:txBody>
          <a:bodyPr/>
          <a:lstStyle>
            <a:lvl1pPr marL="0" indent="0">
              <a:buClr>
                <a:srgbClr val="0E2356"/>
              </a:buClr>
              <a:buSzPct val="110000"/>
              <a:buFont typeface="Source Sans Pro SemiBold" panose="020B0603030403020204" pitchFamily="34" charset="0"/>
              <a:buNone/>
              <a:defRPr sz="4400" b="1" baseline="0">
                <a:solidFill>
                  <a:srgbClr val="0E2356"/>
                </a:solidFill>
                <a:latin typeface="Source Sans Pro Black" panose="020B0803030403020204" pitchFamily="34" charset="0"/>
                <a:ea typeface="Source Sans Pro Black" panose="020B0803030403020204" pitchFamily="34" charset="0"/>
              </a:defRPr>
            </a:lvl1pPr>
          </a:lstStyle>
          <a:p>
            <a:r>
              <a:rPr lang="de-DE" dirty="0"/>
              <a:t>TEXT</a:t>
            </a:r>
            <a:br>
              <a:rPr lang="de-DE" dirty="0"/>
            </a:br>
            <a:r>
              <a:rPr lang="de-DE" dirty="0"/>
              <a:t>STEHT </a:t>
            </a:r>
            <a:br>
              <a:rPr lang="de-DE" dirty="0"/>
            </a:br>
            <a:r>
              <a:rPr lang="de-DE" dirty="0"/>
              <a:t>HIER</a:t>
            </a:r>
          </a:p>
        </p:txBody>
      </p:sp>
      <p:sp>
        <p:nvSpPr>
          <p:cNvPr id="14" name="Bildplatzhalter 9">
            <a:extLst>
              <a:ext uri="{FF2B5EF4-FFF2-40B4-BE49-F238E27FC236}">
                <a16:creationId xmlns:a16="http://schemas.microsoft.com/office/drawing/2014/main" id="{4173E5ED-4A98-4A9D-BF40-3C40B45DF2EF}"/>
              </a:ext>
            </a:extLst>
          </p:cNvPr>
          <p:cNvSpPr>
            <a:spLocks noGrp="1"/>
          </p:cNvSpPr>
          <p:nvPr>
            <p:ph type="pic" sz="quarter" idx="15" hasCustomPrompt="1"/>
          </p:nvPr>
        </p:nvSpPr>
        <p:spPr bwMode="gray">
          <a:xfrm>
            <a:off x="-14470" y="5470681"/>
            <a:ext cx="11144815" cy="1457609"/>
          </a:xfrm>
          <a:custGeom>
            <a:avLst/>
            <a:gdLst>
              <a:gd name="connsiteX0" fmla="*/ 0 w 12189600"/>
              <a:gd name="connsiteY0" fmla="*/ 0 h 2383200"/>
              <a:gd name="connsiteX1" fmla="*/ 12189600 w 12189600"/>
              <a:gd name="connsiteY1" fmla="*/ 0 h 2383200"/>
              <a:gd name="connsiteX2" fmla="*/ 12189600 w 12189600"/>
              <a:gd name="connsiteY2" fmla="*/ 0 h 2383200"/>
              <a:gd name="connsiteX3" fmla="*/ 12189600 w 12189600"/>
              <a:gd name="connsiteY3" fmla="*/ 2383200 h 2383200"/>
              <a:gd name="connsiteX4" fmla="*/ 12189600 w 12189600"/>
              <a:gd name="connsiteY4" fmla="*/ 2383200 h 2383200"/>
              <a:gd name="connsiteX5" fmla="*/ 0 w 12189600"/>
              <a:gd name="connsiteY5" fmla="*/ 2383200 h 2383200"/>
              <a:gd name="connsiteX6" fmla="*/ 0 w 12189600"/>
              <a:gd name="connsiteY6" fmla="*/ 2383200 h 2383200"/>
              <a:gd name="connsiteX7" fmla="*/ 0 w 12189600"/>
              <a:gd name="connsiteY7" fmla="*/ 0 h 2383200"/>
              <a:gd name="connsiteX0" fmla="*/ 0 w 12189600"/>
              <a:gd name="connsiteY0" fmla="*/ 0 h 2383200"/>
              <a:gd name="connsiteX1" fmla="*/ 12189600 w 12189600"/>
              <a:gd name="connsiteY1" fmla="*/ 0 h 2383200"/>
              <a:gd name="connsiteX2" fmla="*/ 11709767 w 12189600"/>
              <a:gd name="connsiteY2" fmla="*/ 217284 h 2383200"/>
              <a:gd name="connsiteX3" fmla="*/ 12189600 w 12189600"/>
              <a:gd name="connsiteY3" fmla="*/ 2383200 h 2383200"/>
              <a:gd name="connsiteX4" fmla="*/ 12189600 w 12189600"/>
              <a:gd name="connsiteY4" fmla="*/ 2383200 h 2383200"/>
              <a:gd name="connsiteX5" fmla="*/ 0 w 12189600"/>
              <a:gd name="connsiteY5" fmla="*/ 2383200 h 2383200"/>
              <a:gd name="connsiteX6" fmla="*/ 0 w 12189600"/>
              <a:gd name="connsiteY6" fmla="*/ 2383200 h 2383200"/>
              <a:gd name="connsiteX7" fmla="*/ 0 w 12189600"/>
              <a:gd name="connsiteY7" fmla="*/ 0 h 2383200"/>
              <a:gd name="connsiteX0" fmla="*/ 0 w 12198654"/>
              <a:gd name="connsiteY0" fmla="*/ 0 h 2383200"/>
              <a:gd name="connsiteX1" fmla="*/ 12189600 w 12198654"/>
              <a:gd name="connsiteY1" fmla="*/ 0 h 2383200"/>
              <a:gd name="connsiteX2" fmla="*/ 12198654 w 12198654"/>
              <a:gd name="connsiteY2" fmla="*/ 1520983 h 2383200"/>
              <a:gd name="connsiteX3" fmla="*/ 12189600 w 12198654"/>
              <a:gd name="connsiteY3" fmla="*/ 2383200 h 2383200"/>
              <a:gd name="connsiteX4" fmla="*/ 12189600 w 12198654"/>
              <a:gd name="connsiteY4" fmla="*/ 2383200 h 2383200"/>
              <a:gd name="connsiteX5" fmla="*/ 0 w 12198654"/>
              <a:gd name="connsiteY5" fmla="*/ 2383200 h 2383200"/>
              <a:gd name="connsiteX6" fmla="*/ 0 w 12198654"/>
              <a:gd name="connsiteY6" fmla="*/ 2383200 h 2383200"/>
              <a:gd name="connsiteX7" fmla="*/ 0 w 12198654"/>
              <a:gd name="connsiteY7" fmla="*/ 0 h 2383200"/>
              <a:gd name="connsiteX0" fmla="*/ 0 w 12216761"/>
              <a:gd name="connsiteY0" fmla="*/ 0 h 2383200"/>
              <a:gd name="connsiteX1" fmla="*/ 12216761 w 12216761"/>
              <a:gd name="connsiteY1" fmla="*/ 1059255 h 2383200"/>
              <a:gd name="connsiteX2" fmla="*/ 12198654 w 12216761"/>
              <a:gd name="connsiteY2" fmla="*/ 1520983 h 2383200"/>
              <a:gd name="connsiteX3" fmla="*/ 12189600 w 12216761"/>
              <a:gd name="connsiteY3" fmla="*/ 2383200 h 2383200"/>
              <a:gd name="connsiteX4" fmla="*/ 12189600 w 12216761"/>
              <a:gd name="connsiteY4" fmla="*/ 2383200 h 2383200"/>
              <a:gd name="connsiteX5" fmla="*/ 0 w 12216761"/>
              <a:gd name="connsiteY5" fmla="*/ 2383200 h 2383200"/>
              <a:gd name="connsiteX6" fmla="*/ 0 w 12216761"/>
              <a:gd name="connsiteY6" fmla="*/ 2383200 h 2383200"/>
              <a:gd name="connsiteX7" fmla="*/ 0 w 12216761"/>
              <a:gd name="connsiteY7" fmla="*/ 0 h 2383200"/>
              <a:gd name="connsiteX0" fmla="*/ 0 w 12334456"/>
              <a:gd name="connsiteY0" fmla="*/ 0 h 2383200"/>
              <a:gd name="connsiteX1" fmla="*/ 12216761 w 12334456"/>
              <a:gd name="connsiteY1" fmla="*/ 1059255 h 2383200"/>
              <a:gd name="connsiteX2" fmla="*/ 12334456 w 12334456"/>
              <a:gd name="connsiteY2" fmla="*/ 2381062 h 2383200"/>
              <a:gd name="connsiteX3" fmla="*/ 12189600 w 12334456"/>
              <a:gd name="connsiteY3" fmla="*/ 2383200 h 2383200"/>
              <a:gd name="connsiteX4" fmla="*/ 12189600 w 12334456"/>
              <a:gd name="connsiteY4" fmla="*/ 2383200 h 2383200"/>
              <a:gd name="connsiteX5" fmla="*/ 0 w 12334456"/>
              <a:gd name="connsiteY5" fmla="*/ 2383200 h 2383200"/>
              <a:gd name="connsiteX6" fmla="*/ 0 w 12334456"/>
              <a:gd name="connsiteY6" fmla="*/ 2383200 h 2383200"/>
              <a:gd name="connsiteX7" fmla="*/ 0 w 12334456"/>
              <a:gd name="connsiteY7" fmla="*/ 0 h 2383200"/>
              <a:gd name="connsiteX0" fmla="*/ 0 w 12334456"/>
              <a:gd name="connsiteY0" fmla="*/ 0 h 2383200"/>
              <a:gd name="connsiteX1" fmla="*/ 11130345 w 12334456"/>
              <a:gd name="connsiteY1" fmla="*/ 1883120 h 2383200"/>
              <a:gd name="connsiteX2" fmla="*/ 12334456 w 12334456"/>
              <a:gd name="connsiteY2" fmla="*/ 2381062 h 2383200"/>
              <a:gd name="connsiteX3" fmla="*/ 12189600 w 12334456"/>
              <a:gd name="connsiteY3" fmla="*/ 2383200 h 2383200"/>
              <a:gd name="connsiteX4" fmla="*/ 12189600 w 12334456"/>
              <a:gd name="connsiteY4" fmla="*/ 2383200 h 2383200"/>
              <a:gd name="connsiteX5" fmla="*/ 0 w 12334456"/>
              <a:gd name="connsiteY5" fmla="*/ 2383200 h 2383200"/>
              <a:gd name="connsiteX6" fmla="*/ 0 w 12334456"/>
              <a:gd name="connsiteY6" fmla="*/ 2383200 h 2383200"/>
              <a:gd name="connsiteX7" fmla="*/ 0 w 12334456"/>
              <a:gd name="connsiteY7" fmla="*/ 0 h 2383200"/>
              <a:gd name="connsiteX0" fmla="*/ 0 w 12334456"/>
              <a:gd name="connsiteY0" fmla="*/ 0 h 2437521"/>
              <a:gd name="connsiteX1" fmla="*/ 11130345 w 12334456"/>
              <a:gd name="connsiteY1" fmla="*/ 1883120 h 2437521"/>
              <a:gd name="connsiteX2" fmla="*/ 12334456 w 12334456"/>
              <a:gd name="connsiteY2" fmla="*/ 2381062 h 2437521"/>
              <a:gd name="connsiteX3" fmla="*/ 12189600 w 12334456"/>
              <a:gd name="connsiteY3" fmla="*/ 2383200 h 2437521"/>
              <a:gd name="connsiteX4" fmla="*/ 10849688 w 12334456"/>
              <a:gd name="connsiteY4" fmla="*/ 2437521 h 2437521"/>
              <a:gd name="connsiteX5" fmla="*/ 0 w 12334456"/>
              <a:gd name="connsiteY5" fmla="*/ 2383200 h 2437521"/>
              <a:gd name="connsiteX6" fmla="*/ 0 w 12334456"/>
              <a:gd name="connsiteY6" fmla="*/ 2383200 h 2437521"/>
              <a:gd name="connsiteX7" fmla="*/ 0 w 12334456"/>
              <a:gd name="connsiteY7" fmla="*/ 0 h 2437521"/>
              <a:gd name="connsiteX0" fmla="*/ 0 w 12334456"/>
              <a:gd name="connsiteY0" fmla="*/ 0 h 2437521"/>
              <a:gd name="connsiteX1" fmla="*/ 220920 w 12334456"/>
              <a:gd name="connsiteY1" fmla="*/ 941559 h 2437521"/>
              <a:gd name="connsiteX2" fmla="*/ 12334456 w 12334456"/>
              <a:gd name="connsiteY2" fmla="*/ 2381062 h 2437521"/>
              <a:gd name="connsiteX3" fmla="*/ 12189600 w 12334456"/>
              <a:gd name="connsiteY3" fmla="*/ 2383200 h 2437521"/>
              <a:gd name="connsiteX4" fmla="*/ 10849688 w 12334456"/>
              <a:gd name="connsiteY4" fmla="*/ 2437521 h 2437521"/>
              <a:gd name="connsiteX5" fmla="*/ 0 w 12334456"/>
              <a:gd name="connsiteY5" fmla="*/ 2383200 h 2437521"/>
              <a:gd name="connsiteX6" fmla="*/ 0 w 12334456"/>
              <a:gd name="connsiteY6" fmla="*/ 2383200 h 2437521"/>
              <a:gd name="connsiteX7" fmla="*/ 0 w 12334456"/>
              <a:gd name="connsiteY7" fmla="*/ 0 h 2437521"/>
              <a:gd name="connsiteX0" fmla="*/ 0 w 12334456"/>
              <a:gd name="connsiteY0" fmla="*/ 796707 h 1495962"/>
              <a:gd name="connsiteX1" fmla="*/ 220920 w 12334456"/>
              <a:gd name="connsiteY1" fmla="*/ 0 h 1495962"/>
              <a:gd name="connsiteX2" fmla="*/ 12334456 w 12334456"/>
              <a:gd name="connsiteY2" fmla="*/ 1439503 h 1495962"/>
              <a:gd name="connsiteX3" fmla="*/ 12189600 w 12334456"/>
              <a:gd name="connsiteY3" fmla="*/ 1441641 h 1495962"/>
              <a:gd name="connsiteX4" fmla="*/ 10849688 w 12334456"/>
              <a:gd name="connsiteY4" fmla="*/ 1495962 h 1495962"/>
              <a:gd name="connsiteX5" fmla="*/ 0 w 12334456"/>
              <a:gd name="connsiteY5" fmla="*/ 1441641 h 1495962"/>
              <a:gd name="connsiteX6" fmla="*/ 0 w 12334456"/>
              <a:gd name="connsiteY6" fmla="*/ 1441641 h 1495962"/>
              <a:gd name="connsiteX7" fmla="*/ 0 w 12334456"/>
              <a:gd name="connsiteY7" fmla="*/ 796707 h 1495962"/>
              <a:gd name="connsiteX0" fmla="*/ 14470 w 12348926"/>
              <a:gd name="connsiteY0" fmla="*/ 742386 h 1441641"/>
              <a:gd name="connsiteX1" fmla="*/ 0 w 12348926"/>
              <a:gd name="connsiteY1" fmla="*/ 0 h 1441641"/>
              <a:gd name="connsiteX2" fmla="*/ 12348926 w 12348926"/>
              <a:gd name="connsiteY2" fmla="*/ 1385182 h 1441641"/>
              <a:gd name="connsiteX3" fmla="*/ 12204070 w 12348926"/>
              <a:gd name="connsiteY3" fmla="*/ 1387320 h 1441641"/>
              <a:gd name="connsiteX4" fmla="*/ 10864158 w 12348926"/>
              <a:gd name="connsiteY4" fmla="*/ 1441641 h 1441641"/>
              <a:gd name="connsiteX5" fmla="*/ 14470 w 12348926"/>
              <a:gd name="connsiteY5" fmla="*/ 1387320 h 1441641"/>
              <a:gd name="connsiteX6" fmla="*/ 14470 w 12348926"/>
              <a:gd name="connsiteY6" fmla="*/ 1387320 h 1441641"/>
              <a:gd name="connsiteX7" fmla="*/ 14470 w 12348926"/>
              <a:gd name="connsiteY7" fmla="*/ 742386 h 1441641"/>
              <a:gd name="connsiteX0" fmla="*/ 14470 w 12348926"/>
              <a:gd name="connsiteY0" fmla="*/ 742386 h 1441641"/>
              <a:gd name="connsiteX1" fmla="*/ 0 w 12348926"/>
              <a:gd name="connsiteY1" fmla="*/ 0 h 1441641"/>
              <a:gd name="connsiteX2" fmla="*/ 12348926 w 12348926"/>
              <a:gd name="connsiteY2" fmla="*/ 1385182 h 1441641"/>
              <a:gd name="connsiteX3" fmla="*/ 12204070 w 12348926"/>
              <a:gd name="connsiteY3" fmla="*/ 1387320 h 1441641"/>
              <a:gd name="connsiteX4" fmla="*/ 7840301 w 12348926"/>
              <a:gd name="connsiteY4" fmla="*/ 1441641 h 1441641"/>
              <a:gd name="connsiteX5" fmla="*/ 14470 w 12348926"/>
              <a:gd name="connsiteY5" fmla="*/ 1387320 h 1441641"/>
              <a:gd name="connsiteX6" fmla="*/ 14470 w 12348926"/>
              <a:gd name="connsiteY6" fmla="*/ 1387320 h 1441641"/>
              <a:gd name="connsiteX7" fmla="*/ 14470 w 12348926"/>
              <a:gd name="connsiteY7" fmla="*/ 742386 h 1441641"/>
              <a:gd name="connsiteX0" fmla="*/ 14470 w 12348926"/>
              <a:gd name="connsiteY0" fmla="*/ 742386 h 1441641"/>
              <a:gd name="connsiteX1" fmla="*/ 0 w 12348926"/>
              <a:gd name="connsiteY1" fmla="*/ 0 h 1441641"/>
              <a:gd name="connsiteX2" fmla="*/ 12348926 w 12348926"/>
              <a:gd name="connsiteY2" fmla="*/ 1385182 h 1441641"/>
              <a:gd name="connsiteX3" fmla="*/ 10185148 w 12348926"/>
              <a:gd name="connsiteY3" fmla="*/ 1441641 h 1441641"/>
              <a:gd name="connsiteX4" fmla="*/ 7840301 w 12348926"/>
              <a:gd name="connsiteY4" fmla="*/ 1441641 h 1441641"/>
              <a:gd name="connsiteX5" fmla="*/ 14470 w 12348926"/>
              <a:gd name="connsiteY5" fmla="*/ 1387320 h 1441641"/>
              <a:gd name="connsiteX6" fmla="*/ 14470 w 12348926"/>
              <a:gd name="connsiteY6" fmla="*/ 1387320 h 1441641"/>
              <a:gd name="connsiteX7" fmla="*/ 14470 w 12348926"/>
              <a:gd name="connsiteY7" fmla="*/ 742386 h 1441641"/>
              <a:gd name="connsiteX0" fmla="*/ 14470 w 11108601"/>
              <a:gd name="connsiteY0" fmla="*/ 742386 h 1457609"/>
              <a:gd name="connsiteX1" fmla="*/ 0 w 11108601"/>
              <a:gd name="connsiteY1" fmla="*/ 0 h 1457609"/>
              <a:gd name="connsiteX2" fmla="*/ 11108601 w 11108601"/>
              <a:gd name="connsiteY2" fmla="*/ 1457609 h 1457609"/>
              <a:gd name="connsiteX3" fmla="*/ 10185148 w 11108601"/>
              <a:gd name="connsiteY3" fmla="*/ 1441641 h 1457609"/>
              <a:gd name="connsiteX4" fmla="*/ 7840301 w 11108601"/>
              <a:gd name="connsiteY4" fmla="*/ 1441641 h 1457609"/>
              <a:gd name="connsiteX5" fmla="*/ 14470 w 11108601"/>
              <a:gd name="connsiteY5" fmla="*/ 1387320 h 1457609"/>
              <a:gd name="connsiteX6" fmla="*/ 14470 w 11108601"/>
              <a:gd name="connsiteY6" fmla="*/ 1387320 h 1457609"/>
              <a:gd name="connsiteX7" fmla="*/ 14470 w 11108601"/>
              <a:gd name="connsiteY7" fmla="*/ 742386 h 1457609"/>
              <a:gd name="connsiteX0" fmla="*/ 14470 w 11108601"/>
              <a:gd name="connsiteY0" fmla="*/ 742386 h 1457609"/>
              <a:gd name="connsiteX1" fmla="*/ 0 w 11108601"/>
              <a:gd name="connsiteY1" fmla="*/ 0 h 1457609"/>
              <a:gd name="connsiteX2" fmla="*/ 11108601 w 11108601"/>
              <a:gd name="connsiteY2" fmla="*/ 1457609 h 1457609"/>
              <a:gd name="connsiteX3" fmla="*/ 10185148 w 11108601"/>
              <a:gd name="connsiteY3" fmla="*/ 1441641 h 1457609"/>
              <a:gd name="connsiteX4" fmla="*/ 7840301 w 11108601"/>
              <a:gd name="connsiteY4" fmla="*/ 1441641 h 1457609"/>
              <a:gd name="connsiteX5" fmla="*/ 14470 w 11108601"/>
              <a:gd name="connsiteY5" fmla="*/ 1387320 h 1457609"/>
              <a:gd name="connsiteX6" fmla="*/ 14470 w 11108601"/>
              <a:gd name="connsiteY6" fmla="*/ 1387320 h 1457609"/>
              <a:gd name="connsiteX7" fmla="*/ 14470 w 11108601"/>
              <a:gd name="connsiteY7" fmla="*/ 742386 h 1457609"/>
              <a:gd name="connsiteX0" fmla="*/ 14470 w 11108601"/>
              <a:gd name="connsiteY0" fmla="*/ 742386 h 1704191"/>
              <a:gd name="connsiteX1" fmla="*/ 0 w 11108601"/>
              <a:gd name="connsiteY1" fmla="*/ 0 h 1704191"/>
              <a:gd name="connsiteX2" fmla="*/ 11108601 w 11108601"/>
              <a:gd name="connsiteY2" fmla="*/ 1457609 h 1704191"/>
              <a:gd name="connsiteX3" fmla="*/ 10230415 w 11108601"/>
              <a:gd name="connsiteY3" fmla="*/ 1704191 h 1704191"/>
              <a:gd name="connsiteX4" fmla="*/ 7840301 w 11108601"/>
              <a:gd name="connsiteY4" fmla="*/ 1441641 h 1704191"/>
              <a:gd name="connsiteX5" fmla="*/ 14470 w 11108601"/>
              <a:gd name="connsiteY5" fmla="*/ 1387320 h 1704191"/>
              <a:gd name="connsiteX6" fmla="*/ 14470 w 11108601"/>
              <a:gd name="connsiteY6" fmla="*/ 1387320 h 1704191"/>
              <a:gd name="connsiteX7" fmla="*/ 14470 w 11108601"/>
              <a:gd name="connsiteY7" fmla="*/ 742386 h 1704191"/>
              <a:gd name="connsiteX0" fmla="*/ 14470 w 11108601"/>
              <a:gd name="connsiteY0" fmla="*/ 742386 h 1468801"/>
              <a:gd name="connsiteX1" fmla="*/ 0 w 11108601"/>
              <a:gd name="connsiteY1" fmla="*/ 0 h 1468801"/>
              <a:gd name="connsiteX2" fmla="*/ 11108601 w 11108601"/>
              <a:gd name="connsiteY2" fmla="*/ 1457609 h 1468801"/>
              <a:gd name="connsiteX3" fmla="*/ 9297908 w 11108601"/>
              <a:gd name="connsiteY3" fmla="*/ 1468801 h 1468801"/>
              <a:gd name="connsiteX4" fmla="*/ 7840301 w 11108601"/>
              <a:gd name="connsiteY4" fmla="*/ 1441641 h 1468801"/>
              <a:gd name="connsiteX5" fmla="*/ 14470 w 11108601"/>
              <a:gd name="connsiteY5" fmla="*/ 1387320 h 1468801"/>
              <a:gd name="connsiteX6" fmla="*/ 14470 w 11108601"/>
              <a:gd name="connsiteY6" fmla="*/ 138732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297908 w 11108601"/>
              <a:gd name="connsiteY3" fmla="*/ 1468801 h 1468801"/>
              <a:gd name="connsiteX4" fmla="*/ 7731659 w 11108601"/>
              <a:gd name="connsiteY4" fmla="*/ 1459748 h 1468801"/>
              <a:gd name="connsiteX5" fmla="*/ 14470 w 11108601"/>
              <a:gd name="connsiteY5" fmla="*/ 1387320 h 1468801"/>
              <a:gd name="connsiteX6" fmla="*/ 14470 w 11108601"/>
              <a:gd name="connsiteY6" fmla="*/ 138732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297908 w 11108601"/>
              <a:gd name="connsiteY3" fmla="*/ 1468801 h 1468801"/>
              <a:gd name="connsiteX4" fmla="*/ 7731659 w 11108601"/>
              <a:gd name="connsiteY4" fmla="*/ 1459748 h 1468801"/>
              <a:gd name="connsiteX5" fmla="*/ 14470 w 11108601"/>
              <a:gd name="connsiteY5" fmla="*/ 1387320 h 1468801"/>
              <a:gd name="connsiteX6" fmla="*/ 14470 w 11108601"/>
              <a:gd name="connsiteY6" fmla="*/ 138732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297908 w 11108601"/>
              <a:gd name="connsiteY3" fmla="*/ 1468801 h 1468801"/>
              <a:gd name="connsiteX4" fmla="*/ 7731659 w 11108601"/>
              <a:gd name="connsiteY4" fmla="*/ 1459748 h 1468801"/>
              <a:gd name="connsiteX5" fmla="*/ 14470 w 11108601"/>
              <a:gd name="connsiteY5" fmla="*/ 1387320 h 1468801"/>
              <a:gd name="connsiteX6" fmla="*/ 14470 w 11108601"/>
              <a:gd name="connsiteY6" fmla="*/ 138732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352228 w 11108601"/>
              <a:gd name="connsiteY3" fmla="*/ 1468801 h 1468801"/>
              <a:gd name="connsiteX4" fmla="*/ 7731659 w 11108601"/>
              <a:gd name="connsiteY4" fmla="*/ 1459748 h 1468801"/>
              <a:gd name="connsiteX5" fmla="*/ 14470 w 11108601"/>
              <a:gd name="connsiteY5" fmla="*/ 1387320 h 1468801"/>
              <a:gd name="connsiteX6" fmla="*/ 14470 w 11108601"/>
              <a:gd name="connsiteY6" fmla="*/ 138732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352228 w 11108601"/>
              <a:gd name="connsiteY3" fmla="*/ 1468801 h 1468801"/>
              <a:gd name="connsiteX4" fmla="*/ 7731659 w 11108601"/>
              <a:gd name="connsiteY4" fmla="*/ 1459748 h 1468801"/>
              <a:gd name="connsiteX5" fmla="*/ 14470 w 11108601"/>
              <a:gd name="connsiteY5" fmla="*/ 1387320 h 1468801"/>
              <a:gd name="connsiteX6" fmla="*/ 23523 w 11108601"/>
              <a:gd name="connsiteY6" fmla="*/ 1414480 h 1468801"/>
              <a:gd name="connsiteX7" fmla="*/ 14470 w 11108601"/>
              <a:gd name="connsiteY7" fmla="*/ 742386 h 1468801"/>
              <a:gd name="connsiteX0" fmla="*/ 14470 w 11108601"/>
              <a:gd name="connsiteY0" fmla="*/ 742386 h 1468801"/>
              <a:gd name="connsiteX1" fmla="*/ 0 w 11108601"/>
              <a:gd name="connsiteY1" fmla="*/ 0 h 1468801"/>
              <a:gd name="connsiteX2" fmla="*/ 11108601 w 11108601"/>
              <a:gd name="connsiteY2" fmla="*/ 1457609 h 1468801"/>
              <a:gd name="connsiteX3" fmla="*/ 9352228 w 11108601"/>
              <a:gd name="connsiteY3" fmla="*/ 1468801 h 1468801"/>
              <a:gd name="connsiteX4" fmla="*/ 7776926 w 11108601"/>
              <a:gd name="connsiteY4" fmla="*/ 1432588 h 1468801"/>
              <a:gd name="connsiteX5" fmla="*/ 14470 w 11108601"/>
              <a:gd name="connsiteY5" fmla="*/ 1387320 h 1468801"/>
              <a:gd name="connsiteX6" fmla="*/ 23523 w 11108601"/>
              <a:gd name="connsiteY6" fmla="*/ 1414480 h 1468801"/>
              <a:gd name="connsiteX7" fmla="*/ 14470 w 11108601"/>
              <a:gd name="connsiteY7" fmla="*/ 742386 h 1468801"/>
              <a:gd name="connsiteX0" fmla="*/ 14470 w 11108601"/>
              <a:gd name="connsiteY0" fmla="*/ 742386 h 1457609"/>
              <a:gd name="connsiteX1" fmla="*/ 0 w 11108601"/>
              <a:gd name="connsiteY1" fmla="*/ 0 h 1457609"/>
              <a:gd name="connsiteX2" fmla="*/ 11108601 w 11108601"/>
              <a:gd name="connsiteY2" fmla="*/ 1457609 h 1457609"/>
              <a:gd name="connsiteX3" fmla="*/ 9415603 w 11108601"/>
              <a:gd name="connsiteY3" fmla="*/ 1441641 h 1457609"/>
              <a:gd name="connsiteX4" fmla="*/ 7776926 w 11108601"/>
              <a:gd name="connsiteY4" fmla="*/ 1432588 h 1457609"/>
              <a:gd name="connsiteX5" fmla="*/ 14470 w 11108601"/>
              <a:gd name="connsiteY5" fmla="*/ 1387320 h 1457609"/>
              <a:gd name="connsiteX6" fmla="*/ 23523 w 11108601"/>
              <a:gd name="connsiteY6" fmla="*/ 1414480 h 1457609"/>
              <a:gd name="connsiteX7" fmla="*/ 14470 w 11108601"/>
              <a:gd name="connsiteY7" fmla="*/ 742386 h 1457609"/>
              <a:gd name="connsiteX0" fmla="*/ 14470 w 11144815"/>
              <a:gd name="connsiteY0" fmla="*/ 742386 h 1457609"/>
              <a:gd name="connsiteX1" fmla="*/ 0 w 11144815"/>
              <a:gd name="connsiteY1" fmla="*/ 0 h 1457609"/>
              <a:gd name="connsiteX2" fmla="*/ 11144815 w 11144815"/>
              <a:gd name="connsiteY2" fmla="*/ 1457609 h 1457609"/>
              <a:gd name="connsiteX3" fmla="*/ 9415603 w 11144815"/>
              <a:gd name="connsiteY3" fmla="*/ 1441641 h 1457609"/>
              <a:gd name="connsiteX4" fmla="*/ 7776926 w 11144815"/>
              <a:gd name="connsiteY4" fmla="*/ 1432588 h 1457609"/>
              <a:gd name="connsiteX5" fmla="*/ 14470 w 11144815"/>
              <a:gd name="connsiteY5" fmla="*/ 1387320 h 1457609"/>
              <a:gd name="connsiteX6" fmla="*/ 23523 w 11144815"/>
              <a:gd name="connsiteY6" fmla="*/ 1414480 h 1457609"/>
              <a:gd name="connsiteX7" fmla="*/ 14470 w 11144815"/>
              <a:gd name="connsiteY7" fmla="*/ 742386 h 1457609"/>
              <a:gd name="connsiteX0" fmla="*/ 14470 w 11144815"/>
              <a:gd name="connsiteY0" fmla="*/ 742386 h 1457609"/>
              <a:gd name="connsiteX1" fmla="*/ 0 w 11144815"/>
              <a:gd name="connsiteY1" fmla="*/ 0 h 1457609"/>
              <a:gd name="connsiteX2" fmla="*/ 11144815 w 11144815"/>
              <a:gd name="connsiteY2" fmla="*/ 1457609 h 1457609"/>
              <a:gd name="connsiteX3" fmla="*/ 9415603 w 11144815"/>
              <a:gd name="connsiteY3" fmla="*/ 1441641 h 1457609"/>
              <a:gd name="connsiteX4" fmla="*/ 7776926 w 11144815"/>
              <a:gd name="connsiteY4" fmla="*/ 1432588 h 1457609"/>
              <a:gd name="connsiteX5" fmla="*/ 14470 w 11144815"/>
              <a:gd name="connsiteY5" fmla="*/ 1387320 h 1457609"/>
              <a:gd name="connsiteX6" fmla="*/ 14470 w 11144815"/>
              <a:gd name="connsiteY6" fmla="*/ 1106662 h 1457609"/>
              <a:gd name="connsiteX7" fmla="*/ 14470 w 11144815"/>
              <a:gd name="connsiteY7" fmla="*/ 742386 h 1457609"/>
              <a:gd name="connsiteX0" fmla="*/ 14470 w 11144815"/>
              <a:gd name="connsiteY0" fmla="*/ 742386 h 1457609"/>
              <a:gd name="connsiteX1" fmla="*/ 0 w 11144815"/>
              <a:gd name="connsiteY1" fmla="*/ 0 h 1457609"/>
              <a:gd name="connsiteX2" fmla="*/ 11144815 w 11144815"/>
              <a:gd name="connsiteY2" fmla="*/ 1457609 h 1457609"/>
              <a:gd name="connsiteX3" fmla="*/ 9415603 w 11144815"/>
              <a:gd name="connsiteY3" fmla="*/ 1441641 h 1457609"/>
              <a:gd name="connsiteX4" fmla="*/ 7776926 w 11144815"/>
              <a:gd name="connsiteY4" fmla="*/ 1432588 h 1457609"/>
              <a:gd name="connsiteX5" fmla="*/ 5417 w 11144815"/>
              <a:gd name="connsiteY5" fmla="*/ 1396374 h 1457609"/>
              <a:gd name="connsiteX6" fmla="*/ 14470 w 11144815"/>
              <a:gd name="connsiteY6" fmla="*/ 1106662 h 1457609"/>
              <a:gd name="connsiteX7" fmla="*/ 14470 w 11144815"/>
              <a:gd name="connsiteY7" fmla="*/ 742386 h 1457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44815" h="1457609">
                <a:moveTo>
                  <a:pt x="14470" y="742386"/>
                </a:moveTo>
                <a:lnTo>
                  <a:pt x="0" y="0"/>
                </a:lnTo>
                <a:lnTo>
                  <a:pt x="11144815" y="1457609"/>
                </a:lnTo>
                <a:lnTo>
                  <a:pt x="9415603" y="1441641"/>
                </a:lnTo>
                <a:lnTo>
                  <a:pt x="7776926" y="1432588"/>
                </a:lnTo>
                <a:cubicBezTo>
                  <a:pt x="7703286" y="1435606"/>
                  <a:pt x="2577813" y="1420517"/>
                  <a:pt x="5417" y="1396374"/>
                </a:cubicBezTo>
                <a:lnTo>
                  <a:pt x="14470" y="1106662"/>
                </a:lnTo>
                <a:lnTo>
                  <a:pt x="14470" y="742386"/>
                </a:lnTo>
                <a:close/>
              </a:path>
            </a:pathLst>
          </a:custGeom>
          <a:solidFill>
            <a:schemeClr val="accent2">
              <a:alpha val="50000"/>
            </a:schemeClr>
          </a:solidFill>
        </p:spPr>
        <p:txBody>
          <a:bodyPr lIns="180000" tIns="180000" rIns="180000" bIns="180000"/>
          <a:lstStyle>
            <a:lvl1pPr marL="0" indent="0">
              <a:buNone/>
              <a:defRPr/>
            </a:lvl1pPr>
          </a:lstStyle>
          <a:p>
            <a:r>
              <a:rPr lang="de-DE" dirty="0"/>
              <a:t> </a:t>
            </a:r>
          </a:p>
        </p:txBody>
      </p:sp>
    </p:spTree>
    <p:extLst>
      <p:ext uri="{BB962C8B-B14F-4D97-AF65-F5344CB8AC3E}">
        <p14:creationId xmlns:p14="http://schemas.microsoft.com/office/powerpoint/2010/main" val="41309958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7x Content">
    <p:spTree>
      <p:nvGrpSpPr>
        <p:cNvPr id="1" name=""/>
        <p:cNvGrpSpPr/>
        <p:nvPr/>
      </p:nvGrpSpPr>
      <p:grpSpPr>
        <a:xfrm>
          <a:off x="0" y="0"/>
          <a:ext cx="0" cy="0"/>
          <a:chOff x="0" y="0"/>
          <a:chExt cx="0" cy="0"/>
        </a:xfrm>
      </p:grpSpPr>
      <p:sp>
        <p:nvSpPr>
          <p:cNvPr id="37" name="Inhalt 1"/>
          <p:cNvSpPr>
            <a:spLocks noGrp="1"/>
          </p:cNvSpPr>
          <p:nvPr>
            <p:ph sz="half" idx="36" hasCustomPrompt="1"/>
          </p:nvPr>
        </p:nvSpPr>
        <p:spPr bwMode="gray">
          <a:xfrm>
            <a:off x="540000" y="1512000"/>
            <a:ext cx="2106000" cy="2077200"/>
          </a:xfrm>
          <a:solidFill>
            <a:schemeClr val="bg1">
              <a:lumMod val="95000"/>
            </a:schemeClr>
          </a:solidFill>
        </p:spPr>
        <p:txBody>
          <a:bodyPr lIns="180000" tIns="180000" rIns="180000" bIns="180000"/>
          <a:lstStyle>
            <a:lvl1pPr marL="0" indent="0">
              <a:buNone/>
              <a:defRPr sz="1400"/>
            </a:lvl1pPr>
            <a:lvl2pPr marL="450000" indent="0">
              <a:buNone/>
              <a:defRPr sz="2000"/>
            </a:lvl2pPr>
            <a:lvl3pPr marL="810000" indent="0">
              <a:buNone/>
              <a:defRPr sz="1800"/>
            </a:lvl3pPr>
            <a:lvl4pPr marL="1170000" indent="0">
              <a:buNone/>
              <a:defRPr sz="1600"/>
            </a:lvl4pPr>
            <a:lvl5pPr marL="1530000" indent="0">
              <a:buNone/>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17" name="Inhalt 2"/>
          <p:cNvSpPr>
            <a:spLocks noGrp="1"/>
          </p:cNvSpPr>
          <p:nvPr>
            <p:ph sz="half" idx="42" hasCustomPrompt="1"/>
          </p:nvPr>
        </p:nvSpPr>
        <p:spPr bwMode="gray">
          <a:xfrm>
            <a:off x="2791200" y="1512000"/>
            <a:ext cx="2106000" cy="2077200"/>
          </a:xfrm>
          <a:solidFill>
            <a:schemeClr val="bg1">
              <a:lumMod val="95000"/>
            </a:schemeClr>
          </a:solidFill>
        </p:spPr>
        <p:txBody>
          <a:bodyPr lIns="180000" tIns="180000" rIns="180000" bIns="180000"/>
          <a:lstStyle>
            <a:lvl1pPr marL="0" indent="0">
              <a:buNone/>
              <a:defRPr sz="1400"/>
            </a:lvl1pPr>
            <a:lvl2pPr marL="450000" indent="0">
              <a:buNone/>
              <a:defRPr sz="2000"/>
            </a:lvl2pPr>
            <a:lvl3pPr marL="810000" indent="0">
              <a:buNone/>
              <a:defRPr sz="1800"/>
            </a:lvl3pPr>
            <a:lvl4pPr marL="1170000" indent="0">
              <a:buNone/>
              <a:defRPr sz="1600"/>
            </a:lvl4pPr>
            <a:lvl5pPr marL="1530000" indent="0">
              <a:buNone/>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19" name="Inhalt 3"/>
          <p:cNvSpPr>
            <a:spLocks noGrp="1"/>
          </p:cNvSpPr>
          <p:nvPr>
            <p:ph sz="half" idx="44" hasCustomPrompt="1"/>
          </p:nvPr>
        </p:nvSpPr>
        <p:spPr bwMode="gray">
          <a:xfrm>
            <a:off x="5042400" y="1512000"/>
            <a:ext cx="4356000" cy="2077200"/>
          </a:xfrm>
          <a:solidFill>
            <a:schemeClr val="bg1">
              <a:lumMod val="95000"/>
            </a:schemeClr>
          </a:solidFill>
        </p:spPr>
        <p:txBody>
          <a:bodyPr lIns="180000" tIns="180000" rIns="180000" bIns="180000"/>
          <a:lstStyle>
            <a:lvl1pPr marL="0" indent="0">
              <a:buNone/>
              <a:defRPr sz="1400"/>
            </a:lvl1pPr>
            <a:lvl2pPr marL="450000" indent="0">
              <a:buNone/>
              <a:defRPr sz="2000"/>
            </a:lvl2pPr>
            <a:lvl3pPr marL="810000" indent="0">
              <a:buNone/>
              <a:defRPr sz="1800"/>
            </a:lvl3pPr>
            <a:lvl4pPr marL="1170000" indent="0">
              <a:buNone/>
              <a:defRPr sz="1600"/>
            </a:lvl4pPr>
            <a:lvl5pPr marL="1530000" indent="0">
              <a:buNone/>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16" name="Inhaltsplatzhalter 15">
            <a:extLst>
              <a:ext uri="{FF2B5EF4-FFF2-40B4-BE49-F238E27FC236}">
                <a16:creationId xmlns:a16="http://schemas.microsoft.com/office/drawing/2014/main" id="{6CF122A9-BFE3-47B3-91A6-6821944E38E0}"/>
              </a:ext>
            </a:extLst>
          </p:cNvPr>
          <p:cNvSpPr>
            <a:spLocks noGrp="1"/>
          </p:cNvSpPr>
          <p:nvPr>
            <p:ph sz="half" idx="48" hasCustomPrompt="1"/>
          </p:nvPr>
        </p:nvSpPr>
        <p:spPr bwMode="gray">
          <a:xfrm>
            <a:off x="9543600" y="1512000"/>
            <a:ext cx="2106000" cy="2077200"/>
          </a:xfrm>
          <a:custGeom>
            <a:avLst/>
            <a:gdLst>
              <a:gd name="connsiteX0" fmla="*/ 0 w 2106000"/>
              <a:gd name="connsiteY0" fmla="*/ 0 h 2077200"/>
              <a:gd name="connsiteX1" fmla="*/ 2106000 w 2106000"/>
              <a:gd name="connsiteY1" fmla="*/ 0 h 2077200"/>
              <a:gd name="connsiteX2" fmla="*/ 2106000 w 2106000"/>
              <a:gd name="connsiteY2" fmla="*/ 1 h 2077200"/>
              <a:gd name="connsiteX3" fmla="*/ 1581600 w 2106000"/>
              <a:gd name="connsiteY3" fmla="*/ 1 h 2077200"/>
              <a:gd name="connsiteX4" fmla="*/ 2106000 w 2106000"/>
              <a:gd name="connsiteY4" fmla="*/ 524401 h 2077200"/>
              <a:gd name="connsiteX5" fmla="*/ 2106000 w 2106000"/>
              <a:gd name="connsiteY5" fmla="*/ 2077200 h 2077200"/>
              <a:gd name="connsiteX6" fmla="*/ 0 w 2106000"/>
              <a:gd name="connsiteY6" fmla="*/ 2077200 h 207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6000" h="2077200">
                <a:moveTo>
                  <a:pt x="0" y="0"/>
                </a:moveTo>
                <a:lnTo>
                  <a:pt x="2106000" y="0"/>
                </a:lnTo>
                <a:lnTo>
                  <a:pt x="2106000" y="1"/>
                </a:lnTo>
                <a:lnTo>
                  <a:pt x="1581600" y="1"/>
                </a:lnTo>
                <a:lnTo>
                  <a:pt x="2106000" y="524401"/>
                </a:lnTo>
                <a:lnTo>
                  <a:pt x="2106000" y="2077200"/>
                </a:lnTo>
                <a:lnTo>
                  <a:pt x="0" y="2077200"/>
                </a:lnTo>
                <a:close/>
              </a:path>
            </a:pathLst>
          </a:custGeom>
          <a:solidFill>
            <a:schemeClr val="bg1">
              <a:lumMod val="95000"/>
            </a:schemeClr>
          </a:solidFill>
        </p:spPr>
        <p:txBody>
          <a:bodyPr wrap="square" lIns="180000" tIns="180000" rIns="180000" bIns="180000">
            <a:noAutofit/>
          </a:bodyPr>
          <a:lstStyle>
            <a:lvl1pPr marL="0" indent="0">
              <a:buNone/>
              <a:defRPr sz="1400"/>
            </a:lvl1pPr>
            <a:lvl2pPr marL="450000" indent="0">
              <a:buNone/>
              <a:defRPr sz="2000"/>
            </a:lvl2pPr>
            <a:lvl3pPr marL="810000" indent="0">
              <a:buNone/>
              <a:defRPr sz="1800"/>
            </a:lvl3pPr>
            <a:lvl4pPr marL="1170000" indent="0">
              <a:buNone/>
              <a:defRPr sz="1600"/>
            </a:lvl4pPr>
            <a:lvl5pPr marL="1530000" indent="0">
              <a:buNone/>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15" name="Inhalt 5"/>
          <p:cNvSpPr>
            <a:spLocks noGrp="1"/>
          </p:cNvSpPr>
          <p:nvPr>
            <p:ph sz="half" idx="41" hasCustomPrompt="1"/>
          </p:nvPr>
        </p:nvSpPr>
        <p:spPr bwMode="gray">
          <a:xfrm>
            <a:off x="540000" y="3733050"/>
            <a:ext cx="4356000" cy="2077200"/>
          </a:xfrm>
          <a:solidFill>
            <a:schemeClr val="bg1">
              <a:lumMod val="95000"/>
            </a:schemeClr>
          </a:solidFill>
        </p:spPr>
        <p:txBody>
          <a:bodyPr lIns="180000" tIns="180000" rIns="180000" bIns="180000"/>
          <a:lstStyle>
            <a:lvl1pPr marL="0" indent="0">
              <a:buNone/>
              <a:defRPr sz="1400"/>
            </a:lvl1pPr>
            <a:lvl2pPr marL="450000" indent="0">
              <a:buNone/>
              <a:defRPr sz="2000"/>
            </a:lvl2pPr>
            <a:lvl3pPr marL="810000" indent="0">
              <a:buNone/>
              <a:defRPr sz="1800"/>
            </a:lvl3pPr>
            <a:lvl4pPr marL="1170000" indent="0">
              <a:buNone/>
              <a:defRPr sz="1600"/>
            </a:lvl4pPr>
            <a:lvl5pPr marL="1530000" indent="0">
              <a:buNone/>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20" name="Inhalt 6"/>
          <p:cNvSpPr>
            <a:spLocks noGrp="1"/>
          </p:cNvSpPr>
          <p:nvPr>
            <p:ph sz="half" idx="45" hasCustomPrompt="1"/>
          </p:nvPr>
        </p:nvSpPr>
        <p:spPr bwMode="gray">
          <a:xfrm>
            <a:off x="5041800" y="3733050"/>
            <a:ext cx="2106000" cy="2077200"/>
          </a:xfrm>
          <a:solidFill>
            <a:schemeClr val="bg1">
              <a:lumMod val="95000"/>
            </a:schemeClr>
          </a:solidFill>
        </p:spPr>
        <p:txBody>
          <a:bodyPr lIns="180000" tIns="180000" rIns="180000" bIns="180000"/>
          <a:lstStyle>
            <a:lvl1pPr marL="0" indent="0">
              <a:buNone/>
              <a:defRPr sz="1400"/>
            </a:lvl1pPr>
            <a:lvl2pPr marL="450000" indent="0">
              <a:buNone/>
              <a:defRPr sz="2000"/>
            </a:lvl2pPr>
            <a:lvl3pPr marL="810000" indent="0">
              <a:buNone/>
              <a:defRPr sz="1800"/>
            </a:lvl3pPr>
            <a:lvl4pPr marL="1170000" indent="0">
              <a:buNone/>
              <a:defRPr sz="1600"/>
            </a:lvl4pPr>
            <a:lvl5pPr marL="1530000" indent="0">
              <a:buNone/>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22" name="Inhalt 7"/>
          <p:cNvSpPr>
            <a:spLocks noGrp="1"/>
          </p:cNvSpPr>
          <p:nvPr>
            <p:ph sz="half" idx="47" hasCustomPrompt="1"/>
          </p:nvPr>
        </p:nvSpPr>
        <p:spPr bwMode="gray">
          <a:xfrm>
            <a:off x="7293600" y="3733050"/>
            <a:ext cx="4356000" cy="2077200"/>
          </a:xfrm>
          <a:solidFill>
            <a:schemeClr val="bg1">
              <a:lumMod val="95000"/>
            </a:schemeClr>
          </a:solidFill>
        </p:spPr>
        <p:txBody>
          <a:bodyPr lIns="180000" tIns="180000" rIns="180000" bIns="180000"/>
          <a:lstStyle>
            <a:lvl1pPr marL="0" indent="0">
              <a:buNone/>
              <a:defRPr sz="1400"/>
            </a:lvl1pPr>
            <a:lvl2pPr marL="450000" indent="0">
              <a:buNone/>
              <a:defRPr sz="2000"/>
            </a:lvl2pPr>
            <a:lvl3pPr marL="810000" indent="0">
              <a:buNone/>
              <a:defRPr sz="1800"/>
            </a:lvl3pPr>
            <a:lvl4pPr marL="1170000" indent="0">
              <a:buNone/>
              <a:defRPr sz="1600"/>
            </a:lvl4pPr>
            <a:lvl5pPr marL="1530000" indent="0">
              <a:buNone/>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3" name="Titel 2">
            <a:extLst>
              <a:ext uri="{FF2B5EF4-FFF2-40B4-BE49-F238E27FC236}">
                <a16:creationId xmlns:a16="http://schemas.microsoft.com/office/drawing/2014/main" id="{6FAB9FF9-F4F5-4ED0-B850-EC482AA81014}"/>
              </a:ext>
            </a:extLst>
          </p:cNvPr>
          <p:cNvSpPr>
            <a:spLocks noGrp="1"/>
          </p:cNvSpPr>
          <p:nvPr>
            <p:ph type="title" hasCustomPrompt="1"/>
          </p:nvPr>
        </p:nvSpPr>
        <p:spPr/>
        <p:txBody>
          <a:bodyPr/>
          <a:lstStyle>
            <a:lvl1pPr marL="571500" indent="-571500">
              <a:buClr>
                <a:srgbClr val="002456"/>
              </a:buClr>
              <a:buSzPct val="110000"/>
              <a:buFont typeface="Source Sans Pro SemiBold" panose="020B0603030403020204" pitchFamily="34" charset="0"/>
              <a:buChar char="—"/>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49"/>
          </p:nvPr>
        </p:nvSpPr>
        <p:spPr/>
        <p:txBody>
          <a:bodyPr/>
          <a:lstStyle/>
          <a:p>
            <a:fld id="{4680A733-F83D-4D19-AF27-7B0B870C8599}" type="datetime1">
              <a:rPr lang="de-DE" noProof="0" smtClean="0"/>
              <a:t>27.08.2024</a:t>
            </a:fld>
            <a:endParaRPr lang="de-DE" noProof="0" dirty="0"/>
          </a:p>
        </p:txBody>
      </p:sp>
      <p:sp>
        <p:nvSpPr>
          <p:cNvPr id="4" name="Fußzeilenplatzhalter 3"/>
          <p:cNvSpPr>
            <a:spLocks noGrp="1"/>
          </p:cNvSpPr>
          <p:nvPr>
            <p:ph type="ftr" sz="quarter" idx="50"/>
          </p:nvPr>
        </p:nvSpPr>
        <p:spPr/>
        <p:txBody>
          <a:bodyPr/>
          <a:lstStyle/>
          <a:p>
            <a:r>
              <a:rPr lang="de-DE" noProof="0"/>
              <a:t>FZI Forschungszentrum Informatik</a:t>
            </a:r>
            <a:endParaRPr lang="de-DE" noProof="0" dirty="0"/>
          </a:p>
        </p:txBody>
      </p:sp>
      <p:sp>
        <p:nvSpPr>
          <p:cNvPr id="8" name="Foliennummernplatzhalter 7"/>
          <p:cNvSpPr>
            <a:spLocks noGrp="1"/>
          </p:cNvSpPr>
          <p:nvPr>
            <p:ph type="sldNum" sz="quarter" idx="51"/>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37162185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Nur Headline">
    <p:spTree>
      <p:nvGrpSpPr>
        <p:cNvPr id="1" name=""/>
        <p:cNvGrpSpPr/>
        <p:nvPr/>
      </p:nvGrpSpPr>
      <p:grpSpPr>
        <a:xfrm>
          <a:off x="0" y="0"/>
          <a:ext cx="0" cy="0"/>
          <a:chOff x="0" y="0"/>
          <a:chExt cx="0" cy="0"/>
        </a:xfrm>
      </p:grpSpPr>
      <p:sp>
        <p:nvSpPr>
          <p:cNvPr id="9" name="Datumsplatzhalter 8"/>
          <p:cNvSpPr>
            <a:spLocks noGrp="1"/>
          </p:cNvSpPr>
          <p:nvPr>
            <p:ph type="dt" sz="half" idx="10"/>
          </p:nvPr>
        </p:nvSpPr>
        <p:spPr/>
        <p:txBody>
          <a:bodyPr/>
          <a:lstStyle/>
          <a:p>
            <a:fld id="{4680A733-F83D-4D19-AF27-7B0B870C8599}" type="datetime1">
              <a:rPr lang="de-DE" noProof="0" smtClean="0"/>
              <a:t>27.08.2024</a:t>
            </a:fld>
            <a:endParaRPr lang="de-DE" noProof="0" dirty="0"/>
          </a:p>
        </p:txBody>
      </p:sp>
      <p:sp>
        <p:nvSpPr>
          <p:cNvPr id="10" name="Fußzeilenplatzhalter 9"/>
          <p:cNvSpPr>
            <a:spLocks noGrp="1"/>
          </p:cNvSpPr>
          <p:nvPr>
            <p:ph type="ftr" sz="quarter" idx="11"/>
          </p:nvPr>
        </p:nvSpPr>
        <p:spPr/>
        <p:txBody>
          <a:bodyPr/>
          <a:lstStyle/>
          <a:p>
            <a:r>
              <a:rPr lang="de-DE" noProof="0" dirty="0"/>
              <a:t>FZI Forschungszentrum Informatik</a:t>
            </a:r>
          </a:p>
        </p:txBody>
      </p:sp>
      <p:sp>
        <p:nvSpPr>
          <p:cNvPr id="11" name="Foliennummernplatzhalter 10"/>
          <p:cNvSpPr>
            <a:spLocks noGrp="1"/>
          </p:cNvSpPr>
          <p:nvPr>
            <p:ph type="sldNum" sz="quarter" idx="12"/>
          </p:nvPr>
        </p:nvSpPr>
        <p:spPr/>
        <p:txBody>
          <a:bodyPr/>
          <a:lstStyle/>
          <a:p>
            <a:fld id="{02CEFE82-39F2-4F47-8A0C-D5AB3496FA5C}" type="slidenum">
              <a:rPr lang="de-DE" noProof="0" smtClean="0"/>
              <a:pPr/>
              <a:t>‹Nr.›</a:t>
            </a:fld>
            <a:endParaRPr lang="de-DE" noProof="0" dirty="0"/>
          </a:p>
        </p:txBody>
      </p:sp>
      <p:sp>
        <p:nvSpPr>
          <p:cNvPr id="6" name="Titel 2">
            <a:extLst>
              <a:ext uri="{FF2B5EF4-FFF2-40B4-BE49-F238E27FC236}">
                <a16:creationId xmlns:a16="http://schemas.microsoft.com/office/drawing/2014/main" id="{5D7A489B-02B9-4503-A940-ADBDC68BD7BD}"/>
              </a:ext>
            </a:extLst>
          </p:cNvPr>
          <p:cNvSpPr>
            <a:spLocks noGrp="1"/>
          </p:cNvSpPr>
          <p:nvPr>
            <p:ph type="title" hasCustomPrompt="1"/>
          </p:nvPr>
        </p:nvSpPr>
        <p:spPr>
          <a:xfrm>
            <a:off x="540000" y="432000"/>
            <a:ext cx="10232222" cy="539685"/>
          </a:xfrm>
        </p:spPr>
        <p:txBody>
          <a:bodyPr/>
          <a:lstStyle>
            <a:lvl1pPr marL="0" indent="0">
              <a:buClr>
                <a:srgbClr val="0E2356"/>
              </a:buClr>
              <a:buSzPct val="110000"/>
              <a:buFont typeface="Source Sans Pro SemiBold" panose="020B0603030403020204" pitchFamily="34" charset="0"/>
              <a:buNone/>
              <a:defRPr b="1">
                <a:solidFill>
                  <a:srgbClr val="0E2356"/>
                </a:solidFill>
              </a:defRPr>
            </a:lvl1pPr>
          </a:lstStyle>
          <a:p>
            <a:r>
              <a:rPr lang="de-DE" dirty="0"/>
              <a:t>Titelmasterformat bearbeiten</a:t>
            </a:r>
          </a:p>
        </p:txBody>
      </p:sp>
      <p:sp>
        <p:nvSpPr>
          <p:cNvPr id="8" name="Textplatzhalter 3">
            <a:extLst>
              <a:ext uri="{FF2B5EF4-FFF2-40B4-BE49-F238E27FC236}">
                <a16:creationId xmlns:a16="http://schemas.microsoft.com/office/drawing/2014/main" id="{E5099914-7874-4637-AE82-C43268E2E775}"/>
              </a:ext>
            </a:extLst>
          </p:cNvPr>
          <p:cNvSpPr>
            <a:spLocks noGrp="1"/>
          </p:cNvSpPr>
          <p:nvPr>
            <p:ph type="body" sz="quarter" idx="28" hasCustomPrompt="1"/>
          </p:nvPr>
        </p:nvSpPr>
        <p:spPr>
          <a:xfrm>
            <a:off x="539751" y="971685"/>
            <a:ext cx="10232472" cy="528638"/>
          </a:xfrm>
        </p:spPr>
        <p:txBody>
          <a:bodyPr/>
          <a:lstStyle>
            <a:lvl1pPr marL="0" indent="0">
              <a:buNone/>
              <a:defRPr sz="2000">
                <a:solidFill>
                  <a:srgbClr val="2FAE7A"/>
                </a:solidFill>
              </a:defRPr>
            </a:lvl1pPr>
          </a:lstStyle>
          <a:p>
            <a:pPr lvl="0"/>
            <a:r>
              <a:rPr lang="de-DE" dirty="0"/>
              <a:t>Das ist eine optionale </a:t>
            </a:r>
            <a:r>
              <a:rPr lang="de-DE" dirty="0" err="1"/>
              <a:t>Subline</a:t>
            </a:r>
            <a:r>
              <a:rPr lang="de-DE" dirty="0"/>
              <a:t>. Bei Nichtnutzung einfach löschen. </a:t>
            </a:r>
          </a:p>
        </p:txBody>
      </p:sp>
    </p:spTree>
    <p:extLst>
      <p:ext uri="{BB962C8B-B14F-4D97-AF65-F5344CB8AC3E}">
        <p14:creationId xmlns:p14="http://schemas.microsoft.com/office/powerpoint/2010/main" val="21912870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Agenda_8x">
    <p:spTree>
      <p:nvGrpSpPr>
        <p:cNvPr id="1" name=""/>
        <p:cNvGrpSpPr/>
        <p:nvPr/>
      </p:nvGrpSpPr>
      <p:grpSpPr>
        <a:xfrm>
          <a:off x="0" y="0"/>
          <a:ext cx="0" cy="0"/>
          <a:chOff x="0" y="0"/>
          <a:chExt cx="0" cy="0"/>
        </a:xfrm>
      </p:grpSpPr>
      <p:sp>
        <p:nvSpPr>
          <p:cNvPr id="6" name="Datumsplatzhalter 5"/>
          <p:cNvSpPr>
            <a:spLocks noGrp="1"/>
          </p:cNvSpPr>
          <p:nvPr>
            <p:ph type="dt" sz="half" idx="29"/>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30"/>
          </p:nvPr>
        </p:nvSpPr>
        <p:spPr/>
        <p:txBody>
          <a:bodyPr/>
          <a:lstStyle/>
          <a:p>
            <a:r>
              <a:rPr lang="de-DE" noProof="0" dirty="0"/>
              <a:t>FZI Forschungszentrum Informatik</a:t>
            </a:r>
          </a:p>
        </p:txBody>
      </p:sp>
      <p:sp>
        <p:nvSpPr>
          <p:cNvPr id="9" name="Foliennummernplatzhalter 8"/>
          <p:cNvSpPr>
            <a:spLocks noGrp="1"/>
          </p:cNvSpPr>
          <p:nvPr>
            <p:ph type="sldNum" sz="quarter" idx="31"/>
          </p:nvPr>
        </p:nvSpPr>
        <p:spPr/>
        <p:txBody>
          <a:bodyPr/>
          <a:lstStyle/>
          <a:p>
            <a:fld id="{02CEFE82-39F2-4F47-8A0C-D5AB3496FA5C}" type="slidenum">
              <a:rPr lang="de-DE" noProof="0" smtClean="0"/>
              <a:pPr/>
              <a:t>‹Nr.›</a:t>
            </a:fld>
            <a:endParaRPr lang="de-DE" noProof="0" dirty="0"/>
          </a:p>
        </p:txBody>
      </p:sp>
      <p:sp>
        <p:nvSpPr>
          <p:cNvPr id="7" name="Textplatzhalter 6"/>
          <p:cNvSpPr>
            <a:spLocks noGrp="1"/>
          </p:cNvSpPr>
          <p:nvPr>
            <p:ph type="body" sz="quarter" idx="13" hasCustomPrompt="1"/>
          </p:nvPr>
        </p:nvSpPr>
        <p:spPr>
          <a:xfrm>
            <a:off x="1119662" y="1714500"/>
            <a:ext cx="2921657" cy="816430"/>
          </a:xfrm>
        </p:spPr>
        <p:txBody>
          <a:bodyPr anchor="ctr"/>
          <a:lstStyle>
            <a:lvl1pPr marL="0" marR="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sp>
        <p:nvSpPr>
          <p:cNvPr id="10" name="Textplatzhalter 6"/>
          <p:cNvSpPr>
            <a:spLocks noGrp="1"/>
          </p:cNvSpPr>
          <p:nvPr>
            <p:ph type="body" sz="quarter" idx="16" hasCustomPrompt="1"/>
          </p:nvPr>
        </p:nvSpPr>
        <p:spPr>
          <a:xfrm>
            <a:off x="8126903" y="1736120"/>
            <a:ext cx="2921657" cy="816430"/>
          </a:xfrm>
        </p:spPr>
        <p:txBody>
          <a:bodyPr anchor="ctr"/>
          <a:lstStyle>
            <a:lvl1pPr marL="0" marR="0" indent="0" algn="l"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l" defTabSz="914400" rtl="0" eaLnBrk="1" fontAlgn="auto" latinLnBrk="0" hangingPunct="1">
              <a:lnSpc>
                <a:spcPct val="110000"/>
              </a:lnSpc>
              <a:spcBef>
                <a:spcPts val="0"/>
              </a:spcBef>
              <a:spcAft>
                <a:spcPts val="100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grpSp>
        <p:nvGrpSpPr>
          <p:cNvPr id="11" name="Gruppieren 10">
            <a:extLst>
              <a:ext uri="{FF2B5EF4-FFF2-40B4-BE49-F238E27FC236}">
                <a16:creationId xmlns:a16="http://schemas.microsoft.com/office/drawing/2014/main" id="{3658FF60-A033-48E9-BDCA-6A42745D0B3B}"/>
              </a:ext>
            </a:extLst>
          </p:cNvPr>
          <p:cNvGrpSpPr/>
          <p:nvPr userDrawn="1"/>
        </p:nvGrpSpPr>
        <p:grpSpPr bwMode="gray">
          <a:xfrm>
            <a:off x="4169829" y="1694335"/>
            <a:ext cx="1690746" cy="900000"/>
            <a:chOff x="3800475" y="1970965"/>
            <a:chExt cx="1690746" cy="900000"/>
          </a:xfrm>
        </p:grpSpPr>
        <p:sp>
          <p:nvSpPr>
            <p:cNvPr id="12" name="Rechteck 11">
              <a:extLst>
                <a:ext uri="{FF2B5EF4-FFF2-40B4-BE49-F238E27FC236}">
                  <a16:creationId xmlns:a16="http://schemas.microsoft.com/office/drawing/2014/main" id="{38291149-1D7F-44F6-8FDB-3A075DC88164}"/>
                </a:ext>
              </a:extLst>
            </p:cNvPr>
            <p:cNvSpPr>
              <a:spLocks noChangeAspect="1"/>
            </p:cNvSpPr>
            <p:nvPr/>
          </p:nvSpPr>
          <p:spPr bwMode="gray">
            <a:xfrm>
              <a:off x="4591221" y="1970965"/>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cxnSp>
          <p:nvCxnSpPr>
            <p:cNvPr id="13" name="Linie">
              <a:extLst>
                <a:ext uri="{FF2B5EF4-FFF2-40B4-BE49-F238E27FC236}">
                  <a16:creationId xmlns:a16="http://schemas.microsoft.com/office/drawing/2014/main" id="{ACE23054-734A-4241-98B8-08E94CC3689D}"/>
                </a:ext>
              </a:extLst>
            </p:cNvPr>
            <p:cNvCxnSpPr/>
            <p:nvPr/>
          </p:nvCxnSpPr>
          <p:spPr bwMode="gray">
            <a:xfrm>
              <a:off x="3800475" y="2420965"/>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14" name="Rechteck 13">
              <a:extLst>
                <a:ext uri="{FF2B5EF4-FFF2-40B4-BE49-F238E27FC236}">
                  <a16:creationId xmlns:a16="http://schemas.microsoft.com/office/drawing/2014/main" id="{879991E4-337A-4EE1-9574-3024761EC763}"/>
                </a:ext>
              </a:extLst>
            </p:cNvPr>
            <p:cNvSpPr/>
            <p:nvPr/>
          </p:nvSpPr>
          <p:spPr bwMode="gray">
            <a:xfrm>
              <a:off x="4681221" y="2060965"/>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1</a:t>
              </a:r>
            </a:p>
          </p:txBody>
        </p:sp>
      </p:grpSp>
      <p:grpSp>
        <p:nvGrpSpPr>
          <p:cNvPr id="15" name="Gruppieren 14">
            <a:extLst>
              <a:ext uri="{FF2B5EF4-FFF2-40B4-BE49-F238E27FC236}">
                <a16:creationId xmlns:a16="http://schemas.microsoft.com/office/drawing/2014/main" id="{8BF716C8-7FFF-4836-B4F3-F334F2D9BB39}"/>
              </a:ext>
            </a:extLst>
          </p:cNvPr>
          <p:cNvGrpSpPr/>
          <p:nvPr userDrawn="1"/>
        </p:nvGrpSpPr>
        <p:grpSpPr bwMode="gray">
          <a:xfrm>
            <a:off x="6328575" y="1694335"/>
            <a:ext cx="1692000" cy="900000"/>
            <a:chOff x="5959221" y="1988749"/>
            <a:chExt cx="1692000" cy="900000"/>
          </a:xfrm>
        </p:grpSpPr>
        <p:cxnSp>
          <p:nvCxnSpPr>
            <p:cNvPr id="16" name="Linie">
              <a:extLst>
                <a:ext uri="{FF2B5EF4-FFF2-40B4-BE49-F238E27FC236}">
                  <a16:creationId xmlns:a16="http://schemas.microsoft.com/office/drawing/2014/main" id="{8BC3BB71-3FE8-4B2A-86A8-8CCB487C316E}"/>
                </a:ext>
              </a:extLst>
            </p:cNvPr>
            <p:cNvCxnSpPr/>
            <p:nvPr/>
          </p:nvCxnSpPr>
          <p:spPr bwMode="gray">
            <a:xfrm>
              <a:off x="6859221" y="2438749"/>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grpSp>
          <p:nvGrpSpPr>
            <p:cNvPr id="17" name="Gruppieren 16">
              <a:extLst>
                <a:ext uri="{FF2B5EF4-FFF2-40B4-BE49-F238E27FC236}">
                  <a16:creationId xmlns:a16="http://schemas.microsoft.com/office/drawing/2014/main" id="{B5B891B7-F057-4CC6-9D13-72DA735006C3}"/>
                </a:ext>
              </a:extLst>
            </p:cNvPr>
            <p:cNvGrpSpPr/>
            <p:nvPr/>
          </p:nvGrpSpPr>
          <p:grpSpPr bwMode="gray">
            <a:xfrm>
              <a:off x="5959221" y="1988749"/>
              <a:ext cx="900000" cy="900000"/>
              <a:chOff x="5959221" y="1988749"/>
              <a:chExt cx="900000" cy="900000"/>
            </a:xfrm>
          </p:grpSpPr>
          <p:sp>
            <p:nvSpPr>
              <p:cNvPr id="18" name="Rechteck 17">
                <a:extLst>
                  <a:ext uri="{FF2B5EF4-FFF2-40B4-BE49-F238E27FC236}">
                    <a16:creationId xmlns:a16="http://schemas.microsoft.com/office/drawing/2014/main" id="{47D7545C-3656-4C94-A9E7-E5FA38619408}"/>
                  </a:ext>
                </a:extLst>
              </p:cNvPr>
              <p:cNvSpPr>
                <a:spLocks noChangeAspect="1"/>
              </p:cNvSpPr>
              <p:nvPr/>
            </p:nvSpPr>
            <p:spPr bwMode="gray">
              <a:xfrm>
                <a:off x="5959221" y="1988749"/>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sp>
            <p:nvSpPr>
              <p:cNvPr id="19" name="Rechteck 18">
                <a:extLst>
                  <a:ext uri="{FF2B5EF4-FFF2-40B4-BE49-F238E27FC236}">
                    <a16:creationId xmlns:a16="http://schemas.microsoft.com/office/drawing/2014/main" id="{852C4639-8369-4536-8770-9EF49424CC00}"/>
                  </a:ext>
                </a:extLst>
              </p:cNvPr>
              <p:cNvSpPr/>
              <p:nvPr/>
            </p:nvSpPr>
            <p:spPr bwMode="gray">
              <a:xfrm>
                <a:off x="6049221" y="2078749"/>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5</a:t>
                </a:r>
              </a:p>
            </p:txBody>
          </p:sp>
        </p:grpSp>
      </p:grpSp>
      <p:sp>
        <p:nvSpPr>
          <p:cNvPr id="20" name="Textplatzhalter 6"/>
          <p:cNvSpPr>
            <a:spLocks noGrp="1"/>
          </p:cNvSpPr>
          <p:nvPr>
            <p:ph type="body" sz="quarter" idx="21" hasCustomPrompt="1"/>
          </p:nvPr>
        </p:nvSpPr>
        <p:spPr>
          <a:xfrm>
            <a:off x="1119662" y="2765089"/>
            <a:ext cx="2921657" cy="816430"/>
          </a:xfrm>
        </p:spPr>
        <p:txBody>
          <a:bodyPr anchor="ctr"/>
          <a:lstStyle>
            <a:lvl1pPr marL="0" marR="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sp>
        <p:nvSpPr>
          <p:cNvPr id="21" name="Textplatzhalter 6"/>
          <p:cNvSpPr>
            <a:spLocks noGrp="1"/>
          </p:cNvSpPr>
          <p:nvPr>
            <p:ph type="body" sz="quarter" idx="22" hasCustomPrompt="1"/>
          </p:nvPr>
        </p:nvSpPr>
        <p:spPr>
          <a:xfrm>
            <a:off x="8126903" y="2786709"/>
            <a:ext cx="2921657" cy="816430"/>
          </a:xfrm>
        </p:spPr>
        <p:txBody>
          <a:bodyPr anchor="ctr"/>
          <a:lstStyle>
            <a:lvl1pPr marL="0" marR="0" indent="0" algn="l"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l" defTabSz="914400" rtl="0" eaLnBrk="1" fontAlgn="auto" latinLnBrk="0" hangingPunct="1">
              <a:lnSpc>
                <a:spcPct val="110000"/>
              </a:lnSpc>
              <a:spcBef>
                <a:spcPts val="0"/>
              </a:spcBef>
              <a:spcAft>
                <a:spcPts val="100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grpSp>
        <p:nvGrpSpPr>
          <p:cNvPr id="22" name="Gruppieren 21">
            <a:extLst>
              <a:ext uri="{FF2B5EF4-FFF2-40B4-BE49-F238E27FC236}">
                <a16:creationId xmlns:a16="http://schemas.microsoft.com/office/drawing/2014/main" id="{3658FF60-A033-48E9-BDCA-6A42745D0B3B}"/>
              </a:ext>
            </a:extLst>
          </p:cNvPr>
          <p:cNvGrpSpPr/>
          <p:nvPr userDrawn="1"/>
        </p:nvGrpSpPr>
        <p:grpSpPr bwMode="gray">
          <a:xfrm>
            <a:off x="4169829" y="2744924"/>
            <a:ext cx="1690746" cy="900000"/>
            <a:chOff x="3800475" y="1970965"/>
            <a:chExt cx="1690746" cy="900000"/>
          </a:xfrm>
        </p:grpSpPr>
        <p:sp>
          <p:nvSpPr>
            <p:cNvPr id="23" name="Rechteck 22">
              <a:extLst>
                <a:ext uri="{FF2B5EF4-FFF2-40B4-BE49-F238E27FC236}">
                  <a16:creationId xmlns:a16="http://schemas.microsoft.com/office/drawing/2014/main" id="{38291149-1D7F-44F6-8FDB-3A075DC88164}"/>
                </a:ext>
              </a:extLst>
            </p:cNvPr>
            <p:cNvSpPr>
              <a:spLocks noChangeAspect="1"/>
            </p:cNvSpPr>
            <p:nvPr/>
          </p:nvSpPr>
          <p:spPr bwMode="gray">
            <a:xfrm>
              <a:off x="4591221" y="1970965"/>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cxnSp>
          <p:nvCxnSpPr>
            <p:cNvPr id="24" name="Linie">
              <a:extLst>
                <a:ext uri="{FF2B5EF4-FFF2-40B4-BE49-F238E27FC236}">
                  <a16:creationId xmlns:a16="http://schemas.microsoft.com/office/drawing/2014/main" id="{ACE23054-734A-4241-98B8-08E94CC3689D}"/>
                </a:ext>
              </a:extLst>
            </p:cNvPr>
            <p:cNvCxnSpPr/>
            <p:nvPr/>
          </p:nvCxnSpPr>
          <p:spPr bwMode="gray">
            <a:xfrm>
              <a:off x="3800475" y="2420965"/>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25" name="Rechteck 24">
              <a:extLst>
                <a:ext uri="{FF2B5EF4-FFF2-40B4-BE49-F238E27FC236}">
                  <a16:creationId xmlns:a16="http://schemas.microsoft.com/office/drawing/2014/main" id="{879991E4-337A-4EE1-9574-3024761EC763}"/>
                </a:ext>
              </a:extLst>
            </p:cNvPr>
            <p:cNvSpPr/>
            <p:nvPr/>
          </p:nvSpPr>
          <p:spPr bwMode="gray">
            <a:xfrm>
              <a:off x="4681221" y="2060965"/>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2</a:t>
              </a:r>
            </a:p>
          </p:txBody>
        </p:sp>
      </p:grpSp>
      <p:grpSp>
        <p:nvGrpSpPr>
          <p:cNvPr id="26" name="Gruppieren 25">
            <a:extLst>
              <a:ext uri="{FF2B5EF4-FFF2-40B4-BE49-F238E27FC236}">
                <a16:creationId xmlns:a16="http://schemas.microsoft.com/office/drawing/2014/main" id="{8BF716C8-7FFF-4836-B4F3-F334F2D9BB39}"/>
              </a:ext>
            </a:extLst>
          </p:cNvPr>
          <p:cNvGrpSpPr/>
          <p:nvPr userDrawn="1"/>
        </p:nvGrpSpPr>
        <p:grpSpPr bwMode="gray">
          <a:xfrm>
            <a:off x="6328575" y="2744924"/>
            <a:ext cx="1692000" cy="900000"/>
            <a:chOff x="5959221" y="1988749"/>
            <a:chExt cx="1692000" cy="900000"/>
          </a:xfrm>
        </p:grpSpPr>
        <p:cxnSp>
          <p:nvCxnSpPr>
            <p:cNvPr id="27" name="Linie">
              <a:extLst>
                <a:ext uri="{FF2B5EF4-FFF2-40B4-BE49-F238E27FC236}">
                  <a16:creationId xmlns:a16="http://schemas.microsoft.com/office/drawing/2014/main" id="{8BC3BB71-3FE8-4B2A-86A8-8CCB487C316E}"/>
                </a:ext>
              </a:extLst>
            </p:cNvPr>
            <p:cNvCxnSpPr/>
            <p:nvPr/>
          </p:nvCxnSpPr>
          <p:spPr bwMode="gray">
            <a:xfrm>
              <a:off x="6859221" y="2438749"/>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grpSp>
          <p:nvGrpSpPr>
            <p:cNvPr id="28" name="Gruppieren 27">
              <a:extLst>
                <a:ext uri="{FF2B5EF4-FFF2-40B4-BE49-F238E27FC236}">
                  <a16:creationId xmlns:a16="http://schemas.microsoft.com/office/drawing/2014/main" id="{B5B891B7-F057-4CC6-9D13-72DA735006C3}"/>
                </a:ext>
              </a:extLst>
            </p:cNvPr>
            <p:cNvGrpSpPr/>
            <p:nvPr/>
          </p:nvGrpSpPr>
          <p:grpSpPr bwMode="gray">
            <a:xfrm>
              <a:off x="5959221" y="1988749"/>
              <a:ext cx="900000" cy="900000"/>
              <a:chOff x="5959221" y="1988749"/>
              <a:chExt cx="900000" cy="900000"/>
            </a:xfrm>
          </p:grpSpPr>
          <p:sp>
            <p:nvSpPr>
              <p:cNvPr id="29" name="Rechteck 28">
                <a:extLst>
                  <a:ext uri="{FF2B5EF4-FFF2-40B4-BE49-F238E27FC236}">
                    <a16:creationId xmlns:a16="http://schemas.microsoft.com/office/drawing/2014/main" id="{47D7545C-3656-4C94-A9E7-E5FA38619408}"/>
                  </a:ext>
                </a:extLst>
              </p:cNvPr>
              <p:cNvSpPr>
                <a:spLocks noChangeAspect="1"/>
              </p:cNvSpPr>
              <p:nvPr/>
            </p:nvSpPr>
            <p:spPr bwMode="gray">
              <a:xfrm>
                <a:off x="5959221" y="1988749"/>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sp>
            <p:nvSpPr>
              <p:cNvPr id="30" name="Rechteck 29">
                <a:extLst>
                  <a:ext uri="{FF2B5EF4-FFF2-40B4-BE49-F238E27FC236}">
                    <a16:creationId xmlns:a16="http://schemas.microsoft.com/office/drawing/2014/main" id="{852C4639-8369-4536-8770-9EF49424CC00}"/>
                  </a:ext>
                </a:extLst>
              </p:cNvPr>
              <p:cNvSpPr/>
              <p:nvPr/>
            </p:nvSpPr>
            <p:spPr bwMode="gray">
              <a:xfrm>
                <a:off x="6049221" y="2078749"/>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6</a:t>
                </a:r>
              </a:p>
            </p:txBody>
          </p:sp>
        </p:grpSp>
      </p:grpSp>
      <p:sp>
        <p:nvSpPr>
          <p:cNvPr id="31" name="Textplatzhalter 6"/>
          <p:cNvSpPr>
            <a:spLocks noGrp="1"/>
          </p:cNvSpPr>
          <p:nvPr>
            <p:ph type="body" sz="quarter" idx="25" hasCustomPrompt="1"/>
          </p:nvPr>
        </p:nvSpPr>
        <p:spPr>
          <a:xfrm>
            <a:off x="1119662" y="3821738"/>
            <a:ext cx="2921657" cy="816430"/>
          </a:xfrm>
        </p:spPr>
        <p:txBody>
          <a:bodyPr anchor="ctr"/>
          <a:lstStyle>
            <a:lvl1pPr marL="0" marR="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sp>
        <p:nvSpPr>
          <p:cNvPr id="32" name="Textplatzhalter 6"/>
          <p:cNvSpPr>
            <a:spLocks noGrp="1"/>
          </p:cNvSpPr>
          <p:nvPr>
            <p:ph type="body" sz="quarter" idx="26" hasCustomPrompt="1"/>
          </p:nvPr>
        </p:nvSpPr>
        <p:spPr>
          <a:xfrm>
            <a:off x="8126903" y="3843358"/>
            <a:ext cx="2921657" cy="816430"/>
          </a:xfrm>
        </p:spPr>
        <p:txBody>
          <a:bodyPr anchor="ctr"/>
          <a:lstStyle>
            <a:lvl1pPr marL="0" marR="0" indent="0" algn="l"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l" defTabSz="914400" rtl="0" eaLnBrk="1" fontAlgn="auto" latinLnBrk="0" hangingPunct="1">
              <a:lnSpc>
                <a:spcPct val="110000"/>
              </a:lnSpc>
              <a:spcBef>
                <a:spcPts val="0"/>
              </a:spcBef>
              <a:spcAft>
                <a:spcPts val="100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grpSp>
        <p:nvGrpSpPr>
          <p:cNvPr id="33" name="Gruppieren 32">
            <a:extLst>
              <a:ext uri="{FF2B5EF4-FFF2-40B4-BE49-F238E27FC236}">
                <a16:creationId xmlns:a16="http://schemas.microsoft.com/office/drawing/2014/main" id="{3658FF60-A033-48E9-BDCA-6A42745D0B3B}"/>
              </a:ext>
            </a:extLst>
          </p:cNvPr>
          <p:cNvGrpSpPr/>
          <p:nvPr userDrawn="1"/>
        </p:nvGrpSpPr>
        <p:grpSpPr bwMode="gray">
          <a:xfrm>
            <a:off x="4169829" y="3801573"/>
            <a:ext cx="1690746" cy="900000"/>
            <a:chOff x="3800475" y="1970965"/>
            <a:chExt cx="1690746" cy="900000"/>
          </a:xfrm>
        </p:grpSpPr>
        <p:sp>
          <p:nvSpPr>
            <p:cNvPr id="34" name="Rechteck 33">
              <a:extLst>
                <a:ext uri="{FF2B5EF4-FFF2-40B4-BE49-F238E27FC236}">
                  <a16:creationId xmlns:a16="http://schemas.microsoft.com/office/drawing/2014/main" id="{38291149-1D7F-44F6-8FDB-3A075DC88164}"/>
                </a:ext>
              </a:extLst>
            </p:cNvPr>
            <p:cNvSpPr>
              <a:spLocks noChangeAspect="1"/>
            </p:cNvSpPr>
            <p:nvPr/>
          </p:nvSpPr>
          <p:spPr bwMode="gray">
            <a:xfrm>
              <a:off x="4591221" y="1970965"/>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cxnSp>
          <p:nvCxnSpPr>
            <p:cNvPr id="35" name="Linie">
              <a:extLst>
                <a:ext uri="{FF2B5EF4-FFF2-40B4-BE49-F238E27FC236}">
                  <a16:creationId xmlns:a16="http://schemas.microsoft.com/office/drawing/2014/main" id="{ACE23054-734A-4241-98B8-08E94CC3689D}"/>
                </a:ext>
              </a:extLst>
            </p:cNvPr>
            <p:cNvCxnSpPr/>
            <p:nvPr/>
          </p:nvCxnSpPr>
          <p:spPr bwMode="gray">
            <a:xfrm>
              <a:off x="3800475" y="2420965"/>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36" name="Rechteck 35">
              <a:extLst>
                <a:ext uri="{FF2B5EF4-FFF2-40B4-BE49-F238E27FC236}">
                  <a16:creationId xmlns:a16="http://schemas.microsoft.com/office/drawing/2014/main" id="{879991E4-337A-4EE1-9574-3024761EC763}"/>
                </a:ext>
              </a:extLst>
            </p:cNvPr>
            <p:cNvSpPr/>
            <p:nvPr/>
          </p:nvSpPr>
          <p:spPr bwMode="gray">
            <a:xfrm>
              <a:off x="4681221" y="2060965"/>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3</a:t>
              </a:r>
            </a:p>
          </p:txBody>
        </p:sp>
      </p:grpSp>
      <p:grpSp>
        <p:nvGrpSpPr>
          <p:cNvPr id="37" name="Gruppieren 36">
            <a:extLst>
              <a:ext uri="{FF2B5EF4-FFF2-40B4-BE49-F238E27FC236}">
                <a16:creationId xmlns:a16="http://schemas.microsoft.com/office/drawing/2014/main" id="{8BF716C8-7FFF-4836-B4F3-F334F2D9BB39}"/>
              </a:ext>
            </a:extLst>
          </p:cNvPr>
          <p:cNvGrpSpPr/>
          <p:nvPr userDrawn="1"/>
        </p:nvGrpSpPr>
        <p:grpSpPr bwMode="gray">
          <a:xfrm>
            <a:off x="6328575" y="3801573"/>
            <a:ext cx="1692000" cy="900000"/>
            <a:chOff x="5959221" y="1988749"/>
            <a:chExt cx="1692000" cy="900000"/>
          </a:xfrm>
        </p:grpSpPr>
        <p:cxnSp>
          <p:nvCxnSpPr>
            <p:cNvPr id="38" name="Linie">
              <a:extLst>
                <a:ext uri="{FF2B5EF4-FFF2-40B4-BE49-F238E27FC236}">
                  <a16:creationId xmlns:a16="http://schemas.microsoft.com/office/drawing/2014/main" id="{8BC3BB71-3FE8-4B2A-86A8-8CCB487C316E}"/>
                </a:ext>
              </a:extLst>
            </p:cNvPr>
            <p:cNvCxnSpPr/>
            <p:nvPr/>
          </p:nvCxnSpPr>
          <p:spPr bwMode="gray">
            <a:xfrm>
              <a:off x="6859221" y="2438749"/>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grpSp>
          <p:nvGrpSpPr>
            <p:cNvPr id="39" name="Gruppieren 38">
              <a:extLst>
                <a:ext uri="{FF2B5EF4-FFF2-40B4-BE49-F238E27FC236}">
                  <a16:creationId xmlns:a16="http://schemas.microsoft.com/office/drawing/2014/main" id="{B5B891B7-F057-4CC6-9D13-72DA735006C3}"/>
                </a:ext>
              </a:extLst>
            </p:cNvPr>
            <p:cNvGrpSpPr/>
            <p:nvPr/>
          </p:nvGrpSpPr>
          <p:grpSpPr bwMode="gray">
            <a:xfrm>
              <a:off x="5959221" y="1988749"/>
              <a:ext cx="900000" cy="900000"/>
              <a:chOff x="5959221" y="1988749"/>
              <a:chExt cx="900000" cy="900000"/>
            </a:xfrm>
          </p:grpSpPr>
          <p:sp>
            <p:nvSpPr>
              <p:cNvPr id="40" name="Rechteck 39">
                <a:extLst>
                  <a:ext uri="{FF2B5EF4-FFF2-40B4-BE49-F238E27FC236}">
                    <a16:creationId xmlns:a16="http://schemas.microsoft.com/office/drawing/2014/main" id="{47D7545C-3656-4C94-A9E7-E5FA38619408}"/>
                  </a:ext>
                </a:extLst>
              </p:cNvPr>
              <p:cNvSpPr>
                <a:spLocks noChangeAspect="1"/>
              </p:cNvSpPr>
              <p:nvPr/>
            </p:nvSpPr>
            <p:spPr bwMode="gray">
              <a:xfrm>
                <a:off x="5959221" y="1988749"/>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sp>
            <p:nvSpPr>
              <p:cNvPr id="41" name="Rechteck 40">
                <a:extLst>
                  <a:ext uri="{FF2B5EF4-FFF2-40B4-BE49-F238E27FC236}">
                    <a16:creationId xmlns:a16="http://schemas.microsoft.com/office/drawing/2014/main" id="{852C4639-8369-4536-8770-9EF49424CC00}"/>
                  </a:ext>
                </a:extLst>
              </p:cNvPr>
              <p:cNvSpPr/>
              <p:nvPr/>
            </p:nvSpPr>
            <p:spPr bwMode="gray">
              <a:xfrm>
                <a:off x="6049221" y="2078749"/>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7</a:t>
                </a:r>
              </a:p>
            </p:txBody>
          </p:sp>
        </p:grpSp>
      </p:grpSp>
      <p:sp>
        <p:nvSpPr>
          <p:cNvPr id="42" name="Textplatzhalter 6"/>
          <p:cNvSpPr>
            <a:spLocks noGrp="1"/>
          </p:cNvSpPr>
          <p:nvPr>
            <p:ph type="body" sz="quarter" idx="32" hasCustomPrompt="1"/>
          </p:nvPr>
        </p:nvSpPr>
        <p:spPr>
          <a:xfrm>
            <a:off x="1125105" y="4872208"/>
            <a:ext cx="2921657" cy="816430"/>
          </a:xfrm>
        </p:spPr>
        <p:txBody>
          <a:bodyPr anchor="ctr"/>
          <a:lstStyle>
            <a:lvl1pPr marL="0" marR="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r"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sp>
        <p:nvSpPr>
          <p:cNvPr id="43" name="Textplatzhalter 6"/>
          <p:cNvSpPr>
            <a:spLocks noGrp="1"/>
          </p:cNvSpPr>
          <p:nvPr>
            <p:ph type="body" sz="quarter" idx="33" hasCustomPrompt="1"/>
          </p:nvPr>
        </p:nvSpPr>
        <p:spPr>
          <a:xfrm>
            <a:off x="8132346" y="4893828"/>
            <a:ext cx="2921657" cy="816430"/>
          </a:xfrm>
        </p:spPr>
        <p:txBody>
          <a:bodyPr anchor="ctr"/>
          <a:lstStyle>
            <a:lvl1pPr marL="0" marR="0" indent="0" algn="l" defTabSz="914400" rtl="0" eaLnBrk="1" fontAlgn="auto" latinLnBrk="0" hangingPunct="1">
              <a:lnSpc>
                <a:spcPct val="110000"/>
              </a:lnSpc>
              <a:spcBef>
                <a:spcPts val="0"/>
              </a:spcBef>
              <a:spcAft>
                <a:spcPts val="0"/>
              </a:spcAft>
              <a:buClr>
                <a:schemeClr val="tx2">
                  <a:lumMod val="75000"/>
                </a:schemeClr>
              </a:buClr>
              <a:buSzTx/>
              <a:buFont typeface="Wingdings" panose="05000000000000000000" pitchFamily="2" charset="2"/>
              <a:buNone/>
              <a:tabLst/>
              <a:defRPr/>
            </a:lvl1pPr>
          </a:lstStyle>
          <a:p>
            <a:pPr marL="0" marR="0" lvl="0" indent="0" algn="l" defTabSz="914400" rtl="0" eaLnBrk="1" fontAlgn="auto" latinLnBrk="0" hangingPunct="1">
              <a:lnSpc>
                <a:spcPct val="110000"/>
              </a:lnSpc>
              <a:spcBef>
                <a:spcPts val="0"/>
              </a:spcBef>
              <a:spcAft>
                <a:spcPts val="1000"/>
              </a:spcAft>
              <a:buClr>
                <a:schemeClr val="tx2">
                  <a:lumMod val="75000"/>
                </a:schemeClr>
              </a:buClr>
              <a:buSzTx/>
              <a:buFont typeface="Wingdings" panose="05000000000000000000" pitchFamily="2" charset="2"/>
              <a:buNone/>
              <a:tabLst/>
              <a:defRPr/>
            </a:pPr>
            <a:r>
              <a:rPr lang="de-DE" sz="1600" b="1" dirty="0">
                <a:solidFill>
                  <a:srgbClr val="58585A">
                    <a:lumMod val="75000"/>
                  </a:srgbClr>
                </a:solidFill>
              </a:rPr>
              <a:t>Klicken Sie auf den </a:t>
            </a:r>
            <a:br>
              <a:rPr lang="de-DE" sz="1600" b="1" dirty="0">
                <a:solidFill>
                  <a:srgbClr val="58585A">
                    <a:lumMod val="75000"/>
                  </a:srgbClr>
                </a:solidFill>
              </a:rPr>
            </a:br>
            <a:r>
              <a:rPr lang="de-DE" sz="1600" b="1" dirty="0">
                <a:solidFill>
                  <a:srgbClr val="58585A">
                    <a:lumMod val="75000"/>
                  </a:srgbClr>
                </a:solidFill>
              </a:rPr>
              <a:t>Platzhaltertext</a:t>
            </a:r>
            <a:r>
              <a:rPr lang="de-DE" sz="1600" dirty="0">
                <a:solidFill>
                  <a:srgbClr val="58585A">
                    <a:lumMod val="75000"/>
                  </a:srgbClr>
                </a:solidFill>
              </a:rPr>
              <a:t> und geben </a:t>
            </a:r>
            <a:br>
              <a:rPr lang="de-DE" sz="1600" dirty="0">
                <a:solidFill>
                  <a:srgbClr val="58585A">
                    <a:lumMod val="75000"/>
                  </a:srgbClr>
                </a:solidFill>
              </a:rPr>
            </a:br>
            <a:r>
              <a:rPr lang="de-DE" sz="1600" dirty="0">
                <a:solidFill>
                  <a:srgbClr val="58585A">
                    <a:lumMod val="75000"/>
                  </a:srgbClr>
                </a:solidFill>
              </a:rPr>
              <a:t>Sie Ihren Text ein.</a:t>
            </a:r>
          </a:p>
        </p:txBody>
      </p:sp>
      <p:grpSp>
        <p:nvGrpSpPr>
          <p:cNvPr id="44" name="Gruppieren 43">
            <a:extLst>
              <a:ext uri="{FF2B5EF4-FFF2-40B4-BE49-F238E27FC236}">
                <a16:creationId xmlns:a16="http://schemas.microsoft.com/office/drawing/2014/main" id="{3658FF60-A033-48E9-BDCA-6A42745D0B3B}"/>
              </a:ext>
            </a:extLst>
          </p:cNvPr>
          <p:cNvGrpSpPr/>
          <p:nvPr userDrawn="1"/>
        </p:nvGrpSpPr>
        <p:grpSpPr bwMode="gray">
          <a:xfrm>
            <a:off x="4175272" y="4852043"/>
            <a:ext cx="1690746" cy="900000"/>
            <a:chOff x="3800475" y="1970965"/>
            <a:chExt cx="1690746" cy="900000"/>
          </a:xfrm>
        </p:grpSpPr>
        <p:sp>
          <p:nvSpPr>
            <p:cNvPr id="45" name="Rechteck 44">
              <a:extLst>
                <a:ext uri="{FF2B5EF4-FFF2-40B4-BE49-F238E27FC236}">
                  <a16:creationId xmlns:a16="http://schemas.microsoft.com/office/drawing/2014/main" id="{38291149-1D7F-44F6-8FDB-3A075DC88164}"/>
                </a:ext>
              </a:extLst>
            </p:cNvPr>
            <p:cNvSpPr>
              <a:spLocks noChangeAspect="1"/>
            </p:cNvSpPr>
            <p:nvPr/>
          </p:nvSpPr>
          <p:spPr bwMode="gray">
            <a:xfrm>
              <a:off x="4591221" y="1970965"/>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cxnSp>
          <p:nvCxnSpPr>
            <p:cNvPr id="46" name="Linie">
              <a:extLst>
                <a:ext uri="{FF2B5EF4-FFF2-40B4-BE49-F238E27FC236}">
                  <a16:creationId xmlns:a16="http://schemas.microsoft.com/office/drawing/2014/main" id="{ACE23054-734A-4241-98B8-08E94CC3689D}"/>
                </a:ext>
              </a:extLst>
            </p:cNvPr>
            <p:cNvCxnSpPr/>
            <p:nvPr/>
          </p:nvCxnSpPr>
          <p:spPr bwMode="gray">
            <a:xfrm>
              <a:off x="3800475" y="2420965"/>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sp>
          <p:nvSpPr>
            <p:cNvPr id="47" name="Rechteck 46">
              <a:extLst>
                <a:ext uri="{FF2B5EF4-FFF2-40B4-BE49-F238E27FC236}">
                  <a16:creationId xmlns:a16="http://schemas.microsoft.com/office/drawing/2014/main" id="{879991E4-337A-4EE1-9574-3024761EC763}"/>
                </a:ext>
              </a:extLst>
            </p:cNvPr>
            <p:cNvSpPr/>
            <p:nvPr/>
          </p:nvSpPr>
          <p:spPr bwMode="gray">
            <a:xfrm>
              <a:off x="4681221" y="2060965"/>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4</a:t>
              </a:r>
            </a:p>
          </p:txBody>
        </p:sp>
      </p:grpSp>
      <p:grpSp>
        <p:nvGrpSpPr>
          <p:cNvPr id="48" name="Gruppieren 47">
            <a:extLst>
              <a:ext uri="{FF2B5EF4-FFF2-40B4-BE49-F238E27FC236}">
                <a16:creationId xmlns:a16="http://schemas.microsoft.com/office/drawing/2014/main" id="{8BF716C8-7FFF-4836-B4F3-F334F2D9BB39}"/>
              </a:ext>
            </a:extLst>
          </p:cNvPr>
          <p:cNvGrpSpPr/>
          <p:nvPr userDrawn="1"/>
        </p:nvGrpSpPr>
        <p:grpSpPr bwMode="gray">
          <a:xfrm>
            <a:off x="6334018" y="4852043"/>
            <a:ext cx="1692000" cy="900000"/>
            <a:chOff x="5959221" y="1988749"/>
            <a:chExt cx="1692000" cy="900000"/>
          </a:xfrm>
        </p:grpSpPr>
        <p:cxnSp>
          <p:nvCxnSpPr>
            <p:cNvPr id="49" name="Linie">
              <a:extLst>
                <a:ext uri="{FF2B5EF4-FFF2-40B4-BE49-F238E27FC236}">
                  <a16:creationId xmlns:a16="http://schemas.microsoft.com/office/drawing/2014/main" id="{8BC3BB71-3FE8-4B2A-86A8-8CCB487C316E}"/>
                </a:ext>
              </a:extLst>
            </p:cNvPr>
            <p:cNvCxnSpPr/>
            <p:nvPr/>
          </p:nvCxnSpPr>
          <p:spPr bwMode="gray">
            <a:xfrm>
              <a:off x="6859221" y="2438749"/>
              <a:ext cx="792000" cy="0"/>
            </a:xfrm>
            <a:prstGeom prst="line">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cxnSp>
        <p:grpSp>
          <p:nvGrpSpPr>
            <p:cNvPr id="50" name="Gruppieren 49">
              <a:extLst>
                <a:ext uri="{FF2B5EF4-FFF2-40B4-BE49-F238E27FC236}">
                  <a16:creationId xmlns:a16="http://schemas.microsoft.com/office/drawing/2014/main" id="{B5B891B7-F057-4CC6-9D13-72DA735006C3}"/>
                </a:ext>
              </a:extLst>
            </p:cNvPr>
            <p:cNvGrpSpPr/>
            <p:nvPr/>
          </p:nvGrpSpPr>
          <p:grpSpPr bwMode="gray">
            <a:xfrm>
              <a:off x="5959221" y="1988749"/>
              <a:ext cx="900000" cy="900000"/>
              <a:chOff x="5959221" y="1988749"/>
              <a:chExt cx="900000" cy="900000"/>
            </a:xfrm>
          </p:grpSpPr>
          <p:sp>
            <p:nvSpPr>
              <p:cNvPr id="51" name="Rechteck 50">
                <a:extLst>
                  <a:ext uri="{FF2B5EF4-FFF2-40B4-BE49-F238E27FC236}">
                    <a16:creationId xmlns:a16="http://schemas.microsoft.com/office/drawing/2014/main" id="{47D7545C-3656-4C94-A9E7-E5FA38619408}"/>
                  </a:ext>
                </a:extLst>
              </p:cNvPr>
              <p:cNvSpPr>
                <a:spLocks noChangeAspect="1"/>
              </p:cNvSpPr>
              <p:nvPr/>
            </p:nvSpPr>
            <p:spPr bwMode="gray">
              <a:xfrm>
                <a:off x="5959221" y="1988749"/>
                <a:ext cx="900000" cy="900000"/>
              </a:xfrm>
              <a:prstGeom prst="rect">
                <a:avLst/>
              </a:prstGeom>
              <a:noFill/>
              <a:ln w="12700">
                <a:solidFill>
                  <a:srgbClr val="2FAE7A"/>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spcAft>
                    <a:spcPts val="1000"/>
                  </a:spcAft>
                </a:pPr>
                <a:endParaRPr lang="de-DE" noProof="0" dirty="0">
                  <a:latin typeface="Source Sans Pro" panose="020B0503030403020204" pitchFamily="34" charset="0"/>
                </a:endParaRPr>
              </a:p>
            </p:txBody>
          </p:sp>
          <p:sp>
            <p:nvSpPr>
              <p:cNvPr id="52" name="Rechteck 51">
                <a:extLst>
                  <a:ext uri="{FF2B5EF4-FFF2-40B4-BE49-F238E27FC236}">
                    <a16:creationId xmlns:a16="http://schemas.microsoft.com/office/drawing/2014/main" id="{852C4639-8369-4536-8770-9EF49424CC00}"/>
                  </a:ext>
                </a:extLst>
              </p:cNvPr>
              <p:cNvSpPr/>
              <p:nvPr/>
            </p:nvSpPr>
            <p:spPr bwMode="gray">
              <a:xfrm>
                <a:off x="6049221" y="2078749"/>
                <a:ext cx="720000" cy="720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sz="2000" b="1" dirty="0">
                    <a:solidFill>
                      <a:srgbClr val="2FAE7A"/>
                    </a:solidFill>
                    <a:latin typeface="Source Sans Pro" panose="020B0503030403020204" pitchFamily="34" charset="0"/>
                  </a:rPr>
                  <a:t>8</a:t>
                </a:r>
              </a:p>
            </p:txBody>
          </p:sp>
        </p:grpSp>
      </p:grpSp>
      <p:sp>
        <p:nvSpPr>
          <p:cNvPr id="53" name="Titel 1"/>
          <p:cNvSpPr>
            <a:spLocks noGrp="1"/>
          </p:cNvSpPr>
          <p:nvPr>
            <p:ph type="title" hasCustomPrompt="1"/>
          </p:nvPr>
        </p:nvSpPr>
        <p:spPr>
          <a:xfrm>
            <a:off x="540000" y="432000"/>
            <a:ext cx="10296000" cy="533200"/>
          </a:xfrm>
        </p:spPr>
        <p:txBody>
          <a:bodyPr/>
          <a:lstStyle>
            <a:lvl1pPr marL="0" indent="0">
              <a:buClr>
                <a:srgbClr val="0E2356"/>
              </a:buClr>
              <a:buSzPct val="110000"/>
              <a:buFont typeface="Source Sans Pro SemiBold" panose="020B0603030403020204" pitchFamily="34" charset="0"/>
              <a:buNone/>
              <a:defRPr b="1">
                <a:solidFill>
                  <a:srgbClr val="0E2356"/>
                </a:solidFill>
              </a:defRPr>
            </a:lvl1pPr>
          </a:lstStyle>
          <a:p>
            <a:r>
              <a:rPr lang="de-DE" dirty="0"/>
              <a:t>Titel: Agenda</a:t>
            </a:r>
          </a:p>
        </p:txBody>
      </p:sp>
      <p:sp>
        <p:nvSpPr>
          <p:cNvPr id="55" name="Textplatzhalter 3">
            <a:extLst>
              <a:ext uri="{FF2B5EF4-FFF2-40B4-BE49-F238E27FC236}">
                <a16:creationId xmlns:a16="http://schemas.microsoft.com/office/drawing/2014/main" id="{E5099914-7874-4637-AE82-C43268E2E775}"/>
              </a:ext>
            </a:extLst>
          </p:cNvPr>
          <p:cNvSpPr>
            <a:spLocks noGrp="1"/>
          </p:cNvSpPr>
          <p:nvPr>
            <p:ph type="body" sz="quarter" idx="28" hasCustomPrompt="1"/>
          </p:nvPr>
        </p:nvSpPr>
        <p:spPr>
          <a:xfrm>
            <a:off x="539750" y="971685"/>
            <a:ext cx="10387013" cy="528638"/>
          </a:xfrm>
        </p:spPr>
        <p:txBody>
          <a:bodyPr/>
          <a:lstStyle>
            <a:lvl1pPr marL="0" indent="0">
              <a:buNone/>
              <a:defRPr sz="2000">
                <a:solidFill>
                  <a:srgbClr val="2FAE7A"/>
                </a:solidFill>
              </a:defRPr>
            </a:lvl1pPr>
          </a:lstStyle>
          <a:p>
            <a:pPr lvl="0"/>
            <a:r>
              <a:rPr lang="de-DE" dirty="0"/>
              <a:t>Das ist eine optionale </a:t>
            </a:r>
            <a:r>
              <a:rPr lang="de-DE" dirty="0" err="1"/>
              <a:t>Subline</a:t>
            </a:r>
            <a:r>
              <a:rPr lang="de-DE" dirty="0"/>
              <a:t>. Bei Nichtnutzung einfach löschen. </a:t>
            </a:r>
          </a:p>
        </p:txBody>
      </p:sp>
    </p:spTree>
    <p:extLst>
      <p:ext uri="{BB962C8B-B14F-4D97-AF65-F5344CB8AC3E}">
        <p14:creationId xmlns:p14="http://schemas.microsoft.com/office/powerpoint/2010/main" val="28730672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Nur Headline">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5D7A489B-02B9-4503-A940-ADBDC68BD7BD}"/>
              </a:ext>
            </a:extLst>
          </p:cNvPr>
          <p:cNvSpPr>
            <a:spLocks noGrp="1"/>
          </p:cNvSpPr>
          <p:nvPr>
            <p:ph type="title" hasCustomPrompt="1"/>
          </p:nvPr>
        </p:nvSpPr>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9" name="Datumsplatzhalter 8"/>
          <p:cNvSpPr>
            <a:spLocks noGrp="1"/>
          </p:cNvSpPr>
          <p:nvPr>
            <p:ph type="dt" sz="half" idx="10"/>
          </p:nvPr>
        </p:nvSpPr>
        <p:spPr/>
        <p:txBody>
          <a:bodyPr/>
          <a:lstStyle/>
          <a:p>
            <a:fld id="{4680A733-F83D-4D19-AF27-7B0B870C8599}" type="datetime1">
              <a:rPr lang="de-DE" noProof="0" smtClean="0"/>
              <a:t>27.08.2024</a:t>
            </a:fld>
            <a:endParaRPr lang="de-DE" noProof="0" dirty="0"/>
          </a:p>
        </p:txBody>
      </p:sp>
      <p:sp>
        <p:nvSpPr>
          <p:cNvPr id="10" name="Fußzeilenplatzhalter 9"/>
          <p:cNvSpPr>
            <a:spLocks noGrp="1"/>
          </p:cNvSpPr>
          <p:nvPr>
            <p:ph type="ftr" sz="quarter" idx="11"/>
          </p:nvPr>
        </p:nvSpPr>
        <p:spPr/>
        <p:txBody>
          <a:bodyPr/>
          <a:lstStyle/>
          <a:p>
            <a:r>
              <a:rPr lang="de-DE" noProof="0" dirty="0"/>
              <a:t>FZI Forschungszentrum Informatik</a:t>
            </a:r>
          </a:p>
        </p:txBody>
      </p:sp>
      <p:sp>
        <p:nvSpPr>
          <p:cNvPr id="11" name="Foliennummernplatzhalter 10"/>
          <p:cNvSpPr>
            <a:spLocks noGrp="1"/>
          </p:cNvSpPr>
          <p:nvPr>
            <p:ph type="sldNum" sz="quarter" idx="12"/>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23837150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Kapitelfolie">
    <p:spTree>
      <p:nvGrpSpPr>
        <p:cNvPr id="1" name=""/>
        <p:cNvGrpSpPr/>
        <p:nvPr/>
      </p:nvGrpSpPr>
      <p:grpSpPr>
        <a:xfrm>
          <a:off x="0" y="0"/>
          <a:ext cx="0" cy="0"/>
          <a:chOff x="0" y="0"/>
          <a:chExt cx="0" cy="0"/>
        </a:xfrm>
      </p:grpSpPr>
      <p:sp>
        <p:nvSpPr>
          <p:cNvPr id="43" name="Bild"/>
          <p:cNvSpPr>
            <a:spLocks noGrp="1" noChangeAspect="1"/>
          </p:cNvSpPr>
          <p:nvPr>
            <p:ph type="pic" sz="quarter" idx="14"/>
          </p:nvPr>
        </p:nvSpPr>
        <p:spPr bwMode="gray">
          <a:xfrm>
            <a:off x="0" y="0"/>
            <a:ext cx="7804800" cy="6858000"/>
          </a:xfrm>
          <a:solidFill>
            <a:schemeClr val="bg1">
              <a:lumMod val="85000"/>
            </a:schemeClr>
          </a:solidFill>
        </p:spPr>
        <p:txBody>
          <a:bodyPr lIns="180000" tIns="180000" rIns="180000" bIns="180000"/>
          <a:lstStyle>
            <a:lvl1pPr marL="0" indent="0">
              <a:buNone/>
              <a:defRPr/>
            </a:lvl1pPr>
          </a:lstStyle>
          <a:p>
            <a:r>
              <a:rPr lang="de-DE" noProof="0" dirty="0"/>
              <a:t>Bild durch Klicken auf Symbol hinzufügen</a:t>
            </a:r>
          </a:p>
        </p:txBody>
      </p:sp>
      <p:sp>
        <p:nvSpPr>
          <p:cNvPr id="13" name="Freihandform 12"/>
          <p:cNvSpPr/>
          <p:nvPr userDrawn="1"/>
        </p:nvSpPr>
        <p:spPr>
          <a:xfrm>
            <a:off x="4200018" y="-94268"/>
            <a:ext cx="8851769" cy="7098383"/>
          </a:xfrm>
          <a:custGeom>
            <a:avLst/>
            <a:gdLst>
              <a:gd name="connsiteX0" fmla="*/ 0 w 8851769"/>
              <a:gd name="connsiteY0" fmla="*/ 7098383 h 7098383"/>
              <a:gd name="connsiteX1" fmla="*/ 2592371 w 8851769"/>
              <a:gd name="connsiteY1" fmla="*/ 0 h 7098383"/>
              <a:gd name="connsiteX2" fmla="*/ 8851769 w 8851769"/>
              <a:gd name="connsiteY2" fmla="*/ 0 h 7098383"/>
              <a:gd name="connsiteX3" fmla="*/ 8851769 w 8851769"/>
              <a:gd name="connsiteY3" fmla="*/ 7088957 h 7098383"/>
              <a:gd name="connsiteX4" fmla="*/ 0 w 8851769"/>
              <a:gd name="connsiteY4" fmla="*/ 7098383 h 7098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51769" h="7098383">
                <a:moveTo>
                  <a:pt x="0" y="7098383"/>
                </a:moveTo>
                <a:lnTo>
                  <a:pt x="2592371" y="0"/>
                </a:lnTo>
                <a:lnTo>
                  <a:pt x="8851769" y="0"/>
                </a:lnTo>
                <a:lnTo>
                  <a:pt x="8851769" y="7088957"/>
                </a:lnTo>
                <a:lnTo>
                  <a:pt x="0" y="709838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p>
        </p:txBody>
      </p:sp>
      <p:sp>
        <p:nvSpPr>
          <p:cNvPr id="3" name="Inhalt"/>
          <p:cNvSpPr>
            <a:spLocks noGrp="1"/>
          </p:cNvSpPr>
          <p:nvPr>
            <p:ph sz="half" idx="1"/>
          </p:nvPr>
        </p:nvSpPr>
        <p:spPr bwMode="gray">
          <a:xfrm>
            <a:off x="7804800" y="1711005"/>
            <a:ext cx="3416400" cy="4298400"/>
          </a:xfrm>
        </p:spPr>
        <p:txBody>
          <a:bodyPr/>
          <a:lstStyle>
            <a:lvl1pPr marL="270000" indent="-270000">
              <a:buClr>
                <a:srgbClr val="2FAE7A"/>
              </a:buClr>
              <a:buFont typeface="Source Sans Pro Black" panose="020B0803030403020204" pitchFamily="34" charset="0"/>
              <a:buChar char="−"/>
              <a:defRPr sz="1600">
                <a:solidFill>
                  <a:schemeClr val="tx2">
                    <a:lumMod val="75000"/>
                  </a:schemeClr>
                </a:solidFill>
              </a:defRPr>
            </a:lvl1pPr>
            <a:lvl2pPr marL="735750" indent="-285750">
              <a:buClr>
                <a:srgbClr val="2FAE7A"/>
              </a:buClr>
              <a:buSzPct val="100000"/>
              <a:buFont typeface="Source Sans Pro Black" panose="020B0803030403020204" pitchFamily="34" charset="0"/>
              <a:buChar char="‒"/>
              <a:defRPr sz="1400">
                <a:solidFill>
                  <a:schemeClr val="tx2">
                    <a:lumMod val="75000"/>
                  </a:schemeClr>
                </a:solidFill>
              </a:defRPr>
            </a:lvl2pPr>
            <a:lvl3pPr marL="1080000" indent="-270000">
              <a:buFont typeface="Source Sans Pro Black" panose="020B0803030403020204" pitchFamily="34" charset="0"/>
              <a:buChar char="‒"/>
              <a:defRPr sz="1200">
                <a:solidFill>
                  <a:schemeClr val="tx2">
                    <a:lumMod val="75000"/>
                  </a:schemeClr>
                </a:solidFill>
              </a:defRPr>
            </a:lvl3pPr>
            <a:lvl4pPr marL="1440000" indent="-270000">
              <a:buFont typeface="Source Sans Pro Black" panose="020B0803030403020204" pitchFamily="34" charset="0"/>
              <a:buChar char="‒"/>
              <a:defRPr sz="1050">
                <a:solidFill>
                  <a:schemeClr val="tx2">
                    <a:lumMod val="75000"/>
                  </a:schemeClr>
                </a:solidFill>
              </a:defRPr>
            </a:lvl4pPr>
            <a:lvl5pPr marL="1800000" indent="-270000">
              <a:buFont typeface="Source Sans Pro Black" panose="020B0803030403020204" pitchFamily="34" charset="0"/>
              <a:buChar char="‒"/>
              <a:defRPr sz="900">
                <a:solidFill>
                  <a:schemeClr val="tx2">
                    <a:lumMod val="75000"/>
                  </a:schemeClr>
                </a:solidFill>
              </a:defRPr>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4" name="Titel 3">
            <a:extLst>
              <a:ext uri="{FF2B5EF4-FFF2-40B4-BE49-F238E27FC236}">
                <a16:creationId xmlns:a16="http://schemas.microsoft.com/office/drawing/2014/main" id="{4D8129ED-53CD-495A-AF23-92E67C8BBE94}"/>
              </a:ext>
            </a:extLst>
          </p:cNvPr>
          <p:cNvSpPr>
            <a:spLocks noGrp="1"/>
          </p:cNvSpPr>
          <p:nvPr>
            <p:ph type="title" hasCustomPrompt="1"/>
          </p:nvPr>
        </p:nvSpPr>
        <p:spPr>
          <a:xfrm>
            <a:off x="639159" y="1685232"/>
            <a:ext cx="4909824" cy="1080000"/>
          </a:xfrm>
        </p:spPr>
        <p:txBody>
          <a:bodyPr/>
          <a:lstStyle>
            <a:lvl1pPr marL="0" indent="0">
              <a:buClr>
                <a:srgbClr val="002456"/>
              </a:buClr>
              <a:buSzPct val="110000"/>
              <a:buFont typeface="Source Sans Pro SemiBold" panose="020B0603030403020204" pitchFamily="34" charset="0"/>
              <a:buNone/>
              <a:defRPr b="1" baseline="0">
                <a:solidFill>
                  <a:schemeClr val="bg2"/>
                </a:solidFill>
                <a:latin typeface="Source Sans Pro" panose="020B0503030403020204" pitchFamily="34" charset="0"/>
                <a:ea typeface="Source Sans Pro" panose="020B0503030403020204" pitchFamily="34" charset="0"/>
              </a:defRPr>
            </a:lvl1pPr>
          </a:lstStyle>
          <a:p>
            <a:r>
              <a:rPr lang="de-DE" dirty="0"/>
              <a:t>Titelmasterformat </a:t>
            </a:r>
            <a:br>
              <a:rPr lang="de-DE" dirty="0"/>
            </a:br>
            <a:r>
              <a:rPr lang="de-DE" dirty="0"/>
              <a:t>bearbeiten</a:t>
            </a:r>
          </a:p>
        </p:txBody>
      </p:sp>
      <p:sp>
        <p:nvSpPr>
          <p:cNvPr id="10" name="Datumsplatzhalter 9"/>
          <p:cNvSpPr>
            <a:spLocks noGrp="1"/>
          </p:cNvSpPr>
          <p:nvPr>
            <p:ph type="dt" sz="half" idx="16"/>
          </p:nvPr>
        </p:nvSpPr>
        <p:spPr/>
        <p:txBody>
          <a:bodyPr/>
          <a:lstStyle/>
          <a:p>
            <a:fld id="{4680A733-F83D-4D19-AF27-7B0B870C8599}" type="datetime1">
              <a:rPr lang="de-DE" noProof="0" smtClean="0"/>
              <a:t>27.08.2024</a:t>
            </a:fld>
            <a:endParaRPr lang="de-DE" noProof="0" dirty="0"/>
          </a:p>
        </p:txBody>
      </p:sp>
      <p:sp>
        <p:nvSpPr>
          <p:cNvPr id="11" name="Fußzeilenplatzhalter 10"/>
          <p:cNvSpPr>
            <a:spLocks noGrp="1"/>
          </p:cNvSpPr>
          <p:nvPr>
            <p:ph type="ftr" sz="quarter" idx="17"/>
          </p:nvPr>
        </p:nvSpPr>
        <p:spPr/>
        <p:txBody>
          <a:bodyPr/>
          <a:lstStyle/>
          <a:p>
            <a:r>
              <a:rPr lang="de-DE" noProof="0" dirty="0"/>
              <a:t>FZI Forschungszentrum Informatik</a:t>
            </a:r>
          </a:p>
        </p:txBody>
      </p:sp>
      <p:sp>
        <p:nvSpPr>
          <p:cNvPr id="12" name="Foliennummernplatzhalter 11"/>
          <p:cNvSpPr>
            <a:spLocks noGrp="1"/>
          </p:cNvSpPr>
          <p:nvPr>
            <p:ph type="sldNum" sz="quarter" idx="18"/>
          </p:nvPr>
        </p:nvSpPr>
        <p:spPr/>
        <p:txBody>
          <a:bodyPr/>
          <a:lstStyle/>
          <a:p>
            <a:fld id="{02CEFE82-39F2-4F47-8A0C-D5AB3496FA5C}" type="slidenum">
              <a:rPr lang="de-DE" noProof="0" smtClean="0"/>
              <a:pPr/>
              <a:t>‹Nr.›</a:t>
            </a:fld>
            <a:endParaRPr lang="de-DE" noProof="0" dirty="0"/>
          </a:p>
        </p:txBody>
      </p:sp>
      <p:sp>
        <p:nvSpPr>
          <p:cNvPr id="15" name="Textfeld 14">
            <a:extLst>
              <a:ext uri="{FF2B5EF4-FFF2-40B4-BE49-F238E27FC236}">
                <a16:creationId xmlns:a16="http://schemas.microsoft.com/office/drawing/2014/main" id="{647C3129-249B-4971-B77E-4BF9930FF23F}"/>
              </a:ext>
            </a:extLst>
          </p:cNvPr>
          <p:cNvSpPr txBox="1"/>
          <p:nvPr userDrawn="1"/>
        </p:nvSpPr>
        <p:spPr bwMode="gray">
          <a:xfrm>
            <a:off x="639159" y="3373307"/>
            <a:ext cx="1034800" cy="1080001"/>
          </a:xfrm>
          <a:prstGeom prst="rect">
            <a:avLst/>
          </a:prstGeom>
          <a:noFill/>
        </p:spPr>
        <p:txBody>
          <a:bodyPr wrap="square" lIns="0" tIns="0" rIns="0" bIns="0" rtlCol="0" anchor="ctr">
            <a:noAutofit/>
          </a:bodyPr>
          <a:lstStyle/>
          <a:p>
            <a:pPr>
              <a:lnSpc>
                <a:spcPct val="90000"/>
              </a:lnSpc>
              <a:spcAft>
                <a:spcPts val="1000"/>
              </a:spcAft>
            </a:pPr>
            <a:r>
              <a:rPr lang="de-DE" sz="6000" b="1" spc="-150" baseline="0" dirty="0">
                <a:solidFill>
                  <a:schemeClr val="bg1"/>
                </a:solidFill>
                <a:latin typeface="Source Sans Pro" panose="020B0503030403020204" pitchFamily="34" charset="0"/>
              </a:rPr>
              <a:t>01</a:t>
            </a:r>
          </a:p>
        </p:txBody>
      </p:sp>
      <p:sp>
        <p:nvSpPr>
          <p:cNvPr id="17" name="Rechteck 16"/>
          <p:cNvSpPr/>
          <p:nvPr userDrawn="1"/>
        </p:nvSpPr>
        <p:spPr>
          <a:xfrm>
            <a:off x="639159" y="1429733"/>
            <a:ext cx="930593" cy="511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p>
        </p:txBody>
      </p:sp>
    </p:spTree>
    <p:extLst>
      <p:ext uri="{BB962C8B-B14F-4D97-AF65-F5344CB8AC3E}">
        <p14:creationId xmlns:p14="http://schemas.microsoft.com/office/powerpoint/2010/main" val="33734049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p:spTree>
      <p:nvGrpSpPr>
        <p:cNvPr id="1" name=""/>
        <p:cNvGrpSpPr/>
        <p:nvPr/>
      </p:nvGrpSpPr>
      <p:grpSpPr>
        <a:xfrm>
          <a:off x="0" y="0"/>
          <a:ext cx="0" cy="0"/>
          <a:chOff x="0" y="0"/>
          <a:chExt cx="0" cy="0"/>
        </a:xfrm>
      </p:grpSpPr>
      <p:sp>
        <p:nvSpPr>
          <p:cNvPr id="3" name="Inhalt"/>
          <p:cNvSpPr>
            <a:spLocks noGrp="1"/>
          </p:cNvSpPr>
          <p:nvPr>
            <p:ph sz="half" idx="1"/>
          </p:nvPr>
        </p:nvSpPr>
        <p:spPr bwMode="gray">
          <a:xfrm>
            <a:off x="539998" y="1512000"/>
            <a:ext cx="10720185" cy="4298400"/>
          </a:xfrm>
        </p:spPr>
        <p:txBody>
          <a:bodyPr/>
          <a:lstStyle>
            <a:lvl1pPr marL="270000" indent="-270000">
              <a:buClr>
                <a:srgbClr val="2FAE7A"/>
              </a:buClr>
              <a:buFont typeface="Source Sans Pro Black" panose="020B0803030403020204" pitchFamily="34" charset="0"/>
              <a:buChar char="‒"/>
              <a:defRPr sz="1600">
                <a:solidFill>
                  <a:schemeClr val="tx2">
                    <a:lumMod val="75000"/>
                  </a:schemeClr>
                </a:solidFill>
              </a:defRPr>
            </a:lvl1pPr>
            <a:lvl2pPr marL="720000" indent="-270000">
              <a:buFont typeface="Source Sans Pro Black" panose="020B0803030403020204" pitchFamily="34" charset="0"/>
              <a:buChar char="‒"/>
              <a:defRPr sz="1400">
                <a:solidFill>
                  <a:schemeClr val="tx2">
                    <a:lumMod val="75000"/>
                  </a:schemeClr>
                </a:solidFill>
              </a:defRPr>
            </a:lvl2pPr>
            <a:lvl3pPr marL="1080000" indent="-270000">
              <a:buFont typeface="Source Sans Pro Black" panose="020B0803030403020204" pitchFamily="34" charset="0"/>
              <a:buChar char="‒"/>
              <a:defRPr sz="1200">
                <a:solidFill>
                  <a:schemeClr val="tx2">
                    <a:lumMod val="75000"/>
                  </a:schemeClr>
                </a:solidFill>
              </a:defRPr>
            </a:lvl3pPr>
            <a:lvl4pPr marL="1440000" indent="-270000">
              <a:buFont typeface="Source Sans Pro Black" panose="020B0803030403020204" pitchFamily="34" charset="0"/>
              <a:buChar char="‒"/>
              <a:defRPr sz="1050">
                <a:solidFill>
                  <a:schemeClr val="tx2">
                    <a:lumMod val="75000"/>
                  </a:schemeClr>
                </a:solidFill>
              </a:defRPr>
            </a:lvl4pPr>
            <a:lvl5pPr marL="1800000" indent="-270000">
              <a:buFont typeface="Source Sans Pro Black" panose="020B0803030403020204" pitchFamily="34" charset="0"/>
              <a:buChar char="‒"/>
              <a:defRPr sz="900">
                <a:solidFill>
                  <a:schemeClr val="tx2">
                    <a:lumMod val="75000"/>
                  </a:schemeClr>
                </a:solidFill>
              </a:defRPr>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4" name="Titel 3">
            <a:extLst>
              <a:ext uri="{FF2B5EF4-FFF2-40B4-BE49-F238E27FC236}">
                <a16:creationId xmlns:a16="http://schemas.microsoft.com/office/drawing/2014/main" id="{06F20923-607A-41CF-B9F5-D6EB030EB53C}"/>
              </a:ext>
            </a:extLst>
          </p:cNvPr>
          <p:cNvSpPr>
            <a:spLocks noGrp="1"/>
          </p:cNvSpPr>
          <p:nvPr>
            <p:ph type="title" hasCustomPrompt="1"/>
          </p:nvPr>
        </p:nvSpPr>
        <p:spPr/>
        <p:txBody>
          <a:bodyPr/>
          <a:lstStyle>
            <a:lvl1pPr marL="0" indent="0">
              <a:buClr>
                <a:srgbClr val="002456"/>
              </a:buClr>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10"/>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11"/>
          </p:nvPr>
        </p:nvSpPr>
        <p:spPr/>
        <p:txBody>
          <a:bodyPr/>
          <a:lstStyle/>
          <a:p>
            <a:r>
              <a:rPr lang="de-DE" noProof="0" dirty="0"/>
              <a:t>FZI Forschungszentrum Informatik</a:t>
            </a:r>
          </a:p>
        </p:txBody>
      </p:sp>
      <p:sp>
        <p:nvSpPr>
          <p:cNvPr id="9" name="Foliennummernplatzhalter 8"/>
          <p:cNvSpPr>
            <a:spLocks noGrp="1"/>
          </p:cNvSpPr>
          <p:nvPr>
            <p:ph type="sldNum" sz="quarter" idx="12"/>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12455490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mit Logo">
    <p:spTree>
      <p:nvGrpSpPr>
        <p:cNvPr id="1" name=""/>
        <p:cNvGrpSpPr/>
        <p:nvPr/>
      </p:nvGrpSpPr>
      <p:grpSpPr>
        <a:xfrm>
          <a:off x="0" y="0"/>
          <a:ext cx="0" cy="0"/>
          <a:chOff x="0" y="0"/>
          <a:chExt cx="0" cy="0"/>
        </a:xfrm>
      </p:grpSpPr>
      <p:sp>
        <p:nvSpPr>
          <p:cNvPr id="10" name="Freihandform: Form 9">
            <a:extLst>
              <a:ext uri="{FF2B5EF4-FFF2-40B4-BE49-F238E27FC236}">
                <a16:creationId xmlns:a16="http://schemas.microsoft.com/office/drawing/2014/main" id="{E1C8C3DB-84E9-4A31-8D86-7882FB4C94B3}"/>
              </a:ext>
            </a:extLst>
          </p:cNvPr>
          <p:cNvSpPr/>
          <p:nvPr userDrawn="1"/>
        </p:nvSpPr>
        <p:spPr>
          <a:xfrm>
            <a:off x="12825257" y="1067794"/>
            <a:ext cx="5077286" cy="5060609"/>
          </a:xfrm>
          <a:custGeom>
            <a:avLst/>
            <a:gdLst/>
            <a:ahLst/>
            <a:cxnLst/>
            <a:rect l="0" t="0" r="0" b="0"/>
            <a:pathLst>
              <a:path w="421073" h="419691">
                <a:moveTo>
                  <a:pt x="75122" y="10338"/>
                </a:moveTo>
                <a:lnTo>
                  <a:pt x="279124" y="10338"/>
                </a:lnTo>
                <a:lnTo>
                  <a:pt x="342530" y="73744"/>
                </a:lnTo>
                <a:lnTo>
                  <a:pt x="10338" y="73744"/>
                </a:lnTo>
                <a:lnTo>
                  <a:pt x="75122" y="10338"/>
                </a:lnTo>
                <a:close/>
                <a:moveTo>
                  <a:pt x="411450" y="142663"/>
                </a:moveTo>
                <a:lnTo>
                  <a:pt x="411450" y="346664"/>
                </a:lnTo>
                <a:lnTo>
                  <a:pt x="346665" y="410070"/>
                </a:lnTo>
                <a:lnTo>
                  <a:pt x="346665" y="77879"/>
                </a:lnTo>
                <a:lnTo>
                  <a:pt x="411450" y="142663"/>
                </a:lnTo>
                <a:close/>
                <a:moveTo>
                  <a:pt x="68230" y="83392"/>
                </a:moveTo>
                <a:lnTo>
                  <a:pt x="219853" y="83392"/>
                </a:lnTo>
                <a:lnTo>
                  <a:pt x="276367" y="139906"/>
                </a:lnTo>
                <a:lnTo>
                  <a:pt x="11716" y="139906"/>
                </a:lnTo>
                <a:lnTo>
                  <a:pt x="68230" y="83392"/>
                </a:lnTo>
                <a:close/>
                <a:moveTo>
                  <a:pt x="338395" y="201934"/>
                </a:moveTo>
                <a:lnTo>
                  <a:pt x="338395" y="353556"/>
                </a:lnTo>
                <a:lnTo>
                  <a:pt x="280503" y="410070"/>
                </a:lnTo>
                <a:lnTo>
                  <a:pt x="280503" y="144041"/>
                </a:lnTo>
                <a:lnTo>
                  <a:pt x="338395" y="201934"/>
                </a:lnTo>
                <a:close/>
                <a:moveTo>
                  <a:pt x="62717" y="149555"/>
                </a:moveTo>
                <a:lnTo>
                  <a:pt x="164718" y="149555"/>
                </a:lnTo>
                <a:lnTo>
                  <a:pt x="215718" y="200555"/>
                </a:lnTo>
                <a:lnTo>
                  <a:pt x="11716" y="200555"/>
                </a:lnTo>
                <a:lnTo>
                  <a:pt x="62717" y="149555"/>
                </a:lnTo>
                <a:close/>
                <a:moveTo>
                  <a:pt x="270854" y="254312"/>
                </a:moveTo>
                <a:lnTo>
                  <a:pt x="270854" y="357691"/>
                </a:lnTo>
                <a:lnTo>
                  <a:pt x="219853" y="410070"/>
                </a:lnTo>
                <a:lnTo>
                  <a:pt x="219853" y="203312"/>
                </a:lnTo>
                <a:lnTo>
                  <a:pt x="270854" y="254312"/>
                </a:lnTo>
                <a:close/>
                <a:moveTo>
                  <a:pt x="50311" y="210204"/>
                </a:moveTo>
                <a:lnTo>
                  <a:pt x="130258" y="210204"/>
                </a:lnTo>
                <a:lnTo>
                  <a:pt x="168853" y="248799"/>
                </a:lnTo>
                <a:lnTo>
                  <a:pt x="11716" y="248799"/>
                </a:lnTo>
                <a:lnTo>
                  <a:pt x="50311" y="210204"/>
                </a:lnTo>
                <a:close/>
                <a:moveTo>
                  <a:pt x="51690" y="259826"/>
                </a:moveTo>
                <a:lnTo>
                  <a:pt x="123366" y="259826"/>
                </a:lnTo>
                <a:lnTo>
                  <a:pt x="161961" y="299799"/>
                </a:lnTo>
                <a:lnTo>
                  <a:pt x="161961" y="371475"/>
                </a:lnTo>
                <a:lnTo>
                  <a:pt x="121988" y="410070"/>
                </a:lnTo>
                <a:lnTo>
                  <a:pt x="50311" y="410070"/>
                </a:lnTo>
                <a:lnTo>
                  <a:pt x="11716" y="371475"/>
                </a:lnTo>
                <a:lnTo>
                  <a:pt x="11716" y="299799"/>
                </a:lnTo>
                <a:lnTo>
                  <a:pt x="51690" y="259826"/>
                </a:lnTo>
                <a:lnTo>
                  <a:pt x="51690" y="259826"/>
                </a:lnTo>
                <a:close/>
                <a:moveTo>
                  <a:pt x="121988" y="299799"/>
                </a:moveTo>
                <a:lnTo>
                  <a:pt x="50311" y="299799"/>
                </a:lnTo>
                <a:lnTo>
                  <a:pt x="50311" y="371475"/>
                </a:lnTo>
                <a:lnTo>
                  <a:pt x="121988" y="371475"/>
                </a:lnTo>
                <a:lnTo>
                  <a:pt x="121988" y="299799"/>
                </a:lnTo>
                <a:close/>
                <a:moveTo>
                  <a:pt x="210205" y="291529"/>
                </a:moveTo>
                <a:lnTo>
                  <a:pt x="210205" y="371475"/>
                </a:lnTo>
                <a:lnTo>
                  <a:pt x="171610" y="410070"/>
                </a:lnTo>
                <a:lnTo>
                  <a:pt x="171610" y="251555"/>
                </a:lnTo>
                <a:lnTo>
                  <a:pt x="210205" y="291529"/>
                </a:lnTo>
              </a:path>
            </a:pathLst>
          </a:custGeom>
          <a:solidFill>
            <a:schemeClr val="bg2">
              <a:lumMod val="95000"/>
              <a:alpha val="58000"/>
            </a:schemeClr>
          </a:solidFill>
          <a:ln w="95100" cap="flat">
            <a:noFill/>
            <a:prstDash val="solid"/>
            <a:miter/>
          </a:ln>
        </p:spPr>
        <p:txBody>
          <a:bodyPr/>
          <a:lstStyle/>
          <a:p>
            <a:endParaRPr lang="de-DE" dirty="0">
              <a:latin typeface="Source Sans Pro" panose="020B0503030403020204" pitchFamily="34" charset="0"/>
            </a:endParaRPr>
          </a:p>
        </p:txBody>
      </p:sp>
      <p:sp>
        <p:nvSpPr>
          <p:cNvPr id="3" name="Inhalt"/>
          <p:cNvSpPr>
            <a:spLocks noGrp="1"/>
          </p:cNvSpPr>
          <p:nvPr>
            <p:ph sz="half" idx="1"/>
          </p:nvPr>
        </p:nvSpPr>
        <p:spPr bwMode="gray">
          <a:xfrm>
            <a:off x="539998" y="1512000"/>
            <a:ext cx="10711475" cy="4298400"/>
          </a:xfrm>
        </p:spPr>
        <p:txBody>
          <a:bodyPr/>
          <a:lstStyle>
            <a:lvl1pPr marL="270000" indent="-270000">
              <a:buClr>
                <a:srgbClr val="2FAE7A"/>
              </a:buClr>
              <a:buFont typeface="Source Sans Pro Black" panose="020B0803030403020204" pitchFamily="34" charset="0"/>
              <a:buChar char="‒"/>
              <a:defRPr sz="1600">
                <a:solidFill>
                  <a:schemeClr val="tx2">
                    <a:lumMod val="75000"/>
                  </a:schemeClr>
                </a:solidFill>
              </a:defRPr>
            </a:lvl1pPr>
            <a:lvl2pPr>
              <a:defRPr sz="1400">
                <a:solidFill>
                  <a:schemeClr val="tx2">
                    <a:lumMod val="75000"/>
                  </a:schemeClr>
                </a:solidFill>
              </a:defRPr>
            </a:lvl2pPr>
            <a:lvl3pPr>
              <a:defRPr sz="1200">
                <a:solidFill>
                  <a:schemeClr val="tx2">
                    <a:lumMod val="75000"/>
                  </a:schemeClr>
                </a:solidFill>
              </a:defRPr>
            </a:lvl3pPr>
            <a:lvl4pPr>
              <a:defRPr sz="1050">
                <a:solidFill>
                  <a:schemeClr val="tx2">
                    <a:lumMod val="75000"/>
                  </a:schemeClr>
                </a:solidFill>
              </a:defRPr>
            </a:lvl4pPr>
            <a:lvl5pPr>
              <a:defRPr sz="900">
                <a:solidFill>
                  <a:schemeClr val="tx2">
                    <a:lumMod val="75000"/>
                  </a:schemeClr>
                </a:solidFill>
              </a:defRPr>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4" name="Titel 3">
            <a:extLst>
              <a:ext uri="{FF2B5EF4-FFF2-40B4-BE49-F238E27FC236}">
                <a16:creationId xmlns:a16="http://schemas.microsoft.com/office/drawing/2014/main" id="{06F20923-607A-41CF-B9F5-D6EB030EB53C}"/>
              </a:ext>
            </a:extLst>
          </p:cNvPr>
          <p:cNvSpPr>
            <a:spLocks noGrp="1"/>
          </p:cNvSpPr>
          <p:nvPr>
            <p:ph type="title" hasCustomPrompt="1"/>
          </p:nvPr>
        </p:nvSpPr>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10"/>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11"/>
          </p:nvPr>
        </p:nvSpPr>
        <p:spPr/>
        <p:txBody>
          <a:bodyPr/>
          <a:lstStyle/>
          <a:p>
            <a:r>
              <a:rPr lang="de-DE" noProof="0" dirty="0"/>
              <a:t>FZI Forschungszentrum Informatik</a:t>
            </a:r>
          </a:p>
        </p:txBody>
      </p:sp>
      <p:sp>
        <p:nvSpPr>
          <p:cNvPr id="9" name="Foliennummernplatzhalter 8"/>
          <p:cNvSpPr>
            <a:spLocks noGrp="1"/>
          </p:cNvSpPr>
          <p:nvPr>
            <p:ph type="sldNum" sz="quarter" idx="12"/>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8917086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x Content">
    <p:spTree>
      <p:nvGrpSpPr>
        <p:cNvPr id="1" name=""/>
        <p:cNvGrpSpPr/>
        <p:nvPr/>
      </p:nvGrpSpPr>
      <p:grpSpPr>
        <a:xfrm>
          <a:off x="0" y="0"/>
          <a:ext cx="0" cy="0"/>
          <a:chOff x="0" y="0"/>
          <a:chExt cx="0" cy="0"/>
        </a:xfrm>
      </p:grpSpPr>
      <p:sp>
        <p:nvSpPr>
          <p:cNvPr id="3" name="Inhalt"/>
          <p:cNvSpPr>
            <a:spLocks noGrp="1"/>
          </p:cNvSpPr>
          <p:nvPr>
            <p:ph sz="half" idx="1"/>
          </p:nvPr>
        </p:nvSpPr>
        <p:spPr bwMode="gray">
          <a:xfrm>
            <a:off x="539999" y="1512000"/>
            <a:ext cx="5338800" cy="4298400"/>
          </a:xfrm>
        </p:spPr>
        <p:txBody>
          <a:bodyPr/>
          <a:lstStyle>
            <a:lvl1pPr marL="270000" indent="-270000">
              <a:buClr>
                <a:srgbClr val="2FAE7A"/>
              </a:buClr>
              <a:buFont typeface="Source Sans Pro Black" panose="020B0803030403020204" pitchFamily="34" charset="0"/>
              <a:buChar char="‒"/>
              <a:defRPr sz="1600">
                <a:solidFill>
                  <a:schemeClr val="tx2">
                    <a:lumMod val="75000"/>
                  </a:schemeClr>
                </a:solidFill>
              </a:defRPr>
            </a:lvl1pPr>
            <a:lvl2pPr>
              <a:defRPr sz="1400">
                <a:solidFill>
                  <a:schemeClr val="tx2">
                    <a:lumMod val="75000"/>
                  </a:schemeClr>
                </a:solidFill>
              </a:defRPr>
            </a:lvl2pPr>
            <a:lvl3pPr>
              <a:defRPr sz="1200">
                <a:solidFill>
                  <a:schemeClr val="tx2">
                    <a:lumMod val="75000"/>
                  </a:schemeClr>
                </a:solidFill>
              </a:defRPr>
            </a:lvl3pPr>
            <a:lvl4pPr>
              <a:defRPr sz="1050">
                <a:solidFill>
                  <a:schemeClr val="tx2">
                    <a:lumMod val="75000"/>
                  </a:schemeClr>
                </a:solidFill>
              </a:defRPr>
            </a:lvl4pPr>
            <a:lvl5pPr>
              <a:defRPr sz="900">
                <a:solidFill>
                  <a:schemeClr val="tx2">
                    <a:lumMod val="75000"/>
                  </a:schemeClr>
                </a:solidFill>
              </a:defRPr>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9" name="Inhalt">
            <a:extLst>
              <a:ext uri="{FF2B5EF4-FFF2-40B4-BE49-F238E27FC236}">
                <a16:creationId xmlns:a16="http://schemas.microsoft.com/office/drawing/2014/main" id="{89383FBC-BC76-42C2-94BC-D4778FF5BD20}"/>
              </a:ext>
            </a:extLst>
          </p:cNvPr>
          <p:cNvSpPr>
            <a:spLocks noGrp="1"/>
          </p:cNvSpPr>
          <p:nvPr>
            <p:ph sz="half" idx="14"/>
          </p:nvPr>
        </p:nvSpPr>
        <p:spPr bwMode="gray">
          <a:xfrm>
            <a:off x="6310800" y="1512000"/>
            <a:ext cx="5338800" cy="4298400"/>
          </a:xfrm>
        </p:spPr>
        <p:txBody>
          <a:bodyPr/>
          <a:lstStyle>
            <a:lvl1pPr marL="270000" indent="-270000">
              <a:buClr>
                <a:srgbClr val="2FAE7A"/>
              </a:buClr>
              <a:buFont typeface="Source Sans Pro Black" panose="020B0803030403020204" pitchFamily="34" charset="0"/>
              <a:buChar char="‒"/>
              <a:defRPr sz="1600"/>
            </a:lvl1pPr>
            <a:lvl2pPr>
              <a:defRPr sz="1400"/>
            </a:lvl2pPr>
            <a:lvl3pPr>
              <a:defRPr sz="1200"/>
            </a:lvl3pPr>
            <a:lvl4pPr>
              <a:defRPr sz="1050"/>
            </a:lvl4pPr>
            <a:lvl5pPr>
              <a:defRPr sz="900"/>
            </a:lvl5pPr>
            <a:lvl6pPr>
              <a:defRPr sz="1800"/>
            </a:lvl6pPr>
            <a:lvl7pPr>
              <a:defRPr sz="1800"/>
            </a:lvl7pPr>
            <a:lvl8pPr>
              <a:defRPr sz="1800"/>
            </a:lvl8pPr>
            <a:lvl9pPr>
              <a:defRPr sz="1800"/>
            </a:lvl9pPr>
          </a:lstStyle>
          <a:p>
            <a:pPr lvl="0"/>
            <a:r>
              <a:rPr lang="de-DE" noProof="0" dirty="0"/>
              <a:t>Formatvorlagen des Textmasters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4" name="Titel 3">
            <a:extLst>
              <a:ext uri="{FF2B5EF4-FFF2-40B4-BE49-F238E27FC236}">
                <a16:creationId xmlns:a16="http://schemas.microsoft.com/office/drawing/2014/main" id="{06F20923-607A-41CF-B9F5-D6EB030EB53C}"/>
              </a:ext>
            </a:extLst>
          </p:cNvPr>
          <p:cNvSpPr>
            <a:spLocks noGrp="1"/>
          </p:cNvSpPr>
          <p:nvPr>
            <p:ph type="title" hasCustomPrompt="1"/>
          </p:nvPr>
        </p:nvSpPr>
        <p:spPr/>
        <p:txBody>
          <a:bodyPr/>
          <a:lstStyle>
            <a:lvl1pPr marL="0" indent="0">
              <a:buClr>
                <a:srgbClr val="002456"/>
              </a:buClr>
              <a:buSzPct val="110000"/>
              <a:buFont typeface="Source Sans Pro SemiBold" panose="020B0603030403020204" pitchFamily="34" charset="0"/>
              <a:buNone/>
              <a:defRPr b="1">
                <a:solidFill>
                  <a:srgbClr val="002456"/>
                </a:solidFill>
                <a:latin typeface="Source Sans Pro" panose="020B0503030403020204" pitchFamily="34" charset="0"/>
                <a:ea typeface="Source Sans Pro" panose="020B0503030403020204" pitchFamily="34" charset="0"/>
              </a:defRPr>
            </a:lvl1pPr>
          </a:lstStyle>
          <a:p>
            <a:r>
              <a:rPr lang="de-DE" dirty="0"/>
              <a:t>Titelmasterformat bearbeiten</a:t>
            </a:r>
          </a:p>
        </p:txBody>
      </p:sp>
      <p:sp>
        <p:nvSpPr>
          <p:cNvPr id="2" name="Datumsplatzhalter 1"/>
          <p:cNvSpPr>
            <a:spLocks noGrp="1"/>
          </p:cNvSpPr>
          <p:nvPr>
            <p:ph type="dt" sz="half" idx="15"/>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16"/>
          </p:nvPr>
        </p:nvSpPr>
        <p:spPr/>
        <p:txBody>
          <a:bodyPr/>
          <a:lstStyle/>
          <a:p>
            <a:r>
              <a:rPr lang="de-DE" noProof="0" dirty="0"/>
              <a:t>FZI Forschungszentrum Informatik</a:t>
            </a:r>
          </a:p>
        </p:txBody>
      </p:sp>
      <p:sp>
        <p:nvSpPr>
          <p:cNvPr id="10" name="Foliennummernplatzhalter 9"/>
          <p:cNvSpPr>
            <a:spLocks noGrp="1"/>
          </p:cNvSpPr>
          <p:nvPr>
            <p:ph type="sldNum" sz="quarter" idx="17"/>
          </p:nvPr>
        </p:nvSpPr>
        <p:spPr/>
        <p:txBody>
          <a:bodyPr/>
          <a:lstStyle/>
          <a:p>
            <a:fld id="{02CEFE82-39F2-4F47-8A0C-D5AB3496FA5C}" type="slidenum">
              <a:rPr lang="de-DE" noProof="0" smtClean="0"/>
              <a:pPr/>
              <a:t>‹Nr.›</a:t>
            </a:fld>
            <a:endParaRPr lang="de-DE" noProof="0" dirty="0"/>
          </a:p>
        </p:txBody>
      </p:sp>
    </p:spTree>
    <p:extLst>
      <p:ext uri="{BB962C8B-B14F-4D97-AF65-F5344CB8AC3E}">
        <p14:creationId xmlns:p14="http://schemas.microsoft.com/office/powerpoint/2010/main" val="42273689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Ref idx="1001">
        <a:schemeClr val="bg1"/>
      </p:bgRef>
    </p:bg>
    <p:spTree>
      <p:nvGrpSpPr>
        <p:cNvPr id="1" name=""/>
        <p:cNvGrpSpPr/>
        <p:nvPr/>
      </p:nvGrpSpPr>
      <p:grpSpPr>
        <a:xfrm>
          <a:off x="0" y="0"/>
          <a:ext cx="0" cy="0"/>
          <a:chOff x="0" y="0"/>
          <a:chExt cx="0" cy="0"/>
        </a:xfrm>
      </p:grpSpPr>
      <p:sp>
        <p:nvSpPr>
          <p:cNvPr id="2" name="Titel"/>
          <p:cNvSpPr>
            <a:spLocks noGrp="1"/>
          </p:cNvSpPr>
          <p:nvPr>
            <p:ph type="title"/>
          </p:nvPr>
        </p:nvSpPr>
        <p:spPr bwMode="gray">
          <a:xfrm>
            <a:off x="540000" y="432000"/>
            <a:ext cx="10296000" cy="1080000"/>
          </a:xfrm>
          <a:prstGeom prst="rect">
            <a:avLst/>
          </a:prstGeom>
        </p:spPr>
        <p:txBody>
          <a:bodyPr vert="horz" lIns="0" tIns="0" rIns="0" bIns="0" rtlCol="0" anchor="t">
            <a:noAutofit/>
          </a:bodyPr>
          <a:lstStyle/>
          <a:p>
            <a:r>
              <a:rPr lang="de-DE" noProof="0" dirty="0"/>
              <a:t>Titelmasterformat durch Klicken bearbeiten</a:t>
            </a:r>
          </a:p>
        </p:txBody>
      </p:sp>
      <p:sp>
        <p:nvSpPr>
          <p:cNvPr id="3" name="Inhalt"/>
          <p:cNvSpPr>
            <a:spLocks noGrp="1"/>
          </p:cNvSpPr>
          <p:nvPr>
            <p:ph type="body" idx="1"/>
          </p:nvPr>
        </p:nvSpPr>
        <p:spPr bwMode="gray">
          <a:xfrm>
            <a:off x="540000" y="1512000"/>
            <a:ext cx="10703318" cy="4298400"/>
          </a:xfrm>
          <a:prstGeom prst="rect">
            <a:avLst/>
          </a:prstGeom>
        </p:spPr>
        <p:txBody>
          <a:bodyPr vert="horz" lIns="0" tIns="0" rIns="0" bIns="0" rtlCol="0">
            <a:noAutofit/>
          </a:body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4" name="Datum"/>
          <p:cNvSpPr>
            <a:spLocks noGrp="1"/>
          </p:cNvSpPr>
          <p:nvPr>
            <p:ph type="dt" sz="half" idx="2"/>
          </p:nvPr>
        </p:nvSpPr>
        <p:spPr bwMode="gray">
          <a:xfrm>
            <a:off x="10209600" y="6326760"/>
            <a:ext cx="1440000" cy="360000"/>
          </a:xfrm>
          <a:prstGeom prst="rect">
            <a:avLst/>
          </a:prstGeom>
        </p:spPr>
        <p:txBody>
          <a:bodyPr vert="horz" lIns="0" tIns="0" rIns="0" bIns="0" rtlCol="0" anchor="b"/>
          <a:lstStyle>
            <a:lvl1pPr algn="r">
              <a:defRPr sz="1200">
                <a:solidFill>
                  <a:schemeClr val="bg1">
                    <a:lumMod val="50000"/>
                  </a:schemeClr>
                </a:solidFill>
                <a:latin typeface="Source Sans Pro" panose="020B0503030403020204" pitchFamily="34" charset="0"/>
              </a:defRPr>
            </a:lvl1pPr>
          </a:lstStyle>
          <a:p>
            <a:fld id="{4680A733-F83D-4D19-AF27-7B0B870C8599}" type="datetime1">
              <a:rPr lang="de-DE" smtClean="0"/>
              <a:pPr/>
              <a:t>27.08.2024</a:t>
            </a:fld>
            <a:endParaRPr lang="de-DE" dirty="0"/>
          </a:p>
        </p:txBody>
      </p:sp>
      <p:sp>
        <p:nvSpPr>
          <p:cNvPr id="5" name="Fußzeile"/>
          <p:cNvSpPr>
            <a:spLocks noGrp="1"/>
          </p:cNvSpPr>
          <p:nvPr>
            <p:ph type="ftr" sz="quarter" idx="3"/>
          </p:nvPr>
        </p:nvSpPr>
        <p:spPr bwMode="gray">
          <a:xfrm>
            <a:off x="3934800" y="6326760"/>
            <a:ext cx="4320000" cy="360000"/>
          </a:xfrm>
          <a:prstGeom prst="rect">
            <a:avLst/>
          </a:prstGeom>
        </p:spPr>
        <p:txBody>
          <a:bodyPr vert="horz" lIns="0" tIns="0" rIns="0" bIns="0" rtlCol="0" anchor="b"/>
          <a:lstStyle>
            <a:lvl1pPr algn="ctr">
              <a:defRPr sz="1200">
                <a:solidFill>
                  <a:schemeClr val="bg1">
                    <a:lumMod val="50000"/>
                  </a:schemeClr>
                </a:solidFill>
                <a:latin typeface="Source Sans Pro" panose="020B0503030403020204" pitchFamily="34" charset="0"/>
              </a:defRPr>
            </a:lvl1pPr>
          </a:lstStyle>
          <a:p>
            <a:r>
              <a:rPr lang="de-DE" dirty="0"/>
              <a:t>FZI Forschungszentrum Informatik</a:t>
            </a:r>
          </a:p>
        </p:txBody>
      </p:sp>
      <p:sp>
        <p:nvSpPr>
          <p:cNvPr id="6" name="Foliennummer"/>
          <p:cNvSpPr>
            <a:spLocks noGrp="1"/>
          </p:cNvSpPr>
          <p:nvPr>
            <p:ph type="sldNum" sz="quarter" idx="4"/>
          </p:nvPr>
        </p:nvSpPr>
        <p:spPr bwMode="gray">
          <a:xfrm>
            <a:off x="540000" y="6326760"/>
            <a:ext cx="900000" cy="360000"/>
          </a:xfrm>
          <a:prstGeom prst="rect">
            <a:avLst/>
          </a:prstGeom>
        </p:spPr>
        <p:txBody>
          <a:bodyPr vert="horz" lIns="0" tIns="0" rIns="0" bIns="0" rtlCol="0" anchor="b"/>
          <a:lstStyle>
            <a:lvl1pPr algn="l">
              <a:defRPr sz="1200">
                <a:solidFill>
                  <a:schemeClr val="bg1">
                    <a:lumMod val="50000"/>
                  </a:schemeClr>
                </a:solidFill>
                <a:latin typeface="Source Sans Pro" panose="020B0503030403020204" pitchFamily="34" charset="0"/>
              </a:defRPr>
            </a:lvl1pPr>
          </a:lstStyle>
          <a:p>
            <a:fld id="{02CEFE82-39F2-4F47-8A0C-D5AB3496FA5C}" type="slidenum">
              <a:rPr lang="de-DE" smtClean="0"/>
              <a:pPr/>
              <a:t>‹Nr.›</a:t>
            </a:fld>
            <a:endParaRPr lang="de-DE" dirty="0"/>
          </a:p>
        </p:txBody>
      </p:sp>
      <p:pic>
        <p:nvPicPr>
          <p:cNvPr id="7" name="Grafik 6">
            <a:extLst>
              <a:ext uri="{FF2B5EF4-FFF2-40B4-BE49-F238E27FC236}">
                <a16:creationId xmlns:a16="http://schemas.microsoft.com/office/drawing/2014/main" id="{973B52E7-C9D4-467E-B4BD-50A582820026}"/>
              </a:ext>
            </a:extLst>
          </p:cNvPr>
          <p:cNvPicPr>
            <a:picLocks noChangeAspect="1"/>
          </p:cNvPicPr>
          <p:nvPr userDrawn="1"/>
        </p:nvPicPr>
        <p:blipFill>
          <a:blip r:embed="rId37" cstate="print">
            <a:extLst>
              <a:ext uri="{28A0092B-C50C-407E-A947-70E740481C1C}">
                <a14:useLocalDpi xmlns:a14="http://schemas.microsoft.com/office/drawing/2010/main"/>
              </a:ext>
              <a:ext uri="{96DAC541-7B7A-43D3-8B79-37D633B846F1}">
                <asvg:svgBlip xmlns:asvg="http://schemas.microsoft.com/office/drawing/2016/SVG/main" r:embed="rId38"/>
              </a:ext>
            </a:extLst>
          </a:blip>
          <a:stretch>
            <a:fillRect/>
          </a:stretch>
        </p:blipFill>
        <p:spPr>
          <a:xfrm>
            <a:off x="11243318" y="418762"/>
            <a:ext cx="406282" cy="700483"/>
          </a:xfrm>
          <a:prstGeom prst="rect">
            <a:avLst/>
          </a:prstGeom>
        </p:spPr>
      </p:pic>
    </p:spTree>
    <p:extLst>
      <p:ext uri="{BB962C8B-B14F-4D97-AF65-F5344CB8AC3E}">
        <p14:creationId xmlns:p14="http://schemas.microsoft.com/office/powerpoint/2010/main" val="2615922609"/>
      </p:ext>
    </p:extLst>
  </p:cSld>
  <p:clrMap bg1="lt1" tx1="dk1" bg2="lt2" tx2="dk2" accent1="accent1" accent2="accent2" accent3="accent3" accent4="accent4" accent5="accent5" accent6="accent6" hlink="hlink" folHlink="folHlink"/>
  <p:sldLayoutIdLst>
    <p:sldLayoutId id="2147483952" r:id="rId1"/>
    <p:sldLayoutId id="2147483956" r:id="rId2"/>
    <p:sldLayoutId id="2147483957" r:id="rId3"/>
    <p:sldLayoutId id="2147483958" r:id="rId4"/>
    <p:sldLayoutId id="2147483898" r:id="rId5"/>
    <p:sldLayoutId id="2147483669" r:id="rId6"/>
    <p:sldLayoutId id="2147483935" r:id="rId7"/>
    <p:sldLayoutId id="2147483929" r:id="rId8"/>
    <p:sldLayoutId id="2147483936" r:id="rId9"/>
    <p:sldLayoutId id="2147483899" r:id="rId10"/>
    <p:sldLayoutId id="2147483953" r:id="rId11"/>
    <p:sldLayoutId id="2147483914" r:id="rId12"/>
    <p:sldLayoutId id="2147483891" r:id="rId13"/>
    <p:sldLayoutId id="2147483894" r:id="rId14"/>
    <p:sldLayoutId id="2147483915" r:id="rId15"/>
    <p:sldLayoutId id="2147483909" r:id="rId16"/>
    <p:sldLayoutId id="2147483939" r:id="rId17"/>
    <p:sldLayoutId id="2147483933" r:id="rId18"/>
    <p:sldLayoutId id="2147483907" r:id="rId19"/>
    <p:sldLayoutId id="2147483916" r:id="rId20"/>
    <p:sldLayoutId id="2147483948" r:id="rId21"/>
    <p:sldLayoutId id="2147483908" r:id="rId22"/>
    <p:sldLayoutId id="2147483911" r:id="rId23"/>
    <p:sldLayoutId id="2147483949" r:id="rId24"/>
    <p:sldLayoutId id="2147483934" r:id="rId25"/>
    <p:sldLayoutId id="2147483932" r:id="rId26"/>
    <p:sldLayoutId id="2147483900" r:id="rId27"/>
    <p:sldLayoutId id="2147483928" r:id="rId28"/>
    <p:sldLayoutId id="2147483927" r:id="rId29"/>
    <p:sldLayoutId id="2147483902" r:id="rId30"/>
    <p:sldLayoutId id="2147483946" r:id="rId31"/>
    <p:sldLayoutId id="2147483950" r:id="rId32"/>
    <p:sldLayoutId id="2147483951" r:id="rId33"/>
    <p:sldLayoutId id="2147483954" r:id="rId34"/>
    <p:sldLayoutId id="2147483955" r:id="rId35"/>
  </p:sldLayoutIdLst>
  <mc:AlternateContent xmlns:mc="http://schemas.openxmlformats.org/markup-compatibility/2006" xmlns:p14="http://schemas.microsoft.com/office/powerpoint/2010/main">
    <mc:Choice Requires="p14">
      <p:transition p14:dur="10"/>
    </mc:Choice>
    <mc:Fallback xmlns="">
      <p:transition/>
    </mc:Fallback>
  </mc:AlternateContent>
  <p:hf hdr="0"/>
  <p:txStyles>
    <p:titleStyle>
      <a:lvl1pPr marL="571500" indent="-571500" algn="l" defTabSz="914400" rtl="0" eaLnBrk="1" latinLnBrk="0" hangingPunct="1">
        <a:lnSpc>
          <a:spcPct val="90000"/>
        </a:lnSpc>
        <a:spcBef>
          <a:spcPct val="0"/>
        </a:spcBef>
        <a:buClr>
          <a:srgbClr val="002456"/>
        </a:buClr>
        <a:buSzPct val="110000"/>
        <a:buFont typeface="Source Sans Pro SemiBold" panose="020B0603030403020204" pitchFamily="34" charset="0"/>
        <a:buChar char="—"/>
        <a:defRPr sz="3600" b="1" kern="1200">
          <a:solidFill>
            <a:srgbClr val="002456"/>
          </a:solidFill>
          <a:latin typeface="Source Sans Pro" panose="020B0503030403020204" pitchFamily="34" charset="0"/>
          <a:ea typeface="Source Sans Pro" panose="020B0503030403020204" pitchFamily="34" charset="0"/>
          <a:cs typeface="+mj-cs"/>
        </a:defRPr>
      </a:lvl1pPr>
    </p:titleStyle>
    <p:bodyStyle>
      <a:lvl1pPr marL="270000" indent="-270000" algn="l" defTabSz="914400" rtl="0" eaLnBrk="1" latinLnBrk="0" hangingPunct="1">
        <a:lnSpc>
          <a:spcPct val="110000"/>
        </a:lnSpc>
        <a:spcBef>
          <a:spcPts val="0"/>
        </a:spcBef>
        <a:spcAft>
          <a:spcPts val="1000"/>
        </a:spcAft>
        <a:buClr>
          <a:srgbClr val="2FAE7A"/>
        </a:buClr>
        <a:buFont typeface="Source Sans Pro Black" panose="020B0803030403020204" pitchFamily="34" charset="0"/>
        <a:buChar char="‒"/>
        <a:defRPr sz="1600" kern="1200">
          <a:solidFill>
            <a:schemeClr val="tx2">
              <a:lumMod val="75000"/>
            </a:schemeClr>
          </a:solidFill>
          <a:latin typeface="Source Sans Pro" panose="020B0503030403020204" pitchFamily="34" charset="0"/>
          <a:ea typeface="+mn-ea"/>
          <a:cs typeface="+mn-cs"/>
        </a:defRPr>
      </a:lvl1pPr>
      <a:lvl2pPr marL="720000" indent="-270000" algn="l" defTabSz="914400" rtl="0" eaLnBrk="1" latinLnBrk="0" hangingPunct="1">
        <a:lnSpc>
          <a:spcPct val="110000"/>
        </a:lnSpc>
        <a:spcBef>
          <a:spcPts val="0"/>
        </a:spcBef>
        <a:spcAft>
          <a:spcPts val="1000"/>
        </a:spcAft>
        <a:buClr>
          <a:srgbClr val="2FAE7A"/>
        </a:buClr>
        <a:buFont typeface="Source Sans Pro Black" panose="020B0803030403020204" pitchFamily="34" charset="0"/>
        <a:buChar char="‒"/>
        <a:defRPr sz="1400" kern="1200">
          <a:solidFill>
            <a:schemeClr val="tx2">
              <a:lumMod val="75000"/>
            </a:schemeClr>
          </a:solidFill>
          <a:latin typeface="Source Sans Pro" panose="020B0503030403020204" pitchFamily="34" charset="0"/>
          <a:ea typeface="+mn-ea"/>
          <a:cs typeface="+mn-cs"/>
        </a:defRPr>
      </a:lvl2pPr>
      <a:lvl3pPr marL="1080000" indent="-270000" algn="l" defTabSz="914400" rtl="0" eaLnBrk="1" latinLnBrk="0" hangingPunct="1">
        <a:lnSpc>
          <a:spcPct val="110000"/>
        </a:lnSpc>
        <a:spcBef>
          <a:spcPts val="0"/>
        </a:spcBef>
        <a:spcAft>
          <a:spcPts val="1000"/>
        </a:spcAft>
        <a:buClr>
          <a:srgbClr val="2FAE7A"/>
        </a:buClr>
        <a:buFont typeface="Source Sans Pro Black" panose="020B0803030403020204" pitchFamily="34" charset="0"/>
        <a:buChar char="‒"/>
        <a:defRPr sz="1200" kern="1200">
          <a:solidFill>
            <a:schemeClr val="tx2">
              <a:lumMod val="75000"/>
            </a:schemeClr>
          </a:solidFill>
          <a:latin typeface="Source Sans Pro" panose="020B0503030403020204" pitchFamily="34" charset="0"/>
          <a:ea typeface="+mn-ea"/>
          <a:cs typeface="+mn-cs"/>
        </a:defRPr>
      </a:lvl3pPr>
      <a:lvl4pPr marL="1440000" indent="-270000" algn="l" defTabSz="914400" rtl="0" eaLnBrk="1" latinLnBrk="0" hangingPunct="1">
        <a:lnSpc>
          <a:spcPct val="110000"/>
        </a:lnSpc>
        <a:spcBef>
          <a:spcPts val="0"/>
        </a:spcBef>
        <a:spcAft>
          <a:spcPts val="1000"/>
        </a:spcAft>
        <a:buClr>
          <a:srgbClr val="2FAE7A"/>
        </a:buClr>
        <a:buFont typeface="Source Sans Pro Black" panose="020B0803030403020204" pitchFamily="34" charset="0"/>
        <a:buChar char="‒"/>
        <a:defRPr sz="1050" kern="1200">
          <a:solidFill>
            <a:schemeClr val="tx2">
              <a:lumMod val="75000"/>
            </a:schemeClr>
          </a:solidFill>
          <a:latin typeface="Source Sans Pro" panose="020B0503030403020204" pitchFamily="34" charset="0"/>
          <a:ea typeface="+mn-ea"/>
          <a:cs typeface="+mn-cs"/>
        </a:defRPr>
      </a:lvl4pPr>
      <a:lvl5pPr marL="1800000" indent="-270000" algn="l" defTabSz="914400" rtl="0" eaLnBrk="1" latinLnBrk="0" hangingPunct="1">
        <a:lnSpc>
          <a:spcPct val="110000"/>
        </a:lnSpc>
        <a:spcBef>
          <a:spcPts val="0"/>
        </a:spcBef>
        <a:spcAft>
          <a:spcPts val="1000"/>
        </a:spcAft>
        <a:buClr>
          <a:srgbClr val="2FAE7A"/>
        </a:buClr>
        <a:buFont typeface="Source Sans Pro Black" panose="020B0803030403020204" pitchFamily="34" charset="0"/>
        <a:buChar char="‒"/>
        <a:defRPr sz="900" kern="1200">
          <a:solidFill>
            <a:schemeClr val="tx2">
              <a:lumMod val="75000"/>
            </a:schemeClr>
          </a:solidFill>
          <a:latin typeface="Source Sans Pro" panose="020B050303040302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62" userDrawn="1">
          <p15:clr>
            <a:srgbClr val="F26B43"/>
          </p15:clr>
        </p15:guide>
        <p15:guide id="2" orient="horz" pos="951" userDrawn="1">
          <p15:clr>
            <a:srgbClr val="F26B43"/>
          </p15:clr>
        </p15:guide>
        <p15:guide id="3" pos="342" userDrawn="1">
          <p15:clr>
            <a:srgbClr val="F26B43"/>
          </p15:clr>
        </p15:guide>
        <p15:guide id="4" pos="7336" userDrawn="1">
          <p15:clr>
            <a:srgbClr val="F26B43"/>
          </p15:clr>
        </p15:guide>
        <p15:guide id="5" orient="horz" pos="51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3.xml"/><Relationship Id="rId5" Type="http://schemas.openxmlformats.org/officeDocument/2006/relationships/image" Target="../media/image7.sv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57.jpeg"/><Relationship Id="rId7" Type="http://schemas.openxmlformats.org/officeDocument/2006/relationships/image" Target="../media/image61.jpe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60.jpeg"/><Relationship Id="rId5" Type="http://schemas.openxmlformats.org/officeDocument/2006/relationships/image" Target="../media/image59.jpeg"/><Relationship Id="rId4" Type="http://schemas.openxmlformats.org/officeDocument/2006/relationships/image" Target="../media/image58.jpeg"/></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34.xml"/><Relationship Id="rId5" Type="http://schemas.openxmlformats.org/officeDocument/2006/relationships/image" Target="../media/image63.jpeg"/><Relationship Id="rId4" Type="http://schemas.openxmlformats.org/officeDocument/2006/relationships/image" Target="../media/image62.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4.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66.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68.jpg"/><Relationship Id="rId2" Type="http://schemas.openxmlformats.org/officeDocument/2006/relationships/image" Target="../media/image67.png"/><Relationship Id="rId1" Type="http://schemas.openxmlformats.org/officeDocument/2006/relationships/slideLayout" Target="../slideLayouts/slideLayout14.xml"/><Relationship Id="rId4" Type="http://schemas.openxmlformats.org/officeDocument/2006/relationships/image" Target="../media/image69.jpg"/></Relationships>
</file>

<file path=ppt/slides/_rels/slide17.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image" Target="../media/image71.jpeg"/><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15.xml"/><Relationship Id="rId1" Type="http://schemas.openxmlformats.org/officeDocument/2006/relationships/slideLayout" Target="../slideLayouts/slideLayout31.xml"/><Relationship Id="rId4" Type="http://schemas.openxmlformats.org/officeDocument/2006/relationships/image" Target="../media/image73.sv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g"/><Relationship Id="rId1" Type="http://schemas.openxmlformats.org/officeDocument/2006/relationships/slideLayout" Target="../slideLayouts/slideLayout33.xml"/><Relationship Id="rId4" Type="http://schemas.openxmlformats.org/officeDocument/2006/relationships/image" Target="../media/image7.svg"/></Relationships>
</file>

<file path=ppt/slides/_rels/slide20.xml.rels><?xml version="1.0" encoding="UTF-8" standalone="yes"?>
<Relationships xmlns="http://schemas.openxmlformats.org/package/2006/relationships"><Relationship Id="rId2" Type="http://schemas.openxmlformats.org/officeDocument/2006/relationships/image" Target="../media/image74.jpeg"/><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3" Type="http://schemas.openxmlformats.org/officeDocument/2006/relationships/image" Target="../media/image75.jpeg"/><Relationship Id="rId7" Type="http://schemas.openxmlformats.org/officeDocument/2006/relationships/image" Target="../media/image79.jpeg"/><Relationship Id="rId2" Type="http://schemas.openxmlformats.org/officeDocument/2006/relationships/notesSlide" Target="../notesSlides/notesSlide16.xml"/><Relationship Id="rId1" Type="http://schemas.openxmlformats.org/officeDocument/2006/relationships/slideLayout" Target="../slideLayouts/slideLayout26.xml"/><Relationship Id="rId6" Type="http://schemas.openxmlformats.org/officeDocument/2006/relationships/image" Target="../media/image78.jpeg"/><Relationship Id="rId5" Type="http://schemas.openxmlformats.org/officeDocument/2006/relationships/image" Target="../media/image77.jpeg"/><Relationship Id="rId4" Type="http://schemas.openxmlformats.org/officeDocument/2006/relationships/image" Target="../media/image76.jpeg"/></Relationships>
</file>

<file path=ppt/slides/_rels/slide22.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81.jpeg"/><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19.xml"/><Relationship Id="rId1" Type="http://schemas.openxmlformats.org/officeDocument/2006/relationships/slideLayout" Target="../slideLayouts/slideLayout27.xml"/><Relationship Id="rId5" Type="http://schemas.openxmlformats.org/officeDocument/2006/relationships/image" Target="../media/image84.jpeg"/><Relationship Id="rId4" Type="http://schemas.openxmlformats.org/officeDocument/2006/relationships/image" Target="../media/image83.emf"/></Relationships>
</file>

<file path=ppt/slides/_rels/slide25.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hyperlink" Target="http://www.innbw.de/" TargetMode="Externa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21.xml"/><Relationship Id="rId1" Type="http://schemas.openxmlformats.org/officeDocument/2006/relationships/slideLayout" Target="../slideLayouts/slideLayout27.xml"/><Relationship Id="rId5" Type="http://schemas.openxmlformats.org/officeDocument/2006/relationships/image" Target="../media/image88.png"/><Relationship Id="rId4" Type="http://schemas.openxmlformats.org/officeDocument/2006/relationships/image" Target="../media/image87.png"/></Relationships>
</file>

<file path=ppt/slides/_rels/slide28.xml.rels><?xml version="1.0" encoding="UTF-8" standalone="yes"?>
<Relationships xmlns="http://schemas.openxmlformats.org/package/2006/relationships"><Relationship Id="rId3" Type="http://schemas.openxmlformats.org/officeDocument/2006/relationships/image" Target="../media/image89.jpeg"/><Relationship Id="rId2" Type="http://schemas.openxmlformats.org/officeDocument/2006/relationships/notesSlide" Target="../notesSlides/notesSlide22.xml"/><Relationship Id="rId1" Type="http://schemas.openxmlformats.org/officeDocument/2006/relationships/slideLayout" Target="../slideLayouts/slideLayout20.xml"/><Relationship Id="rId6" Type="http://schemas.openxmlformats.org/officeDocument/2006/relationships/image" Target="../media/image92.png"/><Relationship Id="rId5" Type="http://schemas.openxmlformats.org/officeDocument/2006/relationships/image" Target="../media/image91.png"/><Relationship Id="rId4" Type="http://schemas.openxmlformats.org/officeDocument/2006/relationships/image" Target="../media/image90.png"/></Relationships>
</file>

<file path=ppt/slides/_rels/slide29.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3.xml"/><Relationship Id="rId5" Type="http://schemas.openxmlformats.org/officeDocument/2006/relationships/image" Target="../media/image7.sv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94.jpeg"/><Relationship Id="rId2" Type="http://schemas.openxmlformats.org/officeDocument/2006/relationships/notesSlide" Target="../notesSlides/notesSlide24.xml"/><Relationship Id="rId1" Type="http://schemas.openxmlformats.org/officeDocument/2006/relationships/slideLayout" Target="../slideLayouts/slideLayout20.xml"/><Relationship Id="rId5" Type="http://schemas.openxmlformats.org/officeDocument/2006/relationships/image" Target="../media/image95.jpeg"/><Relationship Id="rId4" Type="http://schemas.openxmlformats.org/officeDocument/2006/relationships/hyperlink" Target="https://youtu.be/y98qvfJd-Zo"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26.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12.jpeg"/><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xml"/><Relationship Id="rId1" Type="http://schemas.openxmlformats.org/officeDocument/2006/relationships/slideLayout" Target="../slideLayouts/slideLayout26.xml"/><Relationship Id="rId5" Type="http://schemas.openxmlformats.org/officeDocument/2006/relationships/image" Target="../media/image19.jpeg"/><Relationship Id="rId4" Type="http://schemas.openxmlformats.org/officeDocument/2006/relationships/image" Target="../media/image18.jpeg"/></Relationships>
</file>

<file path=ppt/slides/_rels/slide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27.xml"/><Relationship Id="rId5" Type="http://schemas.openxmlformats.org/officeDocument/2006/relationships/image" Target="../media/image22.jpeg"/><Relationship Id="rId4" Type="http://schemas.openxmlformats.org/officeDocument/2006/relationships/image" Target="../media/image21.jpeg"/></Relationships>
</file>

<file path=ppt/slides/_rels/slide8.xml.rels><?xml version="1.0" encoding="UTF-8" standalone="yes"?>
<Relationships xmlns="http://schemas.openxmlformats.org/package/2006/relationships"><Relationship Id="rId8" Type="http://schemas.openxmlformats.org/officeDocument/2006/relationships/image" Target="../media/image28.jpg"/><Relationship Id="rId13" Type="http://schemas.openxmlformats.org/officeDocument/2006/relationships/image" Target="../media/image33.jpg"/><Relationship Id="rId18" Type="http://schemas.openxmlformats.org/officeDocument/2006/relationships/image" Target="../media/image38.jpg"/><Relationship Id="rId26" Type="http://schemas.openxmlformats.org/officeDocument/2006/relationships/image" Target="../media/image46.jpg"/><Relationship Id="rId3" Type="http://schemas.openxmlformats.org/officeDocument/2006/relationships/image" Target="../media/image23.jpg"/><Relationship Id="rId21" Type="http://schemas.openxmlformats.org/officeDocument/2006/relationships/image" Target="../media/image41.jpg"/><Relationship Id="rId7" Type="http://schemas.openxmlformats.org/officeDocument/2006/relationships/image" Target="../media/image27.jpg"/><Relationship Id="rId12" Type="http://schemas.openxmlformats.org/officeDocument/2006/relationships/image" Target="../media/image32.jpg"/><Relationship Id="rId17" Type="http://schemas.openxmlformats.org/officeDocument/2006/relationships/image" Target="../media/image37.jpg"/><Relationship Id="rId25" Type="http://schemas.openxmlformats.org/officeDocument/2006/relationships/image" Target="../media/image45.jpg"/><Relationship Id="rId2" Type="http://schemas.openxmlformats.org/officeDocument/2006/relationships/notesSlide" Target="../notesSlides/notesSlide7.xml"/><Relationship Id="rId16" Type="http://schemas.openxmlformats.org/officeDocument/2006/relationships/image" Target="../media/image36.jpg"/><Relationship Id="rId20" Type="http://schemas.openxmlformats.org/officeDocument/2006/relationships/image" Target="../media/image40.jpg"/><Relationship Id="rId1" Type="http://schemas.openxmlformats.org/officeDocument/2006/relationships/slideLayout" Target="../slideLayouts/slideLayout7.xml"/><Relationship Id="rId6" Type="http://schemas.openxmlformats.org/officeDocument/2006/relationships/image" Target="../media/image26.jpg"/><Relationship Id="rId11" Type="http://schemas.openxmlformats.org/officeDocument/2006/relationships/image" Target="../media/image31.jpg"/><Relationship Id="rId24" Type="http://schemas.openxmlformats.org/officeDocument/2006/relationships/image" Target="../media/image44.jpeg"/><Relationship Id="rId5" Type="http://schemas.openxmlformats.org/officeDocument/2006/relationships/image" Target="../media/image25.jpg"/><Relationship Id="rId15" Type="http://schemas.openxmlformats.org/officeDocument/2006/relationships/image" Target="../media/image35.jpg"/><Relationship Id="rId23" Type="http://schemas.openxmlformats.org/officeDocument/2006/relationships/image" Target="../media/image43.jpeg"/><Relationship Id="rId28" Type="http://schemas.openxmlformats.org/officeDocument/2006/relationships/image" Target="../media/image48.jpg"/><Relationship Id="rId10" Type="http://schemas.openxmlformats.org/officeDocument/2006/relationships/image" Target="../media/image30.jpg"/><Relationship Id="rId19" Type="http://schemas.openxmlformats.org/officeDocument/2006/relationships/image" Target="../media/image39.jpg"/><Relationship Id="rId4" Type="http://schemas.openxmlformats.org/officeDocument/2006/relationships/image" Target="../media/image24.jpg"/><Relationship Id="rId9" Type="http://schemas.openxmlformats.org/officeDocument/2006/relationships/image" Target="../media/image29.jpg"/><Relationship Id="rId14" Type="http://schemas.openxmlformats.org/officeDocument/2006/relationships/image" Target="../media/image34.jpg"/><Relationship Id="rId22" Type="http://schemas.openxmlformats.org/officeDocument/2006/relationships/image" Target="../media/image42.jpg"/><Relationship Id="rId27" Type="http://schemas.openxmlformats.org/officeDocument/2006/relationships/image" Target="../media/image47.jpg"/></Relationships>
</file>

<file path=ppt/slides/_rels/slide9.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image" Target="../media/image49.png"/><Relationship Id="rId7" Type="http://schemas.openxmlformats.org/officeDocument/2006/relationships/image" Target="../media/image53.png"/><Relationship Id="rId2" Type="http://schemas.openxmlformats.org/officeDocument/2006/relationships/notesSlide" Target="../notesSlides/notesSlide8.xml"/><Relationship Id="rId1" Type="http://schemas.openxmlformats.org/officeDocument/2006/relationships/slideLayout" Target="../slideLayouts/slideLayout26.xml"/><Relationship Id="rId6" Type="http://schemas.openxmlformats.org/officeDocument/2006/relationships/image" Target="../media/image52.png"/><Relationship Id="rId5" Type="http://schemas.openxmlformats.org/officeDocument/2006/relationships/image" Target="../media/image51.png"/><Relationship Id="rId10" Type="http://schemas.openxmlformats.org/officeDocument/2006/relationships/image" Target="../media/image56.png"/><Relationship Id="rId4" Type="http://schemas.openxmlformats.org/officeDocument/2006/relationships/image" Target="../media/image50.png"/><Relationship Id="rId9" Type="http://schemas.openxmlformats.org/officeDocument/2006/relationships/image" Target="../media/image5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Bildplatzhalter 10">
            <a:extLst>
              <a:ext uri="{FF2B5EF4-FFF2-40B4-BE49-F238E27FC236}">
                <a16:creationId xmlns:a16="http://schemas.microsoft.com/office/drawing/2014/main" id="{4EFBC99E-CAD6-46DC-A563-AF90F1D9529C}"/>
              </a:ext>
            </a:extLst>
          </p:cNvPr>
          <p:cNvPicPr>
            <a:picLocks noGrp="1" noChangeAspect="1"/>
          </p:cNvPicPr>
          <p:nvPr>
            <p:ph type="pic" sz="quarter" idx="16"/>
          </p:nvPr>
        </p:nvPicPr>
        <p:blipFill rotWithShape="1">
          <a:blip r:embed="rId3"/>
          <a:srcRect l="15871" t="14591" r="16884" b="323"/>
          <a:stretch/>
        </p:blipFill>
        <p:spPr>
          <a:xfrm>
            <a:off x="3503997" y="-10885"/>
            <a:ext cx="8741226" cy="6912883"/>
          </a:xfrm>
        </p:spPr>
      </p:pic>
      <p:sp>
        <p:nvSpPr>
          <p:cNvPr id="3" name="Textplatzhalter 2">
            <a:extLst>
              <a:ext uri="{FF2B5EF4-FFF2-40B4-BE49-F238E27FC236}">
                <a16:creationId xmlns:a16="http://schemas.microsoft.com/office/drawing/2014/main" id="{D2F1914C-8C39-3CBD-AB25-48314E8D0B80}"/>
              </a:ext>
            </a:extLst>
          </p:cNvPr>
          <p:cNvSpPr>
            <a:spLocks noGrp="1"/>
          </p:cNvSpPr>
          <p:nvPr>
            <p:ph type="body" sz="quarter" idx="13"/>
          </p:nvPr>
        </p:nvSpPr>
        <p:spPr/>
        <p:txBody>
          <a:bodyPr/>
          <a:lstStyle/>
          <a:p>
            <a:r>
              <a:rPr lang="de-DE" dirty="0"/>
              <a:t>FZI Forschungszentrum Informatik</a:t>
            </a:r>
          </a:p>
        </p:txBody>
      </p:sp>
      <p:sp>
        <p:nvSpPr>
          <p:cNvPr id="4" name="Titel 3">
            <a:extLst>
              <a:ext uri="{FF2B5EF4-FFF2-40B4-BE49-F238E27FC236}">
                <a16:creationId xmlns:a16="http://schemas.microsoft.com/office/drawing/2014/main" id="{2D0128DC-89C0-1583-961D-8335A5CB08BA}"/>
              </a:ext>
            </a:extLst>
          </p:cNvPr>
          <p:cNvSpPr>
            <a:spLocks noGrp="1"/>
          </p:cNvSpPr>
          <p:nvPr>
            <p:ph type="title"/>
          </p:nvPr>
        </p:nvSpPr>
        <p:spPr/>
        <p:txBody>
          <a:bodyPr/>
          <a:lstStyle/>
          <a:p>
            <a:r>
              <a:rPr lang="de-DE" dirty="0"/>
              <a:t>UNSERE</a:t>
            </a:r>
            <a:br>
              <a:rPr lang="de-DE" dirty="0"/>
            </a:br>
            <a:r>
              <a:rPr lang="de-DE" dirty="0">
                <a:solidFill>
                  <a:schemeClr val="accent2"/>
                </a:solidFill>
              </a:rPr>
              <a:t>FORSCHUNG</a:t>
            </a:r>
            <a:br>
              <a:rPr lang="de-DE" dirty="0"/>
            </a:br>
            <a:r>
              <a:rPr lang="de-DE" dirty="0"/>
              <a:t>GESTALTET</a:t>
            </a:r>
            <a:br>
              <a:rPr lang="de-DE" dirty="0"/>
            </a:br>
            <a:r>
              <a:rPr lang="de-DE" dirty="0"/>
              <a:t>ZUKUNFT</a:t>
            </a:r>
          </a:p>
        </p:txBody>
      </p:sp>
      <p:sp>
        <p:nvSpPr>
          <p:cNvPr id="5" name="Bildplatzhalter 4">
            <a:extLst>
              <a:ext uri="{FF2B5EF4-FFF2-40B4-BE49-F238E27FC236}">
                <a16:creationId xmlns:a16="http://schemas.microsoft.com/office/drawing/2014/main" id="{B04E6BA0-A026-B51B-271D-F78B97246391}"/>
              </a:ext>
            </a:extLst>
          </p:cNvPr>
          <p:cNvSpPr>
            <a:spLocks noGrp="1"/>
          </p:cNvSpPr>
          <p:nvPr>
            <p:ph type="pic" sz="quarter" idx="15"/>
          </p:nvPr>
        </p:nvSpPr>
        <p:spPr/>
      </p:sp>
      <p:sp>
        <p:nvSpPr>
          <p:cNvPr id="6" name="Freihandform: Form 5">
            <a:extLst>
              <a:ext uri="{FF2B5EF4-FFF2-40B4-BE49-F238E27FC236}">
                <a16:creationId xmlns:a16="http://schemas.microsoft.com/office/drawing/2014/main" id="{954CF21D-BE80-446C-8DA5-DF80E39E1C52}"/>
              </a:ext>
            </a:extLst>
          </p:cNvPr>
          <p:cNvSpPr/>
          <p:nvPr/>
        </p:nvSpPr>
        <p:spPr>
          <a:xfrm>
            <a:off x="9522823" y="-97609"/>
            <a:ext cx="2722400" cy="2605677"/>
          </a:xfrm>
          <a:custGeom>
            <a:avLst/>
            <a:gdLst>
              <a:gd name="connsiteX0" fmla="*/ 0 w 2338252"/>
              <a:gd name="connsiteY0" fmla="*/ 26125 h 2508068"/>
              <a:gd name="connsiteX1" fmla="*/ 2338252 w 2338252"/>
              <a:gd name="connsiteY1" fmla="*/ 2508068 h 2508068"/>
              <a:gd name="connsiteX2" fmla="*/ 2312126 w 2338252"/>
              <a:gd name="connsiteY2" fmla="*/ 0 h 2508068"/>
              <a:gd name="connsiteX3" fmla="*/ 0 w 2338252"/>
              <a:gd name="connsiteY3" fmla="*/ 26125 h 2508068"/>
            </a:gdLst>
            <a:ahLst/>
            <a:cxnLst>
              <a:cxn ang="0">
                <a:pos x="connsiteX0" y="connsiteY0"/>
              </a:cxn>
              <a:cxn ang="0">
                <a:pos x="connsiteX1" y="connsiteY1"/>
              </a:cxn>
              <a:cxn ang="0">
                <a:pos x="connsiteX2" y="connsiteY2"/>
              </a:cxn>
              <a:cxn ang="0">
                <a:pos x="connsiteX3" y="connsiteY3"/>
              </a:cxn>
            </a:cxnLst>
            <a:rect l="l" t="t" r="r" b="b"/>
            <a:pathLst>
              <a:path w="2338252" h="2508068">
                <a:moveTo>
                  <a:pt x="0" y="26125"/>
                </a:moveTo>
                <a:lnTo>
                  <a:pt x="2338252" y="2508068"/>
                </a:lnTo>
                <a:lnTo>
                  <a:pt x="2312126" y="0"/>
                </a:lnTo>
                <a:lnTo>
                  <a:pt x="0" y="26125"/>
                </a:lnTo>
                <a:close/>
              </a:path>
            </a:pathLst>
          </a:custGeom>
          <a:solidFill>
            <a:srgbClr val="00245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p>
        </p:txBody>
      </p:sp>
      <p:pic>
        <p:nvPicPr>
          <p:cNvPr id="7" name="Grafik 6">
            <a:extLst>
              <a:ext uri="{FF2B5EF4-FFF2-40B4-BE49-F238E27FC236}">
                <a16:creationId xmlns:a16="http://schemas.microsoft.com/office/drawing/2014/main" id="{21A4542A-9DD2-4998-908E-C0B53738645A}"/>
              </a:ext>
            </a:extLst>
          </p:cNvPr>
          <p:cNvPicPr>
            <a:picLocks noChangeAspect="1"/>
          </p:cNvPicPr>
          <p:nvPr/>
        </p:nvPicPr>
        <p:blipFill>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bwMode="gray">
          <a:xfrm>
            <a:off x="11312928" y="459402"/>
            <a:ext cx="482238" cy="831442"/>
          </a:xfrm>
          <a:prstGeom prst="rect">
            <a:avLst/>
          </a:prstGeom>
        </p:spPr>
      </p:pic>
    </p:spTree>
    <p:extLst>
      <p:ext uri="{BB962C8B-B14F-4D97-AF65-F5344CB8AC3E}">
        <p14:creationId xmlns:p14="http://schemas.microsoft.com/office/powerpoint/2010/main" val="16022110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Bildplatzhalter 35" descr="Ein Bild, das Fahrzeug, Landfahrzeug, Text, draußen enthält.&#10;&#10;Automatisch generierte Beschreibung">
            <a:extLst>
              <a:ext uri="{FF2B5EF4-FFF2-40B4-BE49-F238E27FC236}">
                <a16:creationId xmlns:a16="http://schemas.microsoft.com/office/drawing/2014/main" id="{384642A0-C6F2-509D-2296-B1CDD86EC935}"/>
              </a:ext>
            </a:extLst>
          </p:cNvPr>
          <p:cNvPicPr>
            <a:picLocks noGrp="1" noChangeAspect="1"/>
          </p:cNvPicPr>
          <p:nvPr>
            <p:ph type="pic" sz="quarter" idx="61"/>
          </p:nvPr>
        </p:nvPicPr>
        <p:blipFill rotWithShape="1">
          <a:blip r:embed="rId3" cstate="hqprint">
            <a:extLst>
              <a:ext uri="{28A0092B-C50C-407E-A947-70E740481C1C}">
                <a14:useLocalDpi xmlns:a14="http://schemas.microsoft.com/office/drawing/2010/main"/>
              </a:ext>
            </a:extLst>
          </a:blip>
          <a:srcRect/>
          <a:stretch/>
        </p:blipFill>
        <p:spPr>
          <a:xfrm>
            <a:off x="7993149" y="1505161"/>
            <a:ext cx="3657920" cy="4258513"/>
          </a:xfrm>
        </p:spPr>
      </p:pic>
      <p:pic>
        <p:nvPicPr>
          <p:cNvPr id="32" name="Bildplatzhalter 31" descr="Ein Bild, das Text, Screenshot, Messinstrument, Messgerät enthält.&#10;&#10;Automatisch generierte Beschreibung">
            <a:extLst>
              <a:ext uri="{FF2B5EF4-FFF2-40B4-BE49-F238E27FC236}">
                <a16:creationId xmlns:a16="http://schemas.microsoft.com/office/drawing/2014/main" id="{F89BEB23-0D88-887F-81F5-CDB016A50A15}"/>
              </a:ext>
            </a:extLst>
          </p:cNvPr>
          <p:cNvPicPr>
            <a:picLocks noGrp="1" noChangeAspect="1"/>
          </p:cNvPicPr>
          <p:nvPr>
            <p:ph type="pic" sz="quarter" idx="58"/>
          </p:nvPr>
        </p:nvPicPr>
        <p:blipFill rotWithShape="1">
          <a:blip r:embed="rId4" cstate="hqprint">
            <a:extLst>
              <a:ext uri="{28A0092B-C50C-407E-A947-70E740481C1C}">
                <a14:useLocalDpi xmlns:a14="http://schemas.microsoft.com/office/drawing/2010/main"/>
              </a:ext>
            </a:extLst>
          </a:blip>
          <a:srcRect/>
          <a:stretch/>
        </p:blipFill>
        <p:spPr>
          <a:xfrm>
            <a:off x="5741310" y="1504912"/>
            <a:ext cx="3657920" cy="4258513"/>
          </a:xfrm>
        </p:spPr>
      </p:pic>
      <p:pic>
        <p:nvPicPr>
          <p:cNvPr id="26" name="Bildplatzhalter 25" descr="Ein Bild, das Kleidung, Person, Mann, Rollstuhl enthält.&#10;&#10;Automatisch generierte Beschreibung">
            <a:extLst>
              <a:ext uri="{FF2B5EF4-FFF2-40B4-BE49-F238E27FC236}">
                <a16:creationId xmlns:a16="http://schemas.microsoft.com/office/drawing/2014/main" id="{10B934B0-00F5-7CF5-2689-E520F5C35C14}"/>
              </a:ext>
            </a:extLst>
          </p:cNvPr>
          <p:cNvPicPr>
            <a:picLocks noGrp="1" noChangeAspect="1"/>
          </p:cNvPicPr>
          <p:nvPr>
            <p:ph type="pic" sz="quarter" idx="55"/>
          </p:nvPr>
        </p:nvPicPr>
        <p:blipFill rotWithShape="1">
          <a:blip r:embed="rId5" cstate="hqprint">
            <a:extLst>
              <a:ext uri="{28A0092B-C50C-407E-A947-70E740481C1C}">
                <a14:useLocalDpi xmlns:a14="http://schemas.microsoft.com/office/drawing/2010/main"/>
              </a:ext>
            </a:extLst>
          </a:blip>
          <a:srcRect/>
          <a:stretch/>
        </p:blipFill>
        <p:spPr>
          <a:xfrm>
            <a:off x="3496002" y="1502650"/>
            <a:ext cx="3657920" cy="4258513"/>
          </a:xfrm>
        </p:spPr>
      </p:pic>
      <p:pic>
        <p:nvPicPr>
          <p:cNvPr id="20" name="Bildplatzhalter 19" descr="Ein Bild, das Licht, Fraktalkunst, Laser, Kunst enthält.&#10;&#10;Automatisch generierte Beschreibung">
            <a:extLst>
              <a:ext uri="{FF2B5EF4-FFF2-40B4-BE49-F238E27FC236}">
                <a16:creationId xmlns:a16="http://schemas.microsoft.com/office/drawing/2014/main" id="{7448D1C4-5472-BE9F-C2A2-BE739B083BF2}"/>
              </a:ext>
            </a:extLst>
          </p:cNvPr>
          <p:cNvPicPr>
            <a:picLocks noGrp="1" noChangeAspect="1"/>
          </p:cNvPicPr>
          <p:nvPr>
            <p:ph type="pic" sz="quarter" idx="52"/>
          </p:nvPr>
        </p:nvPicPr>
        <p:blipFill rotWithShape="1">
          <a:blip r:embed="rId6" cstate="hqprint">
            <a:extLst>
              <a:ext uri="{28A0092B-C50C-407E-A947-70E740481C1C}">
                <a14:useLocalDpi xmlns:a14="http://schemas.microsoft.com/office/drawing/2010/main"/>
              </a:ext>
            </a:extLst>
          </a:blip>
          <a:srcRect/>
          <a:stretch/>
        </p:blipFill>
        <p:spPr>
          <a:xfrm>
            <a:off x="1248472" y="1505161"/>
            <a:ext cx="3657920" cy="4258513"/>
          </a:xfrm>
        </p:spPr>
      </p:pic>
      <p:pic>
        <p:nvPicPr>
          <p:cNvPr id="10" name="Bildplatzhalter 9" descr="Ein Bild, das Person, Kerze, Menschliches Gesicht, Frau enthält.&#10;&#10;Automatisch generierte Beschreibung">
            <a:extLst>
              <a:ext uri="{FF2B5EF4-FFF2-40B4-BE49-F238E27FC236}">
                <a16:creationId xmlns:a16="http://schemas.microsoft.com/office/drawing/2014/main" id="{CF9C2A48-8EB3-E7C6-8B30-9079F0F27BFC}"/>
              </a:ext>
            </a:extLst>
          </p:cNvPr>
          <p:cNvPicPr>
            <a:picLocks noGrp="1" noChangeAspect="1"/>
          </p:cNvPicPr>
          <p:nvPr>
            <p:ph type="pic" sz="quarter" idx="32"/>
          </p:nvPr>
        </p:nvPicPr>
        <p:blipFill rotWithShape="1">
          <a:blip r:embed="rId7" cstate="hqprint">
            <a:extLst>
              <a:ext uri="{28A0092B-C50C-407E-A947-70E740481C1C}">
                <a14:useLocalDpi xmlns:a14="http://schemas.microsoft.com/office/drawing/2010/main"/>
              </a:ext>
            </a:extLst>
          </a:blip>
          <a:srcRect/>
          <a:stretch/>
        </p:blipFill>
        <p:spPr>
          <a:xfrm>
            <a:off x="-997100" y="1500323"/>
            <a:ext cx="3657920" cy="4258513"/>
          </a:xfrm>
        </p:spPr>
      </p:pic>
      <p:sp>
        <p:nvSpPr>
          <p:cNvPr id="2" name="Datumsplatzhalter 1"/>
          <p:cNvSpPr>
            <a:spLocks noGrp="1"/>
          </p:cNvSpPr>
          <p:nvPr>
            <p:ph type="dt" sz="half" idx="10"/>
          </p:nvPr>
        </p:nvSpPr>
        <p:spPr/>
        <p:txBody>
          <a:bodyPr/>
          <a:lstStyle/>
          <a:p>
            <a:fld id="{DB9B2620-33D4-4363-9058-B46602A3CF96}" type="datetime1">
              <a:rPr lang="de-DE" noProof="0" smtClean="0"/>
              <a:t>27.08.2024</a:t>
            </a:fld>
            <a:endParaRPr lang="de-DE" noProof="0" dirty="0"/>
          </a:p>
        </p:txBody>
      </p:sp>
      <p:sp>
        <p:nvSpPr>
          <p:cNvPr id="3" name="Fußzeilenplatzhalter 2"/>
          <p:cNvSpPr>
            <a:spLocks noGrp="1"/>
          </p:cNvSpPr>
          <p:nvPr>
            <p:ph type="ftr" sz="quarter" idx="11"/>
          </p:nvPr>
        </p:nvSpPr>
        <p:spPr/>
        <p:txBody>
          <a:bodyPr/>
          <a:lstStyle/>
          <a:p>
            <a:r>
              <a:rPr lang="de-DE" noProof="0" dirty="0"/>
              <a:t>FZI Forschungszentrum Informatik</a:t>
            </a:r>
          </a:p>
        </p:txBody>
      </p:sp>
      <p:sp>
        <p:nvSpPr>
          <p:cNvPr id="4" name="Foliennummernplatzhalter 3"/>
          <p:cNvSpPr>
            <a:spLocks noGrp="1"/>
          </p:cNvSpPr>
          <p:nvPr>
            <p:ph type="sldNum" sz="quarter" idx="12"/>
          </p:nvPr>
        </p:nvSpPr>
        <p:spPr/>
        <p:txBody>
          <a:bodyPr/>
          <a:lstStyle/>
          <a:p>
            <a:fld id="{02CEFE82-39F2-4F47-8A0C-D5AB3496FA5C}" type="slidenum">
              <a:rPr lang="de-DE" noProof="0" smtClean="0"/>
              <a:pPr/>
              <a:t>10</a:t>
            </a:fld>
            <a:endParaRPr lang="de-DE" noProof="0" dirty="0"/>
          </a:p>
        </p:txBody>
      </p:sp>
      <p:sp>
        <p:nvSpPr>
          <p:cNvPr id="45" name="Titel 44"/>
          <p:cNvSpPr>
            <a:spLocks noGrp="1"/>
          </p:cNvSpPr>
          <p:nvPr>
            <p:ph type="title"/>
          </p:nvPr>
        </p:nvSpPr>
        <p:spPr/>
        <p:txBody>
          <a:bodyPr/>
          <a:lstStyle/>
          <a:p>
            <a:r>
              <a:rPr lang="de-DE" dirty="0"/>
              <a:t>Forschungsschwerpunkte 2024</a:t>
            </a:r>
          </a:p>
        </p:txBody>
      </p:sp>
      <p:sp>
        <p:nvSpPr>
          <p:cNvPr id="73" name="Bildplatzhalter 72"/>
          <p:cNvSpPr>
            <a:spLocks noGrp="1"/>
          </p:cNvSpPr>
          <p:nvPr>
            <p:ph type="pic" sz="quarter" idx="51"/>
          </p:nvPr>
        </p:nvSpPr>
        <p:spPr/>
        <p:txBody>
          <a:bodyPr/>
          <a:lstStyle/>
          <a:p>
            <a:endParaRPr lang="de-DE"/>
          </a:p>
        </p:txBody>
      </p:sp>
      <p:sp>
        <p:nvSpPr>
          <p:cNvPr id="9" name="Textplatzhalter 8"/>
          <p:cNvSpPr>
            <a:spLocks noGrp="1"/>
          </p:cNvSpPr>
          <p:nvPr>
            <p:ph type="body" sz="quarter" idx="50"/>
          </p:nvPr>
        </p:nvSpPr>
        <p:spPr/>
        <p:txBody>
          <a:bodyPr/>
          <a:lstStyle/>
          <a:p>
            <a:r>
              <a:rPr lang="de-DE" dirty="0"/>
              <a:t>Climate Action Innovation</a:t>
            </a:r>
          </a:p>
        </p:txBody>
      </p:sp>
      <p:sp>
        <p:nvSpPr>
          <p:cNvPr id="74" name="Bildplatzhalter 73"/>
          <p:cNvSpPr>
            <a:spLocks noGrp="1"/>
          </p:cNvSpPr>
          <p:nvPr>
            <p:ph type="pic" sz="quarter" idx="53"/>
          </p:nvPr>
        </p:nvSpPr>
        <p:spPr/>
        <p:txBody>
          <a:bodyPr/>
          <a:lstStyle/>
          <a:p>
            <a:endParaRPr lang="de-DE"/>
          </a:p>
        </p:txBody>
      </p:sp>
      <p:sp>
        <p:nvSpPr>
          <p:cNvPr id="12" name="Textplatzhalter 11"/>
          <p:cNvSpPr>
            <a:spLocks noGrp="1"/>
          </p:cNvSpPr>
          <p:nvPr>
            <p:ph type="body" sz="quarter" idx="54"/>
          </p:nvPr>
        </p:nvSpPr>
        <p:spPr/>
        <p:txBody>
          <a:bodyPr/>
          <a:lstStyle/>
          <a:p>
            <a:r>
              <a:rPr lang="de-DE" dirty="0"/>
              <a:t>Applied </a:t>
            </a:r>
            <a:r>
              <a:rPr lang="de-DE" dirty="0" err="1"/>
              <a:t>Artificial</a:t>
            </a:r>
            <a:r>
              <a:rPr lang="de-DE" dirty="0"/>
              <a:t> </a:t>
            </a:r>
            <a:r>
              <a:rPr lang="de-DE" dirty="0" err="1"/>
              <a:t>Intelligence</a:t>
            </a:r>
            <a:endParaRPr lang="de-DE" dirty="0"/>
          </a:p>
        </p:txBody>
      </p:sp>
      <p:sp>
        <p:nvSpPr>
          <p:cNvPr id="75" name="Bildplatzhalter 74"/>
          <p:cNvSpPr>
            <a:spLocks noGrp="1"/>
          </p:cNvSpPr>
          <p:nvPr>
            <p:ph type="pic" sz="quarter" idx="56"/>
          </p:nvPr>
        </p:nvSpPr>
        <p:spPr/>
        <p:txBody>
          <a:bodyPr/>
          <a:lstStyle/>
          <a:p>
            <a:endParaRPr lang="de-DE"/>
          </a:p>
        </p:txBody>
      </p:sp>
      <p:sp>
        <p:nvSpPr>
          <p:cNvPr id="15" name="Textplatzhalter 14"/>
          <p:cNvSpPr>
            <a:spLocks noGrp="1"/>
          </p:cNvSpPr>
          <p:nvPr>
            <p:ph type="body" sz="quarter" idx="57"/>
          </p:nvPr>
        </p:nvSpPr>
        <p:spPr/>
        <p:txBody>
          <a:bodyPr/>
          <a:lstStyle/>
          <a:p>
            <a:r>
              <a:rPr lang="de-DE" dirty="0"/>
              <a:t>Digital Democracy and </a:t>
            </a:r>
            <a:r>
              <a:rPr lang="de-DE" dirty="0" err="1"/>
              <a:t>Participation</a:t>
            </a:r>
            <a:endParaRPr lang="de-DE" dirty="0"/>
          </a:p>
        </p:txBody>
      </p:sp>
      <p:sp>
        <p:nvSpPr>
          <p:cNvPr id="76" name="Bildplatzhalter 75"/>
          <p:cNvSpPr>
            <a:spLocks noGrp="1"/>
          </p:cNvSpPr>
          <p:nvPr>
            <p:ph type="pic" sz="quarter" idx="59"/>
          </p:nvPr>
        </p:nvSpPr>
        <p:spPr/>
        <p:txBody>
          <a:bodyPr/>
          <a:lstStyle/>
          <a:p>
            <a:endParaRPr lang="de-DE"/>
          </a:p>
        </p:txBody>
      </p:sp>
      <p:sp>
        <p:nvSpPr>
          <p:cNvPr id="18" name="Textplatzhalter 17"/>
          <p:cNvSpPr>
            <a:spLocks noGrp="1"/>
          </p:cNvSpPr>
          <p:nvPr>
            <p:ph type="body" sz="quarter" idx="60"/>
          </p:nvPr>
        </p:nvSpPr>
        <p:spPr/>
        <p:txBody>
          <a:bodyPr/>
          <a:lstStyle/>
          <a:p>
            <a:r>
              <a:rPr lang="de-DE" dirty="0" err="1"/>
              <a:t>Safety</a:t>
            </a:r>
            <a:r>
              <a:rPr lang="de-DE" dirty="0"/>
              <a:t>, Security </a:t>
            </a:r>
            <a:r>
              <a:rPr lang="de-DE" dirty="0" err="1"/>
              <a:t>and</a:t>
            </a:r>
            <a:r>
              <a:rPr lang="de-DE" dirty="0"/>
              <a:t> </a:t>
            </a:r>
            <a:r>
              <a:rPr lang="de-DE" dirty="0" err="1"/>
              <a:t>the</a:t>
            </a:r>
            <a:r>
              <a:rPr lang="de-DE" dirty="0"/>
              <a:t> Law</a:t>
            </a:r>
          </a:p>
        </p:txBody>
      </p:sp>
      <p:sp>
        <p:nvSpPr>
          <p:cNvPr id="77" name="Bildplatzhalter 76"/>
          <p:cNvSpPr>
            <a:spLocks noGrp="1"/>
          </p:cNvSpPr>
          <p:nvPr>
            <p:ph type="pic" sz="quarter" idx="62"/>
          </p:nvPr>
        </p:nvSpPr>
        <p:spPr/>
        <p:txBody>
          <a:bodyPr/>
          <a:lstStyle/>
          <a:p>
            <a:endParaRPr lang="de-DE"/>
          </a:p>
        </p:txBody>
      </p:sp>
      <p:sp>
        <p:nvSpPr>
          <p:cNvPr id="21" name="Textplatzhalter 20"/>
          <p:cNvSpPr>
            <a:spLocks noGrp="1"/>
          </p:cNvSpPr>
          <p:nvPr>
            <p:ph type="body" sz="quarter" idx="63"/>
          </p:nvPr>
        </p:nvSpPr>
        <p:spPr>
          <a:xfrm rot="17396310">
            <a:off x="8575227" y="3486058"/>
            <a:ext cx="4227127" cy="275126"/>
          </a:xfrm>
        </p:spPr>
        <p:txBody>
          <a:bodyPr/>
          <a:lstStyle/>
          <a:p>
            <a:r>
              <a:rPr lang="de-DE" dirty="0"/>
              <a:t>Intelligent Transportation Systems and </a:t>
            </a:r>
            <a:r>
              <a:rPr lang="de-DE" dirty="0" err="1"/>
              <a:t>Logistics</a:t>
            </a:r>
            <a:endParaRPr lang="de-DE" dirty="0"/>
          </a:p>
        </p:txBody>
      </p:sp>
      <p:sp>
        <p:nvSpPr>
          <p:cNvPr id="78" name="Textplatzhalter 77"/>
          <p:cNvSpPr>
            <a:spLocks noGrp="1"/>
          </p:cNvSpPr>
          <p:nvPr>
            <p:ph type="body" sz="quarter" idx="28"/>
          </p:nvPr>
        </p:nvSpPr>
        <p:spPr/>
        <p:txBody>
          <a:bodyPr/>
          <a:lstStyle/>
          <a:p>
            <a:endParaRPr lang="de-DE" dirty="0"/>
          </a:p>
        </p:txBody>
      </p:sp>
    </p:spTree>
    <p:extLst>
      <p:ext uri="{BB962C8B-B14F-4D97-AF65-F5344CB8AC3E}">
        <p14:creationId xmlns:p14="http://schemas.microsoft.com/office/powerpoint/2010/main" val="12777466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Inhaltsplatzhalter 8"/>
          <p:cNvSpPr>
            <a:spLocks noGrp="1"/>
          </p:cNvSpPr>
          <p:nvPr>
            <p:ph sz="half" idx="36"/>
          </p:nvPr>
        </p:nvSpPr>
        <p:spPr>
          <a:xfrm>
            <a:off x="540000" y="1511999"/>
            <a:ext cx="2106000" cy="2221799"/>
          </a:xfrm>
        </p:spPr>
        <p:txBody>
          <a:bodyPr/>
          <a:lstStyle/>
          <a:p>
            <a:pPr algn="ctr"/>
            <a:r>
              <a:rPr lang="de-DE" sz="6600" b="1" dirty="0">
                <a:solidFill>
                  <a:srgbClr val="002456"/>
                </a:solidFill>
              </a:rPr>
              <a:t>185</a:t>
            </a:r>
            <a:r>
              <a:rPr lang="de-DE" sz="6600" b="1" dirty="0">
                <a:solidFill>
                  <a:srgbClr val="002060"/>
                </a:solidFill>
              </a:rPr>
              <a:t> </a:t>
            </a:r>
            <a:r>
              <a:rPr lang="de-DE" dirty="0"/>
              <a:t>Projekte gesamt</a:t>
            </a:r>
          </a:p>
        </p:txBody>
      </p:sp>
      <p:graphicFrame>
        <p:nvGraphicFramePr>
          <p:cNvPr id="17" name="Inhalt 4">
            <a:extLst>
              <a:ext uri="{FF2B5EF4-FFF2-40B4-BE49-F238E27FC236}">
                <a16:creationId xmlns:a16="http://schemas.microsoft.com/office/drawing/2014/main" id="{3059C497-A4CA-4982-B81C-0EC3A28866EE}"/>
              </a:ext>
            </a:extLst>
          </p:cNvPr>
          <p:cNvGraphicFramePr>
            <a:graphicFrameLocks noGrp="1"/>
          </p:cNvGraphicFramePr>
          <p:nvPr>
            <p:ph sz="half" idx="42"/>
            <p:extLst>
              <p:ext uri="{D42A27DB-BD31-4B8C-83A1-F6EECF244321}">
                <p14:modId xmlns:p14="http://schemas.microsoft.com/office/powerpoint/2010/main" val="2518443855"/>
              </p:ext>
            </p:extLst>
          </p:nvPr>
        </p:nvGraphicFramePr>
        <p:xfrm>
          <a:off x="2790825" y="1511300"/>
          <a:ext cx="2106613" cy="2222498"/>
        </p:xfrm>
        <a:graphic>
          <a:graphicData uri="http://schemas.openxmlformats.org/drawingml/2006/chart">
            <c:chart xmlns:c="http://schemas.openxmlformats.org/drawingml/2006/chart" xmlns:r="http://schemas.openxmlformats.org/officeDocument/2006/relationships" r:id="rId3"/>
          </a:graphicData>
        </a:graphic>
      </p:graphicFrame>
      <p:pic>
        <p:nvPicPr>
          <p:cNvPr id="20" name="Inhaltsplatzhalter 19"/>
          <p:cNvPicPr>
            <a:picLocks noGrp="1" noChangeAspect="1"/>
          </p:cNvPicPr>
          <p:nvPr>
            <p:ph sz="half" idx="48"/>
          </p:nvPr>
        </p:nvPicPr>
        <p:blipFill>
          <a:blip r:embed="rId4" cstate="screen">
            <a:extLst>
              <a:ext uri="{28A0092B-C50C-407E-A947-70E740481C1C}">
                <a14:useLocalDpi xmlns:a14="http://schemas.microsoft.com/office/drawing/2010/main"/>
              </a:ext>
            </a:extLst>
          </a:blip>
          <a:stretch>
            <a:fillRect/>
          </a:stretch>
        </p:blipFill>
        <p:spPr>
          <a:xfrm>
            <a:off x="10021256" y="3876436"/>
            <a:ext cx="1628344" cy="2077200"/>
          </a:xfrm>
          <a:prstGeom prst="rect">
            <a:avLst/>
          </a:prstGeom>
        </p:spPr>
      </p:pic>
      <p:sp>
        <p:nvSpPr>
          <p:cNvPr id="21" name="Inhaltsplatzhalter 20"/>
          <p:cNvSpPr>
            <a:spLocks noGrp="1"/>
          </p:cNvSpPr>
          <p:nvPr>
            <p:ph sz="half" idx="41"/>
          </p:nvPr>
        </p:nvSpPr>
        <p:spPr>
          <a:xfrm>
            <a:off x="3808363" y="3863794"/>
            <a:ext cx="4356000" cy="2083521"/>
          </a:xfrm>
        </p:spPr>
        <p:txBody>
          <a:bodyPr numCol="2"/>
          <a:lstStyle/>
          <a:p>
            <a:r>
              <a:rPr lang="de-DE" sz="5400" b="1" dirty="0">
                <a:solidFill>
                  <a:srgbClr val="002456"/>
                </a:solidFill>
              </a:rPr>
              <a:t>273</a:t>
            </a:r>
            <a:r>
              <a:rPr lang="de-DE" sz="5400" b="1" dirty="0">
                <a:solidFill>
                  <a:srgbClr val="002060"/>
                </a:solidFill>
              </a:rPr>
              <a:t> </a:t>
            </a:r>
            <a:r>
              <a:rPr lang="de-DE" sz="4400" b="1" dirty="0">
                <a:solidFill>
                  <a:srgbClr val="002060"/>
                </a:solidFill>
              </a:rPr>
              <a:t> </a:t>
            </a:r>
            <a:br>
              <a:rPr lang="de-DE" dirty="0"/>
            </a:br>
            <a:r>
              <a:rPr lang="de-DE" dirty="0"/>
              <a:t>Mitarbeiterinnen und Mitarbeiter</a:t>
            </a:r>
            <a:br>
              <a:rPr lang="de-DE" sz="5400" b="1" dirty="0">
                <a:solidFill>
                  <a:srgbClr val="002060"/>
                </a:solidFill>
              </a:rPr>
            </a:br>
            <a:r>
              <a:rPr lang="de-DE" sz="5400" b="1" dirty="0">
                <a:solidFill>
                  <a:srgbClr val="002456"/>
                </a:solidFill>
              </a:rPr>
              <a:t>172</a:t>
            </a:r>
            <a:r>
              <a:rPr lang="de-DE" sz="4400" b="1" dirty="0">
                <a:solidFill>
                  <a:srgbClr val="002060"/>
                </a:solidFill>
              </a:rPr>
              <a:t> </a:t>
            </a:r>
            <a:br>
              <a:rPr lang="de-DE" dirty="0"/>
            </a:br>
            <a:r>
              <a:rPr lang="de-DE" dirty="0"/>
              <a:t>(wissenschaftliches) Hilfspersonal</a:t>
            </a:r>
          </a:p>
          <a:p>
            <a:endParaRPr lang="de-DE" dirty="0"/>
          </a:p>
        </p:txBody>
      </p:sp>
      <p:sp>
        <p:nvSpPr>
          <p:cNvPr id="12" name="Inhalt 6"/>
          <p:cNvSpPr>
            <a:spLocks noGrp="1"/>
          </p:cNvSpPr>
          <p:nvPr>
            <p:ph sz="half" idx="45"/>
          </p:nvPr>
        </p:nvSpPr>
        <p:spPr bwMode="gray">
          <a:xfrm>
            <a:off x="8309341" y="3876436"/>
            <a:ext cx="1517239" cy="2077200"/>
          </a:xfrm>
        </p:spPr>
        <p:txBody>
          <a:bodyPr/>
          <a:lstStyle/>
          <a:p>
            <a:r>
              <a:rPr lang="de-DE" sz="1600" b="1" dirty="0">
                <a:solidFill>
                  <a:srgbClr val="002456"/>
                </a:solidFill>
              </a:rPr>
              <a:t>Rechtsform: </a:t>
            </a:r>
          </a:p>
          <a:p>
            <a:r>
              <a:rPr lang="de-DE" dirty="0"/>
              <a:t>gemeinnützige Stiftung </a:t>
            </a:r>
            <a:br>
              <a:rPr lang="de-DE" dirty="0"/>
            </a:br>
            <a:r>
              <a:rPr lang="de-DE" dirty="0"/>
              <a:t>bürgerlichen Rechts</a:t>
            </a:r>
          </a:p>
        </p:txBody>
      </p:sp>
      <p:pic>
        <p:nvPicPr>
          <p:cNvPr id="8" name="Inhaltsplatzhalter 7"/>
          <p:cNvPicPr>
            <a:picLocks noGrp="1" noChangeAspect="1"/>
          </p:cNvPicPr>
          <p:nvPr>
            <p:ph sz="half" idx="47"/>
          </p:nvPr>
        </p:nvPicPr>
        <p:blipFill rotWithShape="1">
          <a:blip r:embed="rId5" cstate="hqprint">
            <a:extLst>
              <a:ext uri="{28A0092B-C50C-407E-A947-70E740481C1C}">
                <a14:useLocalDpi xmlns:a14="http://schemas.microsoft.com/office/drawing/2010/main"/>
              </a:ext>
            </a:extLst>
          </a:blip>
          <a:srcRect l="-1" t="-1" b="-1"/>
          <a:stretch/>
        </p:blipFill>
        <p:spPr>
          <a:xfrm>
            <a:off x="536474" y="3870115"/>
            <a:ext cx="3126911" cy="2077200"/>
          </a:xfrm>
        </p:spPr>
      </p:pic>
      <p:sp>
        <p:nvSpPr>
          <p:cNvPr id="14" name="Titel"/>
          <p:cNvSpPr>
            <a:spLocks noGrp="1"/>
          </p:cNvSpPr>
          <p:nvPr>
            <p:ph type="title"/>
          </p:nvPr>
        </p:nvSpPr>
        <p:spPr bwMode="gray"/>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Zahlen, Daten, Fakten zum FZI</a:t>
            </a:r>
          </a:p>
        </p:txBody>
      </p:sp>
      <p:sp>
        <p:nvSpPr>
          <p:cNvPr id="2" name="Datum"/>
          <p:cNvSpPr>
            <a:spLocks noGrp="1"/>
          </p:cNvSpPr>
          <p:nvPr>
            <p:ph type="dt" sz="half" idx="49"/>
          </p:nvPr>
        </p:nvSpPr>
        <p:spPr bwMode="gray"/>
        <p:txBody>
          <a:bodyPr/>
          <a:lstStyle/>
          <a:p>
            <a:fld id="{53CA3FC1-15EB-41A8-8367-A67A66CA96D1}" type="datetime1">
              <a:rPr lang="de-DE" noProof="0" smtClean="0"/>
              <a:t>27.08.2024</a:t>
            </a:fld>
            <a:endParaRPr lang="de-DE" noProof="0" dirty="0"/>
          </a:p>
        </p:txBody>
      </p:sp>
      <p:sp>
        <p:nvSpPr>
          <p:cNvPr id="3" name="Fußzeile"/>
          <p:cNvSpPr>
            <a:spLocks noGrp="1"/>
          </p:cNvSpPr>
          <p:nvPr>
            <p:ph type="ftr" sz="quarter" idx="50"/>
          </p:nvPr>
        </p:nvSpPr>
        <p:spPr bwMode="gray"/>
        <p:txBody>
          <a:bodyPr/>
          <a:lstStyle/>
          <a:p>
            <a:r>
              <a:rPr lang="de-DE" dirty="0"/>
              <a:t>FZI Forschungszentrum Informatik</a:t>
            </a:r>
          </a:p>
        </p:txBody>
      </p:sp>
      <p:sp>
        <p:nvSpPr>
          <p:cNvPr id="4" name="Foliennummernplatzhalter 3"/>
          <p:cNvSpPr>
            <a:spLocks noGrp="1"/>
          </p:cNvSpPr>
          <p:nvPr>
            <p:ph type="sldNum" sz="quarter" idx="51"/>
          </p:nvPr>
        </p:nvSpPr>
        <p:spPr/>
        <p:txBody>
          <a:bodyPr/>
          <a:lstStyle/>
          <a:p>
            <a:fld id="{02CEFE82-39F2-4F47-8A0C-D5AB3496FA5C}" type="slidenum">
              <a:rPr lang="de-DE" noProof="0" smtClean="0"/>
              <a:t>11</a:t>
            </a:fld>
            <a:endParaRPr lang="de-DE" noProof="0" dirty="0"/>
          </a:p>
        </p:txBody>
      </p:sp>
      <p:sp>
        <p:nvSpPr>
          <p:cNvPr id="16" name="Textfeld 15"/>
          <p:cNvSpPr txBox="1"/>
          <p:nvPr/>
        </p:nvSpPr>
        <p:spPr>
          <a:xfrm>
            <a:off x="540000" y="6091913"/>
            <a:ext cx="948547" cy="234847"/>
          </a:xfrm>
          <a:prstGeom prst="rect">
            <a:avLst/>
          </a:prstGeom>
          <a:solidFill>
            <a:schemeClr val="bg1"/>
          </a:solidFill>
        </p:spPr>
        <p:txBody>
          <a:bodyPr wrap="square" lIns="0" tIns="0" rIns="0" bIns="0" rtlCol="0">
            <a:noAutofit/>
          </a:bodyPr>
          <a:lstStyle/>
          <a:p>
            <a:pPr algn="l">
              <a:lnSpc>
                <a:spcPct val="110000"/>
              </a:lnSpc>
              <a:spcAft>
                <a:spcPts val="1000"/>
              </a:spcAft>
            </a:pPr>
            <a:r>
              <a:rPr lang="de-DE" sz="1200" dirty="0">
                <a:solidFill>
                  <a:srgbClr val="7F7F7F"/>
                </a:solidFill>
                <a:latin typeface="Source Sans Pro" panose="020B0503030403020204" pitchFamily="34" charset="0"/>
              </a:rPr>
              <a:t>Stand: 2023</a:t>
            </a:r>
          </a:p>
        </p:txBody>
      </p:sp>
      <p:sp>
        <p:nvSpPr>
          <p:cNvPr id="15" name="Inhalt 3"/>
          <p:cNvSpPr txBox="1">
            <a:spLocks/>
          </p:cNvSpPr>
          <p:nvPr/>
        </p:nvSpPr>
        <p:spPr bwMode="gray">
          <a:xfrm>
            <a:off x="5042263" y="1512000"/>
            <a:ext cx="6607337" cy="2221800"/>
          </a:xfrm>
          <a:prstGeom prst="rect">
            <a:avLst/>
          </a:prstGeom>
          <a:solidFill>
            <a:schemeClr val="bg1">
              <a:lumMod val="95000"/>
            </a:schemeClr>
          </a:solidFill>
        </p:spPr>
        <p:txBody>
          <a:bodyPr vert="horz" lIns="180000" tIns="180000" rIns="180000" bIns="180000" numCol="2" rtlCol="0">
            <a:noAutofit/>
          </a:bodyPr>
          <a:lstStyle>
            <a:lvl1pPr marL="0" indent="0" algn="l" defTabSz="914400" rtl="0" eaLnBrk="1" latinLnBrk="0" hangingPunct="1">
              <a:lnSpc>
                <a:spcPct val="110000"/>
              </a:lnSpc>
              <a:spcBef>
                <a:spcPts val="0"/>
              </a:spcBef>
              <a:spcAft>
                <a:spcPts val="1000"/>
              </a:spcAft>
              <a:buClr>
                <a:srgbClr val="2FAE7A"/>
              </a:buClr>
              <a:buFont typeface="Source Sans Pro Black" panose="020B0803030403020204" pitchFamily="34" charset="0"/>
              <a:buNone/>
              <a:defRPr sz="1400" kern="1200">
                <a:solidFill>
                  <a:schemeClr val="tx2">
                    <a:lumMod val="75000"/>
                  </a:schemeClr>
                </a:solidFill>
                <a:latin typeface="Source Sans Pro" panose="020B0503030403020204" pitchFamily="34" charset="0"/>
                <a:ea typeface="+mn-ea"/>
                <a:cs typeface="+mn-cs"/>
              </a:defRPr>
            </a:lvl1pPr>
            <a:lvl2pPr marL="450000" indent="0" algn="l" defTabSz="914400" rtl="0" eaLnBrk="1" latinLnBrk="0" hangingPunct="1">
              <a:lnSpc>
                <a:spcPct val="110000"/>
              </a:lnSpc>
              <a:spcBef>
                <a:spcPts val="0"/>
              </a:spcBef>
              <a:spcAft>
                <a:spcPts val="1000"/>
              </a:spcAft>
              <a:buClr>
                <a:srgbClr val="2FAE7A"/>
              </a:buClr>
              <a:buFont typeface="Source Sans Pro Black" panose="020B0803030403020204" pitchFamily="34" charset="0"/>
              <a:buNone/>
              <a:defRPr sz="2000" kern="1200">
                <a:solidFill>
                  <a:schemeClr val="tx2">
                    <a:lumMod val="75000"/>
                  </a:schemeClr>
                </a:solidFill>
                <a:latin typeface="Source Sans Pro" panose="020B0503030403020204" pitchFamily="34" charset="0"/>
                <a:ea typeface="+mn-ea"/>
                <a:cs typeface="+mn-cs"/>
              </a:defRPr>
            </a:lvl2pPr>
            <a:lvl3pPr marL="810000" indent="0" algn="l" defTabSz="914400" rtl="0" eaLnBrk="1" latinLnBrk="0" hangingPunct="1">
              <a:lnSpc>
                <a:spcPct val="110000"/>
              </a:lnSpc>
              <a:spcBef>
                <a:spcPts val="0"/>
              </a:spcBef>
              <a:spcAft>
                <a:spcPts val="1000"/>
              </a:spcAft>
              <a:buClr>
                <a:srgbClr val="2FAE7A"/>
              </a:buClr>
              <a:buFont typeface="Source Sans Pro Black" panose="020B0803030403020204" pitchFamily="34" charset="0"/>
              <a:buNone/>
              <a:defRPr sz="1800" kern="1200">
                <a:solidFill>
                  <a:schemeClr val="tx2">
                    <a:lumMod val="75000"/>
                  </a:schemeClr>
                </a:solidFill>
                <a:latin typeface="Source Sans Pro" panose="020B0503030403020204" pitchFamily="34" charset="0"/>
                <a:ea typeface="+mn-ea"/>
                <a:cs typeface="+mn-cs"/>
              </a:defRPr>
            </a:lvl3pPr>
            <a:lvl4pPr marL="1170000" indent="0" algn="l" defTabSz="914400" rtl="0" eaLnBrk="1" latinLnBrk="0" hangingPunct="1">
              <a:lnSpc>
                <a:spcPct val="110000"/>
              </a:lnSpc>
              <a:spcBef>
                <a:spcPts val="0"/>
              </a:spcBef>
              <a:spcAft>
                <a:spcPts val="1000"/>
              </a:spcAft>
              <a:buClr>
                <a:srgbClr val="2FAE7A"/>
              </a:buClr>
              <a:buFont typeface="Source Sans Pro Black" panose="020B0803030403020204" pitchFamily="34" charset="0"/>
              <a:buNone/>
              <a:defRPr sz="1600" kern="1200">
                <a:solidFill>
                  <a:schemeClr val="tx2">
                    <a:lumMod val="75000"/>
                  </a:schemeClr>
                </a:solidFill>
                <a:latin typeface="Source Sans Pro" panose="020B0503030403020204" pitchFamily="34" charset="0"/>
                <a:ea typeface="+mn-ea"/>
                <a:cs typeface="+mn-cs"/>
              </a:defRPr>
            </a:lvl4pPr>
            <a:lvl5pPr marL="1530000" indent="0" algn="l" defTabSz="914400" rtl="0" eaLnBrk="1" latinLnBrk="0" hangingPunct="1">
              <a:lnSpc>
                <a:spcPct val="110000"/>
              </a:lnSpc>
              <a:spcBef>
                <a:spcPts val="0"/>
              </a:spcBef>
              <a:spcAft>
                <a:spcPts val="1000"/>
              </a:spcAft>
              <a:buClr>
                <a:srgbClr val="2FAE7A"/>
              </a:buClr>
              <a:buFont typeface="Source Sans Pro Black" panose="020B0803030403020204" pitchFamily="34" charset="0"/>
              <a:buNone/>
              <a:defRPr sz="1600" kern="1200">
                <a:solidFill>
                  <a:schemeClr val="tx2">
                    <a:lumMod val="75000"/>
                  </a:schemeClr>
                </a:solidFill>
                <a:latin typeface="Source Sans Pro" panose="020B050303040302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9pPr>
          </a:lstStyle>
          <a:p>
            <a:r>
              <a:rPr lang="de-DE" sz="5400" b="1" dirty="0">
                <a:solidFill>
                  <a:srgbClr val="002456"/>
                </a:solidFill>
              </a:rPr>
              <a:t>  30,5</a:t>
            </a:r>
            <a:r>
              <a:rPr lang="de-DE" sz="4400" b="1" dirty="0">
                <a:solidFill>
                  <a:srgbClr val="002060"/>
                </a:solidFill>
              </a:rPr>
              <a:t> </a:t>
            </a:r>
            <a:br>
              <a:rPr lang="de-DE" dirty="0"/>
            </a:br>
            <a:r>
              <a:rPr lang="de-DE" dirty="0"/>
              <a:t>       Millionen Euro </a:t>
            </a:r>
            <a:br>
              <a:rPr lang="de-DE" dirty="0"/>
            </a:br>
            <a:r>
              <a:rPr lang="de-DE" dirty="0"/>
              <a:t>       Gesamtumsatz</a:t>
            </a:r>
          </a:p>
          <a:p>
            <a:r>
              <a:rPr lang="de-DE" sz="5400" b="1" dirty="0">
                <a:solidFill>
                  <a:srgbClr val="002456"/>
                </a:solidFill>
              </a:rPr>
              <a:t>1 –</a:t>
            </a:r>
            <a:r>
              <a:rPr lang="de-DE" sz="5400" b="1" spc="-300" dirty="0">
                <a:solidFill>
                  <a:srgbClr val="002456"/>
                </a:solidFill>
              </a:rPr>
              <a:t> </a:t>
            </a:r>
            <a:r>
              <a:rPr lang="de-DE" sz="5400" b="1" dirty="0">
                <a:solidFill>
                  <a:srgbClr val="002456"/>
                </a:solidFill>
              </a:rPr>
              <a:t>63</a:t>
            </a:r>
            <a:br>
              <a:rPr lang="de-DE" sz="5400" b="1" dirty="0">
                <a:solidFill>
                  <a:srgbClr val="002456"/>
                </a:solidFill>
              </a:rPr>
            </a:br>
            <a:endParaRPr lang="de-DE" sz="1200" b="1" dirty="0">
              <a:solidFill>
                <a:srgbClr val="002456"/>
              </a:solidFill>
            </a:endParaRPr>
          </a:p>
          <a:p>
            <a:r>
              <a:rPr lang="de-DE" dirty="0"/>
              <a:t>Durchschnittslaufzeit der Projekte</a:t>
            </a:r>
          </a:p>
        </p:txBody>
      </p:sp>
      <p:sp>
        <p:nvSpPr>
          <p:cNvPr id="5" name="Textfeld 4">
            <a:extLst>
              <a:ext uri="{FF2B5EF4-FFF2-40B4-BE49-F238E27FC236}">
                <a16:creationId xmlns:a16="http://schemas.microsoft.com/office/drawing/2014/main" id="{207D1760-DD52-E5BD-69DA-10FDF5725D78}"/>
              </a:ext>
            </a:extLst>
          </p:cNvPr>
          <p:cNvSpPr txBox="1"/>
          <p:nvPr/>
        </p:nvSpPr>
        <p:spPr>
          <a:xfrm>
            <a:off x="8379786" y="2164537"/>
            <a:ext cx="1777285" cy="734096"/>
          </a:xfrm>
          <a:prstGeom prst="rect">
            <a:avLst/>
          </a:prstGeom>
          <a:noFill/>
        </p:spPr>
        <p:txBody>
          <a:bodyPr wrap="square" lIns="0" tIns="0" rIns="0" bIns="0" rtlCol="0">
            <a:noAutofit/>
          </a:bodyPr>
          <a:lstStyle/>
          <a:p>
            <a:pPr algn="l">
              <a:lnSpc>
                <a:spcPct val="110000"/>
              </a:lnSpc>
              <a:spcAft>
                <a:spcPts val="1000"/>
              </a:spcAft>
            </a:pPr>
            <a:r>
              <a:rPr lang="de-DE" sz="1800" b="1" dirty="0">
                <a:solidFill>
                  <a:srgbClr val="002456"/>
                </a:solidFill>
              </a:rPr>
              <a:t>Tag</a:t>
            </a:r>
            <a:r>
              <a:rPr lang="de-DE" sz="4400" b="1" dirty="0">
                <a:solidFill>
                  <a:srgbClr val="002060"/>
                </a:solidFill>
              </a:rPr>
              <a:t>  	</a:t>
            </a:r>
            <a:r>
              <a:rPr lang="de-DE" sz="1800" b="1" dirty="0">
                <a:solidFill>
                  <a:srgbClr val="002060"/>
                </a:solidFill>
              </a:rPr>
              <a:t>Monate</a:t>
            </a:r>
            <a:endParaRPr lang="de-DE" dirty="0">
              <a:solidFill>
                <a:schemeClr val="tx2">
                  <a:lumMod val="75000"/>
                </a:schemeClr>
              </a:solidFill>
            </a:endParaRPr>
          </a:p>
        </p:txBody>
      </p:sp>
    </p:spTree>
    <p:extLst>
      <p:ext uri="{BB962C8B-B14F-4D97-AF65-F5344CB8AC3E}">
        <p14:creationId xmlns:p14="http://schemas.microsoft.com/office/powerpoint/2010/main" val="27045636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8" name="Gruppieren 77">
            <a:extLst>
              <a:ext uri="{FF2B5EF4-FFF2-40B4-BE49-F238E27FC236}">
                <a16:creationId xmlns:a16="http://schemas.microsoft.com/office/drawing/2014/main" id="{4E6F0A2A-3375-48E7-A05D-301CA76AF37A}"/>
              </a:ext>
            </a:extLst>
          </p:cNvPr>
          <p:cNvGrpSpPr>
            <a:grpSpLocks noChangeAspect="1"/>
          </p:cNvGrpSpPr>
          <p:nvPr/>
        </p:nvGrpSpPr>
        <p:grpSpPr bwMode="gray">
          <a:xfrm>
            <a:off x="7673815" y="1208089"/>
            <a:ext cx="3805200" cy="4842000"/>
            <a:chOff x="-3405188" y="1538288"/>
            <a:chExt cx="2970213" cy="3776662"/>
          </a:xfrm>
          <a:solidFill>
            <a:schemeClr val="bg1">
              <a:lumMod val="85000"/>
            </a:schemeClr>
          </a:solidFill>
        </p:grpSpPr>
        <p:sp>
          <p:nvSpPr>
            <p:cNvPr id="79" name="Freeform 11">
              <a:extLst>
                <a:ext uri="{FF2B5EF4-FFF2-40B4-BE49-F238E27FC236}">
                  <a16:creationId xmlns:a16="http://schemas.microsoft.com/office/drawing/2014/main" id="{4270E5C7-560A-4D24-B125-31391B1A26AE}"/>
                </a:ext>
              </a:extLst>
            </p:cNvPr>
            <p:cNvSpPr>
              <a:spLocks/>
            </p:cNvSpPr>
            <p:nvPr/>
          </p:nvSpPr>
          <p:spPr bwMode="gray">
            <a:xfrm>
              <a:off x="-2873375" y="4095750"/>
              <a:ext cx="968375" cy="1090612"/>
            </a:xfrm>
            <a:custGeom>
              <a:avLst/>
              <a:gdLst>
                <a:gd name="T0" fmla="*/ 463 w 610"/>
                <a:gd name="T1" fmla="*/ 659 h 687"/>
                <a:gd name="T2" fmla="*/ 518 w 610"/>
                <a:gd name="T3" fmla="*/ 643 h 687"/>
                <a:gd name="T4" fmla="*/ 532 w 610"/>
                <a:gd name="T5" fmla="*/ 628 h 687"/>
                <a:gd name="T6" fmla="*/ 532 w 610"/>
                <a:gd name="T7" fmla="*/ 593 h 687"/>
                <a:gd name="T8" fmla="*/ 532 w 610"/>
                <a:gd name="T9" fmla="*/ 569 h 687"/>
                <a:gd name="T10" fmla="*/ 534 w 610"/>
                <a:gd name="T11" fmla="*/ 506 h 687"/>
                <a:gd name="T12" fmla="*/ 508 w 610"/>
                <a:gd name="T13" fmla="*/ 432 h 687"/>
                <a:gd name="T14" fmla="*/ 530 w 610"/>
                <a:gd name="T15" fmla="*/ 399 h 687"/>
                <a:gd name="T16" fmla="*/ 563 w 610"/>
                <a:gd name="T17" fmla="*/ 385 h 687"/>
                <a:gd name="T18" fmla="*/ 574 w 610"/>
                <a:gd name="T19" fmla="*/ 352 h 687"/>
                <a:gd name="T20" fmla="*/ 574 w 610"/>
                <a:gd name="T21" fmla="*/ 335 h 687"/>
                <a:gd name="T22" fmla="*/ 596 w 610"/>
                <a:gd name="T23" fmla="*/ 338 h 687"/>
                <a:gd name="T24" fmla="*/ 596 w 610"/>
                <a:gd name="T25" fmla="*/ 312 h 687"/>
                <a:gd name="T26" fmla="*/ 600 w 610"/>
                <a:gd name="T27" fmla="*/ 269 h 687"/>
                <a:gd name="T28" fmla="*/ 593 w 610"/>
                <a:gd name="T29" fmla="*/ 246 h 687"/>
                <a:gd name="T30" fmla="*/ 565 w 610"/>
                <a:gd name="T31" fmla="*/ 227 h 687"/>
                <a:gd name="T32" fmla="*/ 560 w 610"/>
                <a:gd name="T33" fmla="*/ 206 h 687"/>
                <a:gd name="T34" fmla="*/ 541 w 610"/>
                <a:gd name="T35" fmla="*/ 175 h 687"/>
                <a:gd name="T36" fmla="*/ 539 w 610"/>
                <a:gd name="T37" fmla="*/ 147 h 687"/>
                <a:gd name="T38" fmla="*/ 544 w 610"/>
                <a:gd name="T39" fmla="*/ 125 h 687"/>
                <a:gd name="T40" fmla="*/ 532 w 610"/>
                <a:gd name="T41" fmla="*/ 83 h 687"/>
                <a:gd name="T42" fmla="*/ 513 w 610"/>
                <a:gd name="T43" fmla="*/ 92 h 687"/>
                <a:gd name="T44" fmla="*/ 489 w 610"/>
                <a:gd name="T45" fmla="*/ 61 h 687"/>
                <a:gd name="T46" fmla="*/ 485 w 610"/>
                <a:gd name="T47" fmla="*/ 52 h 687"/>
                <a:gd name="T48" fmla="*/ 459 w 610"/>
                <a:gd name="T49" fmla="*/ 24 h 687"/>
                <a:gd name="T50" fmla="*/ 437 w 610"/>
                <a:gd name="T51" fmla="*/ 28 h 687"/>
                <a:gd name="T52" fmla="*/ 433 w 610"/>
                <a:gd name="T53" fmla="*/ 2 h 687"/>
                <a:gd name="T54" fmla="*/ 407 w 610"/>
                <a:gd name="T55" fmla="*/ 0 h 687"/>
                <a:gd name="T56" fmla="*/ 371 w 610"/>
                <a:gd name="T57" fmla="*/ 12 h 687"/>
                <a:gd name="T58" fmla="*/ 390 w 610"/>
                <a:gd name="T59" fmla="*/ 21 h 687"/>
                <a:gd name="T60" fmla="*/ 364 w 610"/>
                <a:gd name="T61" fmla="*/ 47 h 687"/>
                <a:gd name="T62" fmla="*/ 322 w 610"/>
                <a:gd name="T63" fmla="*/ 64 h 687"/>
                <a:gd name="T64" fmla="*/ 315 w 610"/>
                <a:gd name="T65" fmla="*/ 85 h 687"/>
                <a:gd name="T66" fmla="*/ 291 w 610"/>
                <a:gd name="T67" fmla="*/ 104 h 687"/>
                <a:gd name="T68" fmla="*/ 267 w 610"/>
                <a:gd name="T69" fmla="*/ 113 h 687"/>
                <a:gd name="T70" fmla="*/ 270 w 610"/>
                <a:gd name="T71" fmla="*/ 85 h 687"/>
                <a:gd name="T72" fmla="*/ 239 w 610"/>
                <a:gd name="T73" fmla="*/ 50 h 687"/>
                <a:gd name="T74" fmla="*/ 211 w 610"/>
                <a:gd name="T75" fmla="*/ 73 h 687"/>
                <a:gd name="T76" fmla="*/ 194 w 610"/>
                <a:gd name="T77" fmla="*/ 97 h 687"/>
                <a:gd name="T78" fmla="*/ 194 w 610"/>
                <a:gd name="T79" fmla="*/ 142 h 687"/>
                <a:gd name="T80" fmla="*/ 178 w 610"/>
                <a:gd name="T81" fmla="*/ 184 h 687"/>
                <a:gd name="T82" fmla="*/ 135 w 610"/>
                <a:gd name="T83" fmla="*/ 265 h 687"/>
                <a:gd name="T84" fmla="*/ 109 w 610"/>
                <a:gd name="T85" fmla="*/ 302 h 687"/>
                <a:gd name="T86" fmla="*/ 67 w 610"/>
                <a:gd name="T87" fmla="*/ 354 h 687"/>
                <a:gd name="T88" fmla="*/ 52 w 610"/>
                <a:gd name="T89" fmla="*/ 409 h 687"/>
                <a:gd name="T90" fmla="*/ 29 w 610"/>
                <a:gd name="T91" fmla="*/ 482 h 687"/>
                <a:gd name="T92" fmla="*/ 17 w 610"/>
                <a:gd name="T93" fmla="*/ 541 h 687"/>
                <a:gd name="T94" fmla="*/ 8 w 610"/>
                <a:gd name="T95" fmla="*/ 628 h 687"/>
                <a:gd name="T96" fmla="*/ 31 w 610"/>
                <a:gd name="T97" fmla="*/ 664 h 687"/>
                <a:gd name="T98" fmla="*/ 29 w 610"/>
                <a:gd name="T99" fmla="*/ 683 h 687"/>
                <a:gd name="T100" fmla="*/ 67 w 610"/>
                <a:gd name="T101" fmla="*/ 671 h 687"/>
                <a:gd name="T102" fmla="*/ 107 w 610"/>
                <a:gd name="T103" fmla="*/ 680 h 687"/>
                <a:gd name="T104" fmla="*/ 142 w 610"/>
                <a:gd name="T105" fmla="*/ 659 h 687"/>
                <a:gd name="T106" fmla="*/ 180 w 610"/>
                <a:gd name="T107" fmla="*/ 676 h 687"/>
                <a:gd name="T108" fmla="*/ 215 w 610"/>
                <a:gd name="T109" fmla="*/ 659 h 687"/>
                <a:gd name="T110" fmla="*/ 222 w 610"/>
                <a:gd name="T111" fmla="*/ 645 h 687"/>
                <a:gd name="T112" fmla="*/ 185 w 610"/>
                <a:gd name="T113" fmla="*/ 645 h 687"/>
                <a:gd name="T114" fmla="*/ 227 w 610"/>
                <a:gd name="T115" fmla="*/ 607 h 687"/>
                <a:gd name="T116" fmla="*/ 248 w 610"/>
                <a:gd name="T117" fmla="*/ 626 h 687"/>
                <a:gd name="T118" fmla="*/ 272 w 610"/>
                <a:gd name="T119" fmla="*/ 633 h 687"/>
                <a:gd name="T120" fmla="*/ 338 w 610"/>
                <a:gd name="T121" fmla="*/ 65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0" h="687">
                  <a:moveTo>
                    <a:pt x="423" y="683"/>
                  </a:moveTo>
                  <a:lnTo>
                    <a:pt x="423" y="680"/>
                  </a:lnTo>
                  <a:lnTo>
                    <a:pt x="426" y="678"/>
                  </a:lnTo>
                  <a:lnTo>
                    <a:pt x="428" y="676"/>
                  </a:lnTo>
                  <a:lnTo>
                    <a:pt x="428" y="676"/>
                  </a:lnTo>
                  <a:lnTo>
                    <a:pt x="428" y="671"/>
                  </a:lnTo>
                  <a:lnTo>
                    <a:pt x="430" y="671"/>
                  </a:lnTo>
                  <a:lnTo>
                    <a:pt x="433" y="671"/>
                  </a:lnTo>
                  <a:lnTo>
                    <a:pt x="435" y="669"/>
                  </a:lnTo>
                  <a:lnTo>
                    <a:pt x="437" y="671"/>
                  </a:lnTo>
                  <a:lnTo>
                    <a:pt x="437" y="669"/>
                  </a:lnTo>
                  <a:lnTo>
                    <a:pt x="440" y="669"/>
                  </a:lnTo>
                  <a:lnTo>
                    <a:pt x="440" y="669"/>
                  </a:lnTo>
                  <a:lnTo>
                    <a:pt x="437" y="666"/>
                  </a:lnTo>
                  <a:lnTo>
                    <a:pt x="440" y="666"/>
                  </a:lnTo>
                  <a:lnTo>
                    <a:pt x="440" y="666"/>
                  </a:lnTo>
                  <a:lnTo>
                    <a:pt x="442" y="664"/>
                  </a:lnTo>
                  <a:lnTo>
                    <a:pt x="445" y="664"/>
                  </a:lnTo>
                  <a:lnTo>
                    <a:pt x="449" y="666"/>
                  </a:lnTo>
                  <a:lnTo>
                    <a:pt x="449" y="666"/>
                  </a:lnTo>
                  <a:lnTo>
                    <a:pt x="452" y="666"/>
                  </a:lnTo>
                  <a:lnTo>
                    <a:pt x="454" y="664"/>
                  </a:lnTo>
                  <a:lnTo>
                    <a:pt x="456" y="664"/>
                  </a:lnTo>
                  <a:lnTo>
                    <a:pt x="459" y="664"/>
                  </a:lnTo>
                  <a:lnTo>
                    <a:pt x="461" y="661"/>
                  </a:lnTo>
                  <a:lnTo>
                    <a:pt x="463" y="659"/>
                  </a:lnTo>
                  <a:lnTo>
                    <a:pt x="468" y="652"/>
                  </a:lnTo>
                  <a:lnTo>
                    <a:pt x="471" y="652"/>
                  </a:lnTo>
                  <a:lnTo>
                    <a:pt x="473" y="650"/>
                  </a:lnTo>
                  <a:lnTo>
                    <a:pt x="473" y="650"/>
                  </a:lnTo>
                  <a:lnTo>
                    <a:pt x="473" y="647"/>
                  </a:lnTo>
                  <a:lnTo>
                    <a:pt x="473" y="647"/>
                  </a:lnTo>
                  <a:lnTo>
                    <a:pt x="475" y="645"/>
                  </a:lnTo>
                  <a:lnTo>
                    <a:pt x="478" y="645"/>
                  </a:lnTo>
                  <a:lnTo>
                    <a:pt x="480" y="645"/>
                  </a:lnTo>
                  <a:lnTo>
                    <a:pt x="482" y="645"/>
                  </a:lnTo>
                  <a:lnTo>
                    <a:pt x="485" y="645"/>
                  </a:lnTo>
                  <a:lnTo>
                    <a:pt x="492" y="650"/>
                  </a:lnTo>
                  <a:lnTo>
                    <a:pt x="494" y="650"/>
                  </a:lnTo>
                  <a:lnTo>
                    <a:pt x="497" y="652"/>
                  </a:lnTo>
                  <a:lnTo>
                    <a:pt x="497" y="652"/>
                  </a:lnTo>
                  <a:lnTo>
                    <a:pt x="499" y="650"/>
                  </a:lnTo>
                  <a:lnTo>
                    <a:pt x="501" y="650"/>
                  </a:lnTo>
                  <a:lnTo>
                    <a:pt x="504" y="647"/>
                  </a:lnTo>
                  <a:lnTo>
                    <a:pt x="506" y="647"/>
                  </a:lnTo>
                  <a:lnTo>
                    <a:pt x="508" y="645"/>
                  </a:lnTo>
                  <a:lnTo>
                    <a:pt x="508" y="645"/>
                  </a:lnTo>
                  <a:lnTo>
                    <a:pt x="513" y="643"/>
                  </a:lnTo>
                  <a:lnTo>
                    <a:pt x="513" y="643"/>
                  </a:lnTo>
                  <a:lnTo>
                    <a:pt x="515" y="643"/>
                  </a:lnTo>
                  <a:lnTo>
                    <a:pt x="515" y="643"/>
                  </a:lnTo>
                  <a:lnTo>
                    <a:pt x="518" y="643"/>
                  </a:lnTo>
                  <a:lnTo>
                    <a:pt x="518" y="643"/>
                  </a:lnTo>
                  <a:lnTo>
                    <a:pt x="520" y="643"/>
                  </a:lnTo>
                  <a:lnTo>
                    <a:pt x="520" y="645"/>
                  </a:lnTo>
                  <a:lnTo>
                    <a:pt x="520" y="645"/>
                  </a:lnTo>
                  <a:lnTo>
                    <a:pt x="523" y="647"/>
                  </a:lnTo>
                  <a:lnTo>
                    <a:pt x="523" y="652"/>
                  </a:lnTo>
                  <a:lnTo>
                    <a:pt x="525" y="652"/>
                  </a:lnTo>
                  <a:lnTo>
                    <a:pt x="525" y="652"/>
                  </a:lnTo>
                  <a:lnTo>
                    <a:pt x="527" y="650"/>
                  </a:lnTo>
                  <a:lnTo>
                    <a:pt x="525" y="650"/>
                  </a:lnTo>
                  <a:lnTo>
                    <a:pt x="525" y="647"/>
                  </a:lnTo>
                  <a:lnTo>
                    <a:pt x="525" y="645"/>
                  </a:lnTo>
                  <a:lnTo>
                    <a:pt x="527" y="643"/>
                  </a:lnTo>
                  <a:lnTo>
                    <a:pt x="527" y="643"/>
                  </a:lnTo>
                  <a:lnTo>
                    <a:pt x="530" y="645"/>
                  </a:lnTo>
                  <a:lnTo>
                    <a:pt x="532" y="645"/>
                  </a:lnTo>
                  <a:lnTo>
                    <a:pt x="534" y="645"/>
                  </a:lnTo>
                  <a:lnTo>
                    <a:pt x="534" y="645"/>
                  </a:lnTo>
                  <a:lnTo>
                    <a:pt x="534" y="643"/>
                  </a:lnTo>
                  <a:lnTo>
                    <a:pt x="537" y="640"/>
                  </a:lnTo>
                  <a:lnTo>
                    <a:pt x="534" y="638"/>
                  </a:lnTo>
                  <a:lnTo>
                    <a:pt x="534" y="638"/>
                  </a:lnTo>
                  <a:lnTo>
                    <a:pt x="534" y="633"/>
                  </a:lnTo>
                  <a:lnTo>
                    <a:pt x="534" y="633"/>
                  </a:lnTo>
                  <a:lnTo>
                    <a:pt x="532" y="628"/>
                  </a:lnTo>
                  <a:lnTo>
                    <a:pt x="532" y="628"/>
                  </a:lnTo>
                  <a:lnTo>
                    <a:pt x="532" y="621"/>
                  </a:lnTo>
                  <a:lnTo>
                    <a:pt x="532" y="619"/>
                  </a:lnTo>
                  <a:lnTo>
                    <a:pt x="532" y="617"/>
                  </a:lnTo>
                  <a:lnTo>
                    <a:pt x="532" y="617"/>
                  </a:lnTo>
                  <a:lnTo>
                    <a:pt x="530" y="617"/>
                  </a:lnTo>
                  <a:lnTo>
                    <a:pt x="530" y="617"/>
                  </a:lnTo>
                  <a:lnTo>
                    <a:pt x="527" y="614"/>
                  </a:lnTo>
                  <a:lnTo>
                    <a:pt x="527" y="612"/>
                  </a:lnTo>
                  <a:lnTo>
                    <a:pt x="525" y="612"/>
                  </a:lnTo>
                  <a:lnTo>
                    <a:pt x="525" y="609"/>
                  </a:lnTo>
                  <a:lnTo>
                    <a:pt x="525" y="609"/>
                  </a:lnTo>
                  <a:lnTo>
                    <a:pt x="525" y="609"/>
                  </a:lnTo>
                  <a:lnTo>
                    <a:pt x="525" y="607"/>
                  </a:lnTo>
                  <a:lnTo>
                    <a:pt x="527" y="605"/>
                  </a:lnTo>
                  <a:lnTo>
                    <a:pt x="532" y="605"/>
                  </a:lnTo>
                  <a:lnTo>
                    <a:pt x="532" y="605"/>
                  </a:lnTo>
                  <a:lnTo>
                    <a:pt x="532" y="605"/>
                  </a:lnTo>
                  <a:lnTo>
                    <a:pt x="532" y="602"/>
                  </a:lnTo>
                  <a:lnTo>
                    <a:pt x="532" y="602"/>
                  </a:lnTo>
                  <a:lnTo>
                    <a:pt x="534" y="602"/>
                  </a:lnTo>
                  <a:lnTo>
                    <a:pt x="534" y="602"/>
                  </a:lnTo>
                  <a:lnTo>
                    <a:pt x="534" y="600"/>
                  </a:lnTo>
                  <a:lnTo>
                    <a:pt x="534" y="600"/>
                  </a:lnTo>
                  <a:lnTo>
                    <a:pt x="534" y="598"/>
                  </a:lnTo>
                  <a:lnTo>
                    <a:pt x="532" y="595"/>
                  </a:lnTo>
                  <a:lnTo>
                    <a:pt x="532" y="593"/>
                  </a:lnTo>
                  <a:lnTo>
                    <a:pt x="530" y="593"/>
                  </a:lnTo>
                  <a:lnTo>
                    <a:pt x="530" y="591"/>
                  </a:lnTo>
                  <a:lnTo>
                    <a:pt x="530" y="591"/>
                  </a:lnTo>
                  <a:lnTo>
                    <a:pt x="530" y="591"/>
                  </a:lnTo>
                  <a:lnTo>
                    <a:pt x="530" y="591"/>
                  </a:lnTo>
                  <a:lnTo>
                    <a:pt x="530" y="588"/>
                  </a:lnTo>
                  <a:lnTo>
                    <a:pt x="530" y="588"/>
                  </a:lnTo>
                  <a:lnTo>
                    <a:pt x="530" y="588"/>
                  </a:lnTo>
                  <a:lnTo>
                    <a:pt x="530" y="588"/>
                  </a:lnTo>
                  <a:lnTo>
                    <a:pt x="527" y="588"/>
                  </a:lnTo>
                  <a:lnTo>
                    <a:pt x="527" y="588"/>
                  </a:lnTo>
                  <a:lnTo>
                    <a:pt x="527" y="588"/>
                  </a:lnTo>
                  <a:lnTo>
                    <a:pt x="525" y="588"/>
                  </a:lnTo>
                  <a:lnTo>
                    <a:pt x="525" y="586"/>
                  </a:lnTo>
                  <a:lnTo>
                    <a:pt x="527" y="586"/>
                  </a:lnTo>
                  <a:lnTo>
                    <a:pt x="527" y="586"/>
                  </a:lnTo>
                  <a:lnTo>
                    <a:pt x="527" y="586"/>
                  </a:lnTo>
                  <a:lnTo>
                    <a:pt x="527" y="583"/>
                  </a:lnTo>
                  <a:lnTo>
                    <a:pt x="530" y="583"/>
                  </a:lnTo>
                  <a:lnTo>
                    <a:pt x="530" y="583"/>
                  </a:lnTo>
                  <a:lnTo>
                    <a:pt x="530" y="581"/>
                  </a:lnTo>
                  <a:lnTo>
                    <a:pt x="530" y="579"/>
                  </a:lnTo>
                  <a:lnTo>
                    <a:pt x="530" y="576"/>
                  </a:lnTo>
                  <a:lnTo>
                    <a:pt x="530" y="576"/>
                  </a:lnTo>
                  <a:lnTo>
                    <a:pt x="532" y="574"/>
                  </a:lnTo>
                  <a:lnTo>
                    <a:pt x="532" y="569"/>
                  </a:lnTo>
                  <a:lnTo>
                    <a:pt x="532" y="565"/>
                  </a:lnTo>
                  <a:lnTo>
                    <a:pt x="532" y="565"/>
                  </a:lnTo>
                  <a:lnTo>
                    <a:pt x="530" y="562"/>
                  </a:lnTo>
                  <a:lnTo>
                    <a:pt x="530" y="562"/>
                  </a:lnTo>
                  <a:lnTo>
                    <a:pt x="527" y="560"/>
                  </a:lnTo>
                  <a:lnTo>
                    <a:pt x="527" y="560"/>
                  </a:lnTo>
                  <a:lnTo>
                    <a:pt x="525" y="558"/>
                  </a:lnTo>
                  <a:lnTo>
                    <a:pt x="525" y="555"/>
                  </a:lnTo>
                  <a:lnTo>
                    <a:pt x="525" y="555"/>
                  </a:lnTo>
                  <a:lnTo>
                    <a:pt x="527" y="553"/>
                  </a:lnTo>
                  <a:lnTo>
                    <a:pt x="527" y="553"/>
                  </a:lnTo>
                  <a:lnTo>
                    <a:pt x="530" y="550"/>
                  </a:lnTo>
                  <a:lnTo>
                    <a:pt x="530" y="550"/>
                  </a:lnTo>
                  <a:lnTo>
                    <a:pt x="532" y="548"/>
                  </a:lnTo>
                  <a:lnTo>
                    <a:pt x="532" y="546"/>
                  </a:lnTo>
                  <a:lnTo>
                    <a:pt x="534" y="543"/>
                  </a:lnTo>
                  <a:lnTo>
                    <a:pt x="534" y="541"/>
                  </a:lnTo>
                  <a:lnTo>
                    <a:pt x="537" y="532"/>
                  </a:lnTo>
                  <a:lnTo>
                    <a:pt x="537" y="527"/>
                  </a:lnTo>
                  <a:lnTo>
                    <a:pt x="537" y="522"/>
                  </a:lnTo>
                  <a:lnTo>
                    <a:pt x="537" y="520"/>
                  </a:lnTo>
                  <a:lnTo>
                    <a:pt x="537" y="517"/>
                  </a:lnTo>
                  <a:lnTo>
                    <a:pt x="537" y="513"/>
                  </a:lnTo>
                  <a:lnTo>
                    <a:pt x="534" y="508"/>
                  </a:lnTo>
                  <a:lnTo>
                    <a:pt x="534" y="508"/>
                  </a:lnTo>
                  <a:lnTo>
                    <a:pt x="534" y="506"/>
                  </a:lnTo>
                  <a:lnTo>
                    <a:pt x="532" y="506"/>
                  </a:lnTo>
                  <a:lnTo>
                    <a:pt x="532" y="501"/>
                  </a:lnTo>
                  <a:lnTo>
                    <a:pt x="530" y="498"/>
                  </a:lnTo>
                  <a:lnTo>
                    <a:pt x="530" y="496"/>
                  </a:lnTo>
                  <a:lnTo>
                    <a:pt x="530" y="494"/>
                  </a:lnTo>
                  <a:lnTo>
                    <a:pt x="530" y="494"/>
                  </a:lnTo>
                  <a:lnTo>
                    <a:pt x="530" y="494"/>
                  </a:lnTo>
                  <a:lnTo>
                    <a:pt x="530" y="491"/>
                  </a:lnTo>
                  <a:lnTo>
                    <a:pt x="527" y="489"/>
                  </a:lnTo>
                  <a:lnTo>
                    <a:pt x="527" y="487"/>
                  </a:lnTo>
                  <a:lnTo>
                    <a:pt x="525" y="480"/>
                  </a:lnTo>
                  <a:lnTo>
                    <a:pt x="525" y="480"/>
                  </a:lnTo>
                  <a:lnTo>
                    <a:pt x="525" y="477"/>
                  </a:lnTo>
                  <a:lnTo>
                    <a:pt x="525" y="475"/>
                  </a:lnTo>
                  <a:lnTo>
                    <a:pt x="525" y="470"/>
                  </a:lnTo>
                  <a:lnTo>
                    <a:pt x="523" y="463"/>
                  </a:lnTo>
                  <a:lnTo>
                    <a:pt x="523" y="458"/>
                  </a:lnTo>
                  <a:lnTo>
                    <a:pt x="523" y="458"/>
                  </a:lnTo>
                  <a:lnTo>
                    <a:pt x="520" y="454"/>
                  </a:lnTo>
                  <a:lnTo>
                    <a:pt x="518" y="451"/>
                  </a:lnTo>
                  <a:lnTo>
                    <a:pt x="513" y="442"/>
                  </a:lnTo>
                  <a:lnTo>
                    <a:pt x="511" y="437"/>
                  </a:lnTo>
                  <a:lnTo>
                    <a:pt x="511" y="432"/>
                  </a:lnTo>
                  <a:lnTo>
                    <a:pt x="508" y="432"/>
                  </a:lnTo>
                  <a:lnTo>
                    <a:pt x="508" y="432"/>
                  </a:lnTo>
                  <a:lnTo>
                    <a:pt x="508" y="432"/>
                  </a:lnTo>
                  <a:lnTo>
                    <a:pt x="506" y="432"/>
                  </a:lnTo>
                  <a:lnTo>
                    <a:pt x="506" y="432"/>
                  </a:lnTo>
                  <a:lnTo>
                    <a:pt x="506" y="432"/>
                  </a:lnTo>
                  <a:lnTo>
                    <a:pt x="504" y="432"/>
                  </a:lnTo>
                  <a:lnTo>
                    <a:pt x="506" y="430"/>
                  </a:lnTo>
                  <a:lnTo>
                    <a:pt x="506" y="430"/>
                  </a:lnTo>
                  <a:lnTo>
                    <a:pt x="508" y="428"/>
                  </a:lnTo>
                  <a:lnTo>
                    <a:pt x="508" y="425"/>
                  </a:lnTo>
                  <a:lnTo>
                    <a:pt x="511" y="423"/>
                  </a:lnTo>
                  <a:lnTo>
                    <a:pt x="511" y="421"/>
                  </a:lnTo>
                  <a:lnTo>
                    <a:pt x="513" y="418"/>
                  </a:lnTo>
                  <a:lnTo>
                    <a:pt x="515" y="413"/>
                  </a:lnTo>
                  <a:lnTo>
                    <a:pt x="515" y="413"/>
                  </a:lnTo>
                  <a:lnTo>
                    <a:pt x="518" y="413"/>
                  </a:lnTo>
                  <a:lnTo>
                    <a:pt x="518" y="413"/>
                  </a:lnTo>
                  <a:lnTo>
                    <a:pt x="518" y="411"/>
                  </a:lnTo>
                  <a:lnTo>
                    <a:pt x="515" y="413"/>
                  </a:lnTo>
                  <a:lnTo>
                    <a:pt x="515" y="411"/>
                  </a:lnTo>
                  <a:lnTo>
                    <a:pt x="515" y="409"/>
                  </a:lnTo>
                  <a:lnTo>
                    <a:pt x="518" y="406"/>
                  </a:lnTo>
                  <a:lnTo>
                    <a:pt x="518" y="404"/>
                  </a:lnTo>
                  <a:lnTo>
                    <a:pt x="520" y="402"/>
                  </a:lnTo>
                  <a:lnTo>
                    <a:pt x="523" y="402"/>
                  </a:lnTo>
                  <a:lnTo>
                    <a:pt x="525" y="402"/>
                  </a:lnTo>
                  <a:lnTo>
                    <a:pt x="530" y="399"/>
                  </a:lnTo>
                  <a:lnTo>
                    <a:pt x="530" y="399"/>
                  </a:lnTo>
                  <a:lnTo>
                    <a:pt x="530" y="399"/>
                  </a:lnTo>
                  <a:lnTo>
                    <a:pt x="534" y="397"/>
                  </a:lnTo>
                  <a:lnTo>
                    <a:pt x="534" y="397"/>
                  </a:lnTo>
                  <a:lnTo>
                    <a:pt x="537" y="397"/>
                  </a:lnTo>
                  <a:lnTo>
                    <a:pt x="537" y="399"/>
                  </a:lnTo>
                  <a:lnTo>
                    <a:pt x="537" y="399"/>
                  </a:lnTo>
                  <a:lnTo>
                    <a:pt x="537" y="399"/>
                  </a:lnTo>
                  <a:lnTo>
                    <a:pt x="537" y="402"/>
                  </a:lnTo>
                  <a:lnTo>
                    <a:pt x="537" y="402"/>
                  </a:lnTo>
                  <a:lnTo>
                    <a:pt x="539" y="402"/>
                  </a:lnTo>
                  <a:lnTo>
                    <a:pt x="539" y="404"/>
                  </a:lnTo>
                  <a:lnTo>
                    <a:pt x="544" y="402"/>
                  </a:lnTo>
                  <a:lnTo>
                    <a:pt x="544" y="402"/>
                  </a:lnTo>
                  <a:lnTo>
                    <a:pt x="544" y="402"/>
                  </a:lnTo>
                  <a:lnTo>
                    <a:pt x="544" y="402"/>
                  </a:lnTo>
                  <a:lnTo>
                    <a:pt x="546" y="399"/>
                  </a:lnTo>
                  <a:lnTo>
                    <a:pt x="546" y="397"/>
                  </a:lnTo>
                  <a:lnTo>
                    <a:pt x="548" y="397"/>
                  </a:lnTo>
                  <a:lnTo>
                    <a:pt x="553" y="395"/>
                  </a:lnTo>
                  <a:lnTo>
                    <a:pt x="556" y="392"/>
                  </a:lnTo>
                  <a:lnTo>
                    <a:pt x="558" y="392"/>
                  </a:lnTo>
                  <a:lnTo>
                    <a:pt x="560" y="390"/>
                  </a:lnTo>
                  <a:lnTo>
                    <a:pt x="560" y="390"/>
                  </a:lnTo>
                  <a:lnTo>
                    <a:pt x="560" y="387"/>
                  </a:lnTo>
                  <a:lnTo>
                    <a:pt x="560" y="387"/>
                  </a:lnTo>
                  <a:lnTo>
                    <a:pt x="563" y="385"/>
                  </a:lnTo>
                  <a:lnTo>
                    <a:pt x="565" y="383"/>
                  </a:lnTo>
                  <a:lnTo>
                    <a:pt x="565" y="383"/>
                  </a:lnTo>
                  <a:lnTo>
                    <a:pt x="570" y="383"/>
                  </a:lnTo>
                  <a:lnTo>
                    <a:pt x="572" y="385"/>
                  </a:lnTo>
                  <a:lnTo>
                    <a:pt x="574" y="383"/>
                  </a:lnTo>
                  <a:lnTo>
                    <a:pt x="574" y="383"/>
                  </a:lnTo>
                  <a:lnTo>
                    <a:pt x="572" y="383"/>
                  </a:lnTo>
                  <a:lnTo>
                    <a:pt x="572" y="380"/>
                  </a:lnTo>
                  <a:lnTo>
                    <a:pt x="572" y="380"/>
                  </a:lnTo>
                  <a:lnTo>
                    <a:pt x="572" y="378"/>
                  </a:lnTo>
                  <a:lnTo>
                    <a:pt x="574" y="376"/>
                  </a:lnTo>
                  <a:lnTo>
                    <a:pt x="574" y="373"/>
                  </a:lnTo>
                  <a:lnTo>
                    <a:pt x="574" y="371"/>
                  </a:lnTo>
                  <a:lnTo>
                    <a:pt x="574" y="369"/>
                  </a:lnTo>
                  <a:lnTo>
                    <a:pt x="574" y="366"/>
                  </a:lnTo>
                  <a:lnTo>
                    <a:pt x="572" y="364"/>
                  </a:lnTo>
                  <a:lnTo>
                    <a:pt x="572" y="361"/>
                  </a:lnTo>
                  <a:lnTo>
                    <a:pt x="572" y="361"/>
                  </a:lnTo>
                  <a:lnTo>
                    <a:pt x="572" y="359"/>
                  </a:lnTo>
                  <a:lnTo>
                    <a:pt x="574" y="359"/>
                  </a:lnTo>
                  <a:lnTo>
                    <a:pt x="577" y="359"/>
                  </a:lnTo>
                  <a:lnTo>
                    <a:pt x="577" y="357"/>
                  </a:lnTo>
                  <a:lnTo>
                    <a:pt x="577" y="357"/>
                  </a:lnTo>
                  <a:lnTo>
                    <a:pt x="577" y="354"/>
                  </a:lnTo>
                  <a:lnTo>
                    <a:pt x="577" y="354"/>
                  </a:lnTo>
                  <a:lnTo>
                    <a:pt x="574" y="352"/>
                  </a:lnTo>
                  <a:lnTo>
                    <a:pt x="572" y="352"/>
                  </a:lnTo>
                  <a:lnTo>
                    <a:pt x="572" y="350"/>
                  </a:lnTo>
                  <a:lnTo>
                    <a:pt x="570" y="350"/>
                  </a:lnTo>
                  <a:lnTo>
                    <a:pt x="570" y="350"/>
                  </a:lnTo>
                  <a:lnTo>
                    <a:pt x="567" y="350"/>
                  </a:lnTo>
                  <a:lnTo>
                    <a:pt x="567" y="347"/>
                  </a:lnTo>
                  <a:lnTo>
                    <a:pt x="567" y="347"/>
                  </a:lnTo>
                  <a:lnTo>
                    <a:pt x="567" y="345"/>
                  </a:lnTo>
                  <a:lnTo>
                    <a:pt x="565" y="345"/>
                  </a:lnTo>
                  <a:lnTo>
                    <a:pt x="565" y="343"/>
                  </a:lnTo>
                  <a:lnTo>
                    <a:pt x="563" y="343"/>
                  </a:lnTo>
                  <a:lnTo>
                    <a:pt x="563" y="340"/>
                  </a:lnTo>
                  <a:lnTo>
                    <a:pt x="563" y="340"/>
                  </a:lnTo>
                  <a:lnTo>
                    <a:pt x="565" y="340"/>
                  </a:lnTo>
                  <a:lnTo>
                    <a:pt x="563" y="338"/>
                  </a:lnTo>
                  <a:lnTo>
                    <a:pt x="563" y="335"/>
                  </a:lnTo>
                  <a:lnTo>
                    <a:pt x="565" y="335"/>
                  </a:lnTo>
                  <a:lnTo>
                    <a:pt x="567" y="335"/>
                  </a:lnTo>
                  <a:lnTo>
                    <a:pt x="567" y="335"/>
                  </a:lnTo>
                  <a:lnTo>
                    <a:pt x="567" y="333"/>
                  </a:lnTo>
                  <a:lnTo>
                    <a:pt x="567" y="331"/>
                  </a:lnTo>
                  <a:lnTo>
                    <a:pt x="567" y="331"/>
                  </a:lnTo>
                  <a:lnTo>
                    <a:pt x="570" y="331"/>
                  </a:lnTo>
                  <a:lnTo>
                    <a:pt x="570" y="331"/>
                  </a:lnTo>
                  <a:lnTo>
                    <a:pt x="572" y="333"/>
                  </a:lnTo>
                  <a:lnTo>
                    <a:pt x="574" y="335"/>
                  </a:lnTo>
                  <a:lnTo>
                    <a:pt x="574" y="335"/>
                  </a:lnTo>
                  <a:lnTo>
                    <a:pt x="577" y="333"/>
                  </a:lnTo>
                  <a:lnTo>
                    <a:pt x="582" y="335"/>
                  </a:lnTo>
                  <a:lnTo>
                    <a:pt x="582" y="335"/>
                  </a:lnTo>
                  <a:lnTo>
                    <a:pt x="582" y="338"/>
                  </a:lnTo>
                  <a:lnTo>
                    <a:pt x="582" y="338"/>
                  </a:lnTo>
                  <a:lnTo>
                    <a:pt x="584" y="343"/>
                  </a:lnTo>
                  <a:lnTo>
                    <a:pt x="584" y="343"/>
                  </a:lnTo>
                  <a:lnTo>
                    <a:pt x="589" y="338"/>
                  </a:lnTo>
                  <a:lnTo>
                    <a:pt x="593" y="333"/>
                  </a:lnTo>
                  <a:lnTo>
                    <a:pt x="596" y="331"/>
                  </a:lnTo>
                  <a:lnTo>
                    <a:pt x="596" y="331"/>
                  </a:lnTo>
                  <a:lnTo>
                    <a:pt x="596" y="328"/>
                  </a:lnTo>
                  <a:lnTo>
                    <a:pt x="598" y="331"/>
                  </a:lnTo>
                  <a:lnTo>
                    <a:pt x="600" y="331"/>
                  </a:lnTo>
                  <a:lnTo>
                    <a:pt x="600" y="331"/>
                  </a:lnTo>
                  <a:lnTo>
                    <a:pt x="600" y="331"/>
                  </a:lnTo>
                  <a:lnTo>
                    <a:pt x="600" y="331"/>
                  </a:lnTo>
                  <a:lnTo>
                    <a:pt x="598" y="333"/>
                  </a:lnTo>
                  <a:lnTo>
                    <a:pt x="598" y="333"/>
                  </a:lnTo>
                  <a:lnTo>
                    <a:pt x="598" y="333"/>
                  </a:lnTo>
                  <a:lnTo>
                    <a:pt x="598" y="335"/>
                  </a:lnTo>
                  <a:lnTo>
                    <a:pt x="598" y="335"/>
                  </a:lnTo>
                  <a:lnTo>
                    <a:pt x="598" y="335"/>
                  </a:lnTo>
                  <a:lnTo>
                    <a:pt x="596" y="338"/>
                  </a:lnTo>
                  <a:lnTo>
                    <a:pt x="596" y="338"/>
                  </a:lnTo>
                  <a:lnTo>
                    <a:pt x="596" y="340"/>
                  </a:lnTo>
                  <a:lnTo>
                    <a:pt x="598" y="340"/>
                  </a:lnTo>
                  <a:lnTo>
                    <a:pt x="598" y="340"/>
                  </a:lnTo>
                  <a:lnTo>
                    <a:pt x="600" y="340"/>
                  </a:lnTo>
                  <a:lnTo>
                    <a:pt x="605" y="338"/>
                  </a:lnTo>
                  <a:lnTo>
                    <a:pt x="605" y="338"/>
                  </a:lnTo>
                  <a:lnTo>
                    <a:pt x="608" y="335"/>
                  </a:lnTo>
                  <a:lnTo>
                    <a:pt x="608" y="333"/>
                  </a:lnTo>
                  <a:lnTo>
                    <a:pt x="610" y="331"/>
                  </a:lnTo>
                  <a:lnTo>
                    <a:pt x="610" y="331"/>
                  </a:lnTo>
                  <a:lnTo>
                    <a:pt x="610" y="331"/>
                  </a:lnTo>
                  <a:lnTo>
                    <a:pt x="608" y="328"/>
                  </a:lnTo>
                  <a:lnTo>
                    <a:pt x="605" y="326"/>
                  </a:lnTo>
                  <a:lnTo>
                    <a:pt x="605" y="324"/>
                  </a:lnTo>
                  <a:lnTo>
                    <a:pt x="605" y="324"/>
                  </a:lnTo>
                  <a:lnTo>
                    <a:pt x="605" y="321"/>
                  </a:lnTo>
                  <a:lnTo>
                    <a:pt x="605" y="321"/>
                  </a:lnTo>
                  <a:lnTo>
                    <a:pt x="605" y="321"/>
                  </a:lnTo>
                  <a:lnTo>
                    <a:pt x="605" y="321"/>
                  </a:lnTo>
                  <a:lnTo>
                    <a:pt x="600" y="321"/>
                  </a:lnTo>
                  <a:lnTo>
                    <a:pt x="600" y="321"/>
                  </a:lnTo>
                  <a:lnTo>
                    <a:pt x="598" y="319"/>
                  </a:lnTo>
                  <a:lnTo>
                    <a:pt x="598" y="319"/>
                  </a:lnTo>
                  <a:lnTo>
                    <a:pt x="598" y="317"/>
                  </a:lnTo>
                  <a:lnTo>
                    <a:pt x="596" y="314"/>
                  </a:lnTo>
                  <a:lnTo>
                    <a:pt x="596" y="312"/>
                  </a:lnTo>
                  <a:lnTo>
                    <a:pt x="596" y="312"/>
                  </a:lnTo>
                  <a:lnTo>
                    <a:pt x="598" y="309"/>
                  </a:lnTo>
                  <a:lnTo>
                    <a:pt x="598" y="309"/>
                  </a:lnTo>
                  <a:lnTo>
                    <a:pt x="598" y="309"/>
                  </a:lnTo>
                  <a:lnTo>
                    <a:pt x="598" y="307"/>
                  </a:lnTo>
                  <a:lnTo>
                    <a:pt x="598" y="307"/>
                  </a:lnTo>
                  <a:lnTo>
                    <a:pt x="598" y="307"/>
                  </a:lnTo>
                  <a:lnTo>
                    <a:pt x="600" y="305"/>
                  </a:lnTo>
                  <a:lnTo>
                    <a:pt x="600" y="302"/>
                  </a:lnTo>
                  <a:lnTo>
                    <a:pt x="598" y="302"/>
                  </a:lnTo>
                  <a:lnTo>
                    <a:pt x="598" y="302"/>
                  </a:lnTo>
                  <a:lnTo>
                    <a:pt x="598" y="300"/>
                  </a:lnTo>
                  <a:lnTo>
                    <a:pt x="598" y="298"/>
                  </a:lnTo>
                  <a:lnTo>
                    <a:pt x="600" y="298"/>
                  </a:lnTo>
                  <a:lnTo>
                    <a:pt x="600" y="295"/>
                  </a:lnTo>
                  <a:lnTo>
                    <a:pt x="603" y="293"/>
                  </a:lnTo>
                  <a:lnTo>
                    <a:pt x="603" y="291"/>
                  </a:lnTo>
                  <a:lnTo>
                    <a:pt x="603" y="291"/>
                  </a:lnTo>
                  <a:lnTo>
                    <a:pt x="600" y="286"/>
                  </a:lnTo>
                  <a:lnTo>
                    <a:pt x="600" y="286"/>
                  </a:lnTo>
                  <a:lnTo>
                    <a:pt x="600" y="286"/>
                  </a:lnTo>
                  <a:lnTo>
                    <a:pt x="600" y="284"/>
                  </a:lnTo>
                  <a:lnTo>
                    <a:pt x="600" y="276"/>
                  </a:lnTo>
                  <a:lnTo>
                    <a:pt x="603" y="272"/>
                  </a:lnTo>
                  <a:lnTo>
                    <a:pt x="600" y="269"/>
                  </a:lnTo>
                  <a:lnTo>
                    <a:pt x="600" y="269"/>
                  </a:lnTo>
                  <a:lnTo>
                    <a:pt x="600" y="269"/>
                  </a:lnTo>
                  <a:lnTo>
                    <a:pt x="598" y="269"/>
                  </a:lnTo>
                  <a:lnTo>
                    <a:pt x="598" y="267"/>
                  </a:lnTo>
                  <a:lnTo>
                    <a:pt x="600" y="267"/>
                  </a:lnTo>
                  <a:lnTo>
                    <a:pt x="603" y="267"/>
                  </a:lnTo>
                  <a:lnTo>
                    <a:pt x="603" y="267"/>
                  </a:lnTo>
                  <a:lnTo>
                    <a:pt x="605" y="265"/>
                  </a:lnTo>
                  <a:lnTo>
                    <a:pt x="605" y="265"/>
                  </a:lnTo>
                  <a:lnTo>
                    <a:pt x="603" y="262"/>
                  </a:lnTo>
                  <a:lnTo>
                    <a:pt x="603" y="262"/>
                  </a:lnTo>
                  <a:lnTo>
                    <a:pt x="603" y="260"/>
                  </a:lnTo>
                  <a:lnTo>
                    <a:pt x="603" y="260"/>
                  </a:lnTo>
                  <a:lnTo>
                    <a:pt x="603" y="258"/>
                  </a:lnTo>
                  <a:lnTo>
                    <a:pt x="600" y="258"/>
                  </a:lnTo>
                  <a:lnTo>
                    <a:pt x="598" y="255"/>
                  </a:lnTo>
                  <a:lnTo>
                    <a:pt x="598" y="255"/>
                  </a:lnTo>
                  <a:lnTo>
                    <a:pt x="598" y="255"/>
                  </a:lnTo>
                  <a:lnTo>
                    <a:pt x="598" y="253"/>
                  </a:lnTo>
                  <a:lnTo>
                    <a:pt x="598" y="253"/>
                  </a:lnTo>
                  <a:lnTo>
                    <a:pt x="598" y="250"/>
                  </a:lnTo>
                  <a:lnTo>
                    <a:pt x="598" y="250"/>
                  </a:lnTo>
                  <a:lnTo>
                    <a:pt x="598" y="250"/>
                  </a:lnTo>
                  <a:lnTo>
                    <a:pt x="596" y="248"/>
                  </a:lnTo>
                  <a:lnTo>
                    <a:pt x="596" y="248"/>
                  </a:lnTo>
                  <a:lnTo>
                    <a:pt x="593" y="246"/>
                  </a:lnTo>
                  <a:lnTo>
                    <a:pt x="593" y="246"/>
                  </a:lnTo>
                  <a:lnTo>
                    <a:pt x="593" y="246"/>
                  </a:lnTo>
                  <a:lnTo>
                    <a:pt x="596" y="246"/>
                  </a:lnTo>
                  <a:lnTo>
                    <a:pt x="593" y="246"/>
                  </a:lnTo>
                  <a:lnTo>
                    <a:pt x="593" y="246"/>
                  </a:lnTo>
                  <a:lnTo>
                    <a:pt x="593" y="246"/>
                  </a:lnTo>
                  <a:lnTo>
                    <a:pt x="593" y="246"/>
                  </a:lnTo>
                  <a:lnTo>
                    <a:pt x="591" y="243"/>
                  </a:lnTo>
                  <a:lnTo>
                    <a:pt x="591" y="243"/>
                  </a:lnTo>
                  <a:lnTo>
                    <a:pt x="589" y="241"/>
                  </a:lnTo>
                  <a:lnTo>
                    <a:pt x="589" y="241"/>
                  </a:lnTo>
                  <a:lnTo>
                    <a:pt x="586" y="241"/>
                  </a:lnTo>
                  <a:lnTo>
                    <a:pt x="586" y="241"/>
                  </a:lnTo>
                  <a:lnTo>
                    <a:pt x="584" y="239"/>
                  </a:lnTo>
                  <a:lnTo>
                    <a:pt x="584" y="236"/>
                  </a:lnTo>
                  <a:lnTo>
                    <a:pt x="584" y="234"/>
                  </a:lnTo>
                  <a:lnTo>
                    <a:pt x="582" y="232"/>
                  </a:lnTo>
                  <a:lnTo>
                    <a:pt x="582" y="229"/>
                  </a:lnTo>
                  <a:lnTo>
                    <a:pt x="582" y="229"/>
                  </a:lnTo>
                  <a:lnTo>
                    <a:pt x="582" y="229"/>
                  </a:lnTo>
                  <a:lnTo>
                    <a:pt x="579" y="229"/>
                  </a:lnTo>
                  <a:lnTo>
                    <a:pt x="577" y="229"/>
                  </a:lnTo>
                  <a:lnTo>
                    <a:pt x="574" y="227"/>
                  </a:lnTo>
                  <a:lnTo>
                    <a:pt x="572" y="227"/>
                  </a:lnTo>
                  <a:lnTo>
                    <a:pt x="570" y="227"/>
                  </a:lnTo>
                  <a:lnTo>
                    <a:pt x="567" y="227"/>
                  </a:lnTo>
                  <a:lnTo>
                    <a:pt x="565" y="227"/>
                  </a:lnTo>
                  <a:lnTo>
                    <a:pt x="565" y="224"/>
                  </a:lnTo>
                  <a:lnTo>
                    <a:pt x="565" y="222"/>
                  </a:lnTo>
                  <a:lnTo>
                    <a:pt x="565" y="220"/>
                  </a:lnTo>
                  <a:lnTo>
                    <a:pt x="565" y="220"/>
                  </a:lnTo>
                  <a:lnTo>
                    <a:pt x="565" y="220"/>
                  </a:lnTo>
                  <a:lnTo>
                    <a:pt x="565" y="217"/>
                  </a:lnTo>
                  <a:lnTo>
                    <a:pt x="563" y="217"/>
                  </a:lnTo>
                  <a:lnTo>
                    <a:pt x="563" y="217"/>
                  </a:lnTo>
                  <a:lnTo>
                    <a:pt x="560" y="215"/>
                  </a:lnTo>
                  <a:lnTo>
                    <a:pt x="563" y="215"/>
                  </a:lnTo>
                  <a:lnTo>
                    <a:pt x="563" y="213"/>
                  </a:lnTo>
                  <a:lnTo>
                    <a:pt x="563" y="213"/>
                  </a:lnTo>
                  <a:lnTo>
                    <a:pt x="563" y="213"/>
                  </a:lnTo>
                  <a:lnTo>
                    <a:pt x="563" y="210"/>
                  </a:lnTo>
                  <a:lnTo>
                    <a:pt x="563" y="210"/>
                  </a:lnTo>
                  <a:lnTo>
                    <a:pt x="558" y="210"/>
                  </a:lnTo>
                  <a:lnTo>
                    <a:pt x="556" y="210"/>
                  </a:lnTo>
                  <a:lnTo>
                    <a:pt x="556" y="210"/>
                  </a:lnTo>
                  <a:lnTo>
                    <a:pt x="556" y="210"/>
                  </a:lnTo>
                  <a:lnTo>
                    <a:pt x="556" y="208"/>
                  </a:lnTo>
                  <a:lnTo>
                    <a:pt x="556" y="208"/>
                  </a:lnTo>
                  <a:lnTo>
                    <a:pt x="556" y="208"/>
                  </a:lnTo>
                  <a:lnTo>
                    <a:pt x="556" y="208"/>
                  </a:lnTo>
                  <a:lnTo>
                    <a:pt x="558" y="208"/>
                  </a:lnTo>
                  <a:lnTo>
                    <a:pt x="560" y="206"/>
                  </a:lnTo>
                  <a:lnTo>
                    <a:pt x="560" y="206"/>
                  </a:lnTo>
                  <a:lnTo>
                    <a:pt x="560" y="203"/>
                  </a:lnTo>
                  <a:lnTo>
                    <a:pt x="563" y="203"/>
                  </a:lnTo>
                  <a:lnTo>
                    <a:pt x="565" y="201"/>
                  </a:lnTo>
                  <a:lnTo>
                    <a:pt x="565" y="201"/>
                  </a:lnTo>
                  <a:lnTo>
                    <a:pt x="565" y="198"/>
                  </a:lnTo>
                  <a:lnTo>
                    <a:pt x="565" y="198"/>
                  </a:lnTo>
                  <a:lnTo>
                    <a:pt x="563" y="194"/>
                  </a:lnTo>
                  <a:lnTo>
                    <a:pt x="558" y="191"/>
                  </a:lnTo>
                  <a:lnTo>
                    <a:pt x="558" y="191"/>
                  </a:lnTo>
                  <a:lnTo>
                    <a:pt x="556" y="191"/>
                  </a:lnTo>
                  <a:lnTo>
                    <a:pt x="553" y="191"/>
                  </a:lnTo>
                  <a:lnTo>
                    <a:pt x="553" y="191"/>
                  </a:lnTo>
                  <a:lnTo>
                    <a:pt x="553" y="191"/>
                  </a:lnTo>
                  <a:lnTo>
                    <a:pt x="553" y="191"/>
                  </a:lnTo>
                  <a:lnTo>
                    <a:pt x="551" y="189"/>
                  </a:lnTo>
                  <a:lnTo>
                    <a:pt x="548" y="187"/>
                  </a:lnTo>
                  <a:lnTo>
                    <a:pt x="548" y="187"/>
                  </a:lnTo>
                  <a:lnTo>
                    <a:pt x="546" y="184"/>
                  </a:lnTo>
                  <a:lnTo>
                    <a:pt x="546" y="182"/>
                  </a:lnTo>
                  <a:lnTo>
                    <a:pt x="541" y="180"/>
                  </a:lnTo>
                  <a:lnTo>
                    <a:pt x="539" y="180"/>
                  </a:lnTo>
                  <a:lnTo>
                    <a:pt x="539" y="180"/>
                  </a:lnTo>
                  <a:lnTo>
                    <a:pt x="539" y="177"/>
                  </a:lnTo>
                  <a:lnTo>
                    <a:pt x="539" y="177"/>
                  </a:lnTo>
                  <a:lnTo>
                    <a:pt x="539" y="177"/>
                  </a:lnTo>
                  <a:lnTo>
                    <a:pt x="541" y="175"/>
                  </a:lnTo>
                  <a:lnTo>
                    <a:pt x="541" y="175"/>
                  </a:lnTo>
                  <a:lnTo>
                    <a:pt x="541" y="175"/>
                  </a:lnTo>
                  <a:lnTo>
                    <a:pt x="541" y="175"/>
                  </a:lnTo>
                  <a:lnTo>
                    <a:pt x="539" y="172"/>
                  </a:lnTo>
                  <a:lnTo>
                    <a:pt x="539" y="170"/>
                  </a:lnTo>
                  <a:lnTo>
                    <a:pt x="539" y="168"/>
                  </a:lnTo>
                  <a:lnTo>
                    <a:pt x="539" y="165"/>
                  </a:lnTo>
                  <a:lnTo>
                    <a:pt x="539" y="163"/>
                  </a:lnTo>
                  <a:lnTo>
                    <a:pt x="539" y="163"/>
                  </a:lnTo>
                  <a:lnTo>
                    <a:pt x="537" y="163"/>
                  </a:lnTo>
                  <a:lnTo>
                    <a:pt x="534" y="161"/>
                  </a:lnTo>
                  <a:lnTo>
                    <a:pt x="534" y="158"/>
                  </a:lnTo>
                  <a:lnTo>
                    <a:pt x="534" y="158"/>
                  </a:lnTo>
                  <a:lnTo>
                    <a:pt x="534" y="156"/>
                  </a:lnTo>
                  <a:lnTo>
                    <a:pt x="534" y="156"/>
                  </a:lnTo>
                  <a:lnTo>
                    <a:pt x="537" y="158"/>
                  </a:lnTo>
                  <a:lnTo>
                    <a:pt x="539" y="158"/>
                  </a:lnTo>
                  <a:lnTo>
                    <a:pt x="541" y="158"/>
                  </a:lnTo>
                  <a:lnTo>
                    <a:pt x="541" y="158"/>
                  </a:lnTo>
                  <a:lnTo>
                    <a:pt x="541" y="158"/>
                  </a:lnTo>
                  <a:lnTo>
                    <a:pt x="541" y="156"/>
                  </a:lnTo>
                  <a:lnTo>
                    <a:pt x="541" y="156"/>
                  </a:lnTo>
                  <a:lnTo>
                    <a:pt x="539" y="151"/>
                  </a:lnTo>
                  <a:lnTo>
                    <a:pt x="539" y="149"/>
                  </a:lnTo>
                  <a:lnTo>
                    <a:pt x="539" y="149"/>
                  </a:lnTo>
                  <a:lnTo>
                    <a:pt x="539" y="147"/>
                  </a:lnTo>
                  <a:lnTo>
                    <a:pt x="541" y="144"/>
                  </a:lnTo>
                  <a:lnTo>
                    <a:pt x="541" y="142"/>
                  </a:lnTo>
                  <a:lnTo>
                    <a:pt x="539" y="142"/>
                  </a:lnTo>
                  <a:lnTo>
                    <a:pt x="539" y="142"/>
                  </a:lnTo>
                  <a:lnTo>
                    <a:pt x="534" y="142"/>
                  </a:lnTo>
                  <a:lnTo>
                    <a:pt x="534" y="142"/>
                  </a:lnTo>
                  <a:lnTo>
                    <a:pt x="534" y="139"/>
                  </a:lnTo>
                  <a:lnTo>
                    <a:pt x="534" y="137"/>
                  </a:lnTo>
                  <a:lnTo>
                    <a:pt x="532" y="137"/>
                  </a:lnTo>
                  <a:lnTo>
                    <a:pt x="532" y="135"/>
                  </a:lnTo>
                  <a:lnTo>
                    <a:pt x="532" y="132"/>
                  </a:lnTo>
                  <a:lnTo>
                    <a:pt x="534" y="132"/>
                  </a:lnTo>
                  <a:lnTo>
                    <a:pt x="534" y="132"/>
                  </a:lnTo>
                  <a:lnTo>
                    <a:pt x="534" y="132"/>
                  </a:lnTo>
                  <a:lnTo>
                    <a:pt x="534" y="130"/>
                  </a:lnTo>
                  <a:lnTo>
                    <a:pt x="534" y="128"/>
                  </a:lnTo>
                  <a:lnTo>
                    <a:pt x="534" y="128"/>
                  </a:lnTo>
                  <a:lnTo>
                    <a:pt x="534" y="125"/>
                  </a:lnTo>
                  <a:lnTo>
                    <a:pt x="534" y="125"/>
                  </a:lnTo>
                  <a:lnTo>
                    <a:pt x="534" y="123"/>
                  </a:lnTo>
                  <a:lnTo>
                    <a:pt x="534" y="123"/>
                  </a:lnTo>
                  <a:lnTo>
                    <a:pt x="537" y="121"/>
                  </a:lnTo>
                  <a:lnTo>
                    <a:pt x="539" y="121"/>
                  </a:lnTo>
                  <a:lnTo>
                    <a:pt x="539" y="121"/>
                  </a:lnTo>
                  <a:lnTo>
                    <a:pt x="541" y="123"/>
                  </a:lnTo>
                  <a:lnTo>
                    <a:pt x="544" y="125"/>
                  </a:lnTo>
                  <a:lnTo>
                    <a:pt x="544" y="123"/>
                  </a:lnTo>
                  <a:lnTo>
                    <a:pt x="544" y="123"/>
                  </a:lnTo>
                  <a:lnTo>
                    <a:pt x="541" y="121"/>
                  </a:lnTo>
                  <a:lnTo>
                    <a:pt x="541" y="118"/>
                  </a:lnTo>
                  <a:lnTo>
                    <a:pt x="539" y="113"/>
                  </a:lnTo>
                  <a:lnTo>
                    <a:pt x="539" y="111"/>
                  </a:lnTo>
                  <a:lnTo>
                    <a:pt x="539" y="109"/>
                  </a:lnTo>
                  <a:lnTo>
                    <a:pt x="537" y="106"/>
                  </a:lnTo>
                  <a:lnTo>
                    <a:pt x="534" y="106"/>
                  </a:lnTo>
                  <a:lnTo>
                    <a:pt x="532" y="104"/>
                  </a:lnTo>
                  <a:lnTo>
                    <a:pt x="532" y="104"/>
                  </a:lnTo>
                  <a:lnTo>
                    <a:pt x="532" y="104"/>
                  </a:lnTo>
                  <a:lnTo>
                    <a:pt x="532" y="102"/>
                  </a:lnTo>
                  <a:lnTo>
                    <a:pt x="534" y="102"/>
                  </a:lnTo>
                  <a:lnTo>
                    <a:pt x="537" y="97"/>
                  </a:lnTo>
                  <a:lnTo>
                    <a:pt x="537" y="97"/>
                  </a:lnTo>
                  <a:lnTo>
                    <a:pt x="537" y="97"/>
                  </a:lnTo>
                  <a:lnTo>
                    <a:pt x="534" y="92"/>
                  </a:lnTo>
                  <a:lnTo>
                    <a:pt x="532" y="90"/>
                  </a:lnTo>
                  <a:lnTo>
                    <a:pt x="532" y="90"/>
                  </a:lnTo>
                  <a:lnTo>
                    <a:pt x="532" y="90"/>
                  </a:lnTo>
                  <a:lnTo>
                    <a:pt x="534" y="87"/>
                  </a:lnTo>
                  <a:lnTo>
                    <a:pt x="534" y="85"/>
                  </a:lnTo>
                  <a:lnTo>
                    <a:pt x="534" y="85"/>
                  </a:lnTo>
                  <a:lnTo>
                    <a:pt x="534" y="83"/>
                  </a:lnTo>
                  <a:lnTo>
                    <a:pt x="532" y="83"/>
                  </a:lnTo>
                  <a:lnTo>
                    <a:pt x="532" y="83"/>
                  </a:lnTo>
                  <a:lnTo>
                    <a:pt x="530" y="83"/>
                  </a:lnTo>
                  <a:lnTo>
                    <a:pt x="530" y="80"/>
                  </a:lnTo>
                  <a:lnTo>
                    <a:pt x="527" y="80"/>
                  </a:lnTo>
                  <a:lnTo>
                    <a:pt x="530" y="78"/>
                  </a:lnTo>
                  <a:lnTo>
                    <a:pt x="530" y="76"/>
                  </a:lnTo>
                  <a:lnTo>
                    <a:pt x="530" y="76"/>
                  </a:lnTo>
                  <a:lnTo>
                    <a:pt x="530" y="73"/>
                  </a:lnTo>
                  <a:lnTo>
                    <a:pt x="527" y="73"/>
                  </a:lnTo>
                  <a:lnTo>
                    <a:pt x="525" y="73"/>
                  </a:lnTo>
                  <a:lnTo>
                    <a:pt x="523" y="76"/>
                  </a:lnTo>
                  <a:lnTo>
                    <a:pt x="520" y="78"/>
                  </a:lnTo>
                  <a:lnTo>
                    <a:pt x="520" y="78"/>
                  </a:lnTo>
                  <a:lnTo>
                    <a:pt x="520" y="78"/>
                  </a:lnTo>
                  <a:lnTo>
                    <a:pt x="523" y="80"/>
                  </a:lnTo>
                  <a:lnTo>
                    <a:pt x="523" y="83"/>
                  </a:lnTo>
                  <a:lnTo>
                    <a:pt x="523" y="83"/>
                  </a:lnTo>
                  <a:lnTo>
                    <a:pt x="523" y="83"/>
                  </a:lnTo>
                  <a:lnTo>
                    <a:pt x="523" y="85"/>
                  </a:lnTo>
                  <a:lnTo>
                    <a:pt x="520" y="85"/>
                  </a:lnTo>
                  <a:lnTo>
                    <a:pt x="520" y="85"/>
                  </a:lnTo>
                  <a:lnTo>
                    <a:pt x="518" y="87"/>
                  </a:lnTo>
                  <a:lnTo>
                    <a:pt x="515" y="90"/>
                  </a:lnTo>
                  <a:lnTo>
                    <a:pt x="515" y="92"/>
                  </a:lnTo>
                  <a:lnTo>
                    <a:pt x="515" y="92"/>
                  </a:lnTo>
                  <a:lnTo>
                    <a:pt x="513" y="92"/>
                  </a:lnTo>
                  <a:lnTo>
                    <a:pt x="508" y="92"/>
                  </a:lnTo>
                  <a:lnTo>
                    <a:pt x="499" y="92"/>
                  </a:lnTo>
                  <a:lnTo>
                    <a:pt x="494" y="92"/>
                  </a:lnTo>
                  <a:lnTo>
                    <a:pt x="497" y="92"/>
                  </a:lnTo>
                  <a:lnTo>
                    <a:pt x="497" y="90"/>
                  </a:lnTo>
                  <a:lnTo>
                    <a:pt x="494" y="83"/>
                  </a:lnTo>
                  <a:lnTo>
                    <a:pt x="494" y="83"/>
                  </a:lnTo>
                  <a:lnTo>
                    <a:pt x="494" y="80"/>
                  </a:lnTo>
                  <a:lnTo>
                    <a:pt x="494" y="78"/>
                  </a:lnTo>
                  <a:lnTo>
                    <a:pt x="494" y="76"/>
                  </a:lnTo>
                  <a:lnTo>
                    <a:pt x="494" y="73"/>
                  </a:lnTo>
                  <a:lnTo>
                    <a:pt x="494" y="71"/>
                  </a:lnTo>
                  <a:lnTo>
                    <a:pt x="494" y="71"/>
                  </a:lnTo>
                  <a:lnTo>
                    <a:pt x="494" y="69"/>
                  </a:lnTo>
                  <a:lnTo>
                    <a:pt x="494" y="69"/>
                  </a:lnTo>
                  <a:lnTo>
                    <a:pt x="492" y="69"/>
                  </a:lnTo>
                  <a:lnTo>
                    <a:pt x="492" y="69"/>
                  </a:lnTo>
                  <a:lnTo>
                    <a:pt x="492" y="69"/>
                  </a:lnTo>
                  <a:lnTo>
                    <a:pt x="492" y="66"/>
                  </a:lnTo>
                  <a:lnTo>
                    <a:pt x="492" y="66"/>
                  </a:lnTo>
                  <a:lnTo>
                    <a:pt x="492" y="64"/>
                  </a:lnTo>
                  <a:lnTo>
                    <a:pt x="492" y="64"/>
                  </a:lnTo>
                  <a:lnTo>
                    <a:pt x="492" y="61"/>
                  </a:lnTo>
                  <a:lnTo>
                    <a:pt x="492" y="61"/>
                  </a:lnTo>
                  <a:lnTo>
                    <a:pt x="492" y="61"/>
                  </a:lnTo>
                  <a:lnTo>
                    <a:pt x="489" y="61"/>
                  </a:lnTo>
                  <a:lnTo>
                    <a:pt x="489" y="64"/>
                  </a:lnTo>
                  <a:lnTo>
                    <a:pt x="487" y="64"/>
                  </a:lnTo>
                  <a:lnTo>
                    <a:pt x="485" y="66"/>
                  </a:lnTo>
                  <a:lnTo>
                    <a:pt x="482" y="66"/>
                  </a:lnTo>
                  <a:lnTo>
                    <a:pt x="482" y="69"/>
                  </a:lnTo>
                  <a:lnTo>
                    <a:pt x="482" y="69"/>
                  </a:lnTo>
                  <a:lnTo>
                    <a:pt x="482" y="69"/>
                  </a:lnTo>
                  <a:lnTo>
                    <a:pt x="482" y="73"/>
                  </a:lnTo>
                  <a:lnTo>
                    <a:pt x="480" y="76"/>
                  </a:lnTo>
                  <a:lnTo>
                    <a:pt x="480" y="76"/>
                  </a:lnTo>
                  <a:lnTo>
                    <a:pt x="478" y="76"/>
                  </a:lnTo>
                  <a:lnTo>
                    <a:pt x="475" y="73"/>
                  </a:lnTo>
                  <a:lnTo>
                    <a:pt x="475" y="71"/>
                  </a:lnTo>
                  <a:lnTo>
                    <a:pt x="475" y="71"/>
                  </a:lnTo>
                  <a:lnTo>
                    <a:pt x="478" y="69"/>
                  </a:lnTo>
                  <a:lnTo>
                    <a:pt x="480" y="66"/>
                  </a:lnTo>
                  <a:lnTo>
                    <a:pt x="480" y="64"/>
                  </a:lnTo>
                  <a:lnTo>
                    <a:pt x="480" y="64"/>
                  </a:lnTo>
                  <a:lnTo>
                    <a:pt x="480" y="61"/>
                  </a:lnTo>
                  <a:lnTo>
                    <a:pt x="480" y="59"/>
                  </a:lnTo>
                  <a:lnTo>
                    <a:pt x="482" y="57"/>
                  </a:lnTo>
                  <a:lnTo>
                    <a:pt x="485" y="57"/>
                  </a:lnTo>
                  <a:lnTo>
                    <a:pt x="485" y="54"/>
                  </a:lnTo>
                  <a:lnTo>
                    <a:pt x="485" y="54"/>
                  </a:lnTo>
                  <a:lnTo>
                    <a:pt x="485" y="54"/>
                  </a:lnTo>
                  <a:lnTo>
                    <a:pt x="485" y="52"/>
                  </a:lnTo>
                  <a:lnTo>
                    <a:pt x="485" y="52"/>
                  </a:lnTo>
                  <a:lnTo>
                    <a:pt x="482" y="50"/>
                  </a:lnTo>
                  <a:lnTo>
                    <a:pt x="482" y="47"/>
                  </a:lnTo>
                  <a:lnTo>
                    <a:pt x="482" y="45"/>
                  </a:lnTo>
                  <a:lnTo>
                    <a:pt x="480" y="45"/>
                  </a:lnTo>
                  <a:lnTo>
                    <a:pt x="480" y="45"/>
                  </a:lnTo>
                  <a:lnTo>
                    <a:pt x="478" y="43"/>
                  </a:lnTo>
                  <a:lnTo>
                    <a:pt x="475" y="43"/>
                  </a:lnTo>
                  <a:lnTo>
                    <a:pt x="475" y="40"/>
                  </a:lnTo>
                  <a:lnTo>
                    <a:pt x="475" y="38"/>
                  </a:lnTo>
                  <a:lnTo>
                    <a:pt x="475" y="31"/>
                  </a:lnTo>
                  <a:lnTo>
                    <a:pt x="475" y="28"/>
                  </a:lnTo>
                  <a:lnTo>
                    <a:pt x="473" y="26"/>
                  </a:lnTo>
                  <a:lnTo>
                    <a:pt x="471" y="24"/>
                  </a:lnTo>
                  <a:lnTo>
                    <a:pt x="471" y="24"/>
                  </a:lnTo>
                  <a:lnTo>
                    <a:pt x="468" y="21"/>
                  </a:lnTo>
                  <a:lnTo>
                    <a:pt x="468" y="21"/>
                  </a:lnTo>
                  <a:lnTo>
                    <a:pt x="468" y="19"/>
                  </a:lnTo>
                  <a:lnTo>
                    <a:pt x="468" y="19"/>
                  </a:lnTo>
                  <a:lnTo>
                    <a:pt x="466" y="19"/>
                  </a:lnTo>
                  <a:lnTo>
                    <a:pt x="466" y="19"/>
                  </a:lnTo>
                  <a:lnTo>
                    <a:pt x="466" y="19"/>
                  </a:lnTo>
                  <a:lnTo>
                    <a:pt x="463" y="19"/>
                  </a:lnTo>
                  <a:lnTo>
                    <a:pt x="461" y="21"/>
                  </a:lnTo>
                  <a:lnTo>
                    <a:pt x="461" y="21"/>
                  </a:lnTo>
                  <a:lnTo>
                    <a:pt x="459" y="24"/>
                  </a:lnTo>
                  <a:lnTo>
                    <a:pt x="456" y="26"/>
                  </a:lnTo>
                  <a:lnTo>
                    <a:pt x="454" y="28"/>
                  </a:lnTo>
                  <a:lnTo>
                    <a:pt x="454" y="31"/>
                  </a:lnTo>
                  <a:lnTo>
                    <a:pt x="454" y="31"/>
                  </a:lnTo>
                  <a:lnTo>
                    <a:pt x="454" y="31"/>
                  </a:lnTo>
                  <a:lnTo>
                    <a:pt x="452" y="28"/>
                  </a:lnTo>
                  <a:lnTo>
                    <a:pt x="452" y="26"/>
                  </a:lnTo>
                  <a:lnTo>
                    <a:pt x="449" y="24"/>
                  </a:lnTo>
                  <a:lnTo>
                    <a:pt x="449" y="24"/>
                  </a:lnTo>
                  <a:lnTo>
                    <a:pt x="449" y="21"/>
                  </a:lnTo>
                  <a:lnTo>
                    <a:pt x="449" y="19"/>
                  </a:lnTo>
                  <a:lnTo>
                    <a:pt x="449" y="19"/>
                  </a:lnTo>
                  <a:lnTo>
                    <a:pt x="449" y="19"/>
                  </a:lnTo>
                  <a:lnTo>
                    <a:pt x="447" y="19"/>
                  </a:lnTo>
                  <a:lnTo>
                    <a:pt x="447" y="21"/>
                  </a:lnTo>
                  <a:lnTo>
                    <a:pt x="447" y="21"/>
                  </a:lnTo>
                  <a:lnTo>
                    <a:pt x="445" y="24"/>
                  </a:lnTo>
                  <a:lnTo>
                    <a:pt x="445" y="24"/>
                  </a:lnTo>
                  <a:lnTo>
                    <a:pt x="442" y="26"/>
                  </a:lnTo>
                  <a:lnTo>
                    <a:pt x="442" y="26"/>
                  </a:lnTo>
                  <a:lnTo>
                    <a:pt x="442" y="28"/>
                  </a:lnTo>
                  <a:lnTo>
                    <a:pt x="442" y="28"/>
                  </a:lnTo>
                  <a:lnTo>
                    <a:pt x="442" y="31"/>
                  </a:lnTo>
                  <a:lnTo>
                    <a:pt x="440" y="31"/>
                  </a:lnTo>
                  <a:lnTo>
                    <a:pt x="440" y="31"/>
                  </a:lnTo>
                  <a:lnTo>
                    <a:pt x="437" y="28"/>
                  </a:lnTo>
                  <a:lnTo>
                    <a:pt x="435" y="28"/>
                  </a:lnTo>
                  <a:lnTo>
                    <a:pt x="433" y="26"/>
                  </a:lnTo>
                  <a:lnTo>
                    <a:pt x="433" y="26"/>
                  </a:lnTo>
                  <a:lnTo>
                    <a:pt x="433" y="26"/>
                  </a:lnTo>
                  <a:lnTo>
                    <a:pt x="433" y="26"/>
                  </a:lnTo>
                  <a:lnTo>
                    <a:pt x="435" y="21"/>
                  </a:lnTo>
                  <a:lnTo>
                    <a:pt x="435" y="19"/>
                  </a:lnTo>
                  <a:lnTo>
                    <a:pt x="435" y="17"/>
                  </a:lnTo>
                  <a:lnTo>
                    <a:pt x="437" y="17"/>
                  </a:lnTo>
                  <a:lnTo>
                    <a:pt x="437" y="17"/>
                  </a:lnTo>
                  <a:lnTo>
                    <a:pt x="437" y="17"/>
                  </a:lnTo>
                  <a:lnTo>
                    <a:pt x="437" y="17"/>
                  </a:lnTo>
                  <a:lnTo>
                    <a:pt x="435" y="14"/>
                  </a:lnTo>
                  <a:lnTo>
                    <a:pt x="435" y="14"/>
                  </a:lnTo>
                  <a:lnTo>
                    <a:pt x="437" y="10"/>
                  </a:lnTo>
                  <a:lnTo>
                    <a:pt x="437" y="10"/>
                  </a:lnTo>
                  <a:lnTo>
                    <a:pt x="437" y="7"/>
                  </a:lnTo>
                  <a:lnTo>
                    <a:pt x="437" y="5"/>
                  </a:lnTo>
                  <a:lnTo>
                    <a:pt x="437" y="5"/>
                  </a:lnTo>
                  <a:lnTo>
                    <a:pt x="437" y="2"/>
                  </a:lnTo>
                  <a:lnTo>
                    <a:pt x="440" y="2"/>
                  </a:lnTo>
                  <a:lnTo>
                    <a:pt x="437" y="0"/>
                  </a:lnTo>
                  <a:lnTo>
                    <a:pt x="437" y="0"/>
                  </a:lnTo>
                  <a:lnTo>
                    <a:pt x="437" y="0"/>
                  </a:lnTo>
                  <a:lnTo>
                    <a:pt x="435" y="0"/>
                  </a:lnTo>
                  <a:lnTo>
                    <a:pt x="433" y="2"/>
                  </a:lnTo>
                  <a:lnTo>
                    <a:pt x="430" y="2"/>
                  </a:lnTo>
                  <a:lnTo>
                    <a:pt x="421" y="5"/>
                  </a:lnTo>
                  <a:lnTo>
                    <a:pt x="419" y="5"/>
                  </a:lnTo>
                  <a:lnTo>
                    <a:pt x="419" y="5"/>
                  </a:lnTo>
                  <a:lnTo>
                    <a:pt x="419" y="7"/>
                  </a:lnTo>
                  <a:lnTo>
                    <a:pt x="421" y="10"/>
                  </a:lnTo>
                  <a:lnTo>
                    <a:pt x="421" y="10"/>
                  </a:lnTo>
                  <a:lnTo>
                    <a:pt x="421" y="12"/>
                  </a:lnTo>
                  <a:lnTo>
                    <a:pt x="421" y="12"/>
                  </a:lnTo>
                  <a:lnTo>
                    <a:pt x="419" y="12"/>
                  </a:lnTo>
                  <a:lnTo>
                    <a:pt x="419" y="12"/>
                  </a:lnTo>
                  <a:lnTo>
                    <a:pt x="419" y="10"/>
                  </a:lnTo>
                  <a:lnTo>
                    <a:pt x="419" y="10"/>
                  </a:lnTo>
                  <a:lnTo>
                    <a:pt x="419" y="7"/>
                  </a:lnTo>
                  <a:lnTo>
                    <a:pt x="419" y="7"/>
                  </a:lnTo>
                  <a:lnTo>
                    <a:pt x="416" y="7"/>
                  </a:lnTo>
                  <a:lnTo>
                    <a:pt x="416" y="7"/>
                  </a:lnTo>
                  <a:lnTo>
                    <a:pt x="414" y="7"/>
                  </a:lnTo>
                  <a:lnTo>
                    <a:pt x="411" y="7"/>
                  </a:lnTo>
                  <a:lnTo>
                    <a:pt x="411" y="7"/>
                  </a:lnTo>
                  <a:lnTo>
                    <a:pt x="409" y="5"/>
                  </a:lnTo>
                  <a:lnTo>
                    <a:pt x="409" y="5"/>
                  </a:lnTo>
                  <a:lnTo>
                    <a:pt x="409" y="2"/>
                  </a:lnTo>
                  <a:lnTo>
                    <a:pt x="409" y="0"/>
                  </a:lnTo>
                  <a:lnTo>
                    <a:pt x="409" y="0"/>
                  </a:lnTo>
                  <a:lnTo>
                    <a:pt x="407" y="0"/>
                  </a:lnTo>
                  <a:lnTo>
                    <a:pt x="404" y="0"/>
                  </a:lnTo>
                  <a:lnTo>
                    <a:pt x="402" y="0"/>
                  </a:lnTo>
                  <a:lnTo>
                    <a:pt x="402" y="0"/>
                  </a:lnTo>
                  <a:lnTo>
                    <a:pt x="402" y="2"/>
                  </a:lnTo>
                  <a:lnTo>
                    <a:pt x="400" y="5"/>
                  </a:lnTo>
                  <a:lnTo>
                    <a:pt x="400" y="5"/>
                  </a:lnTo>
                  <a:lnTo>
                    <a:pt x="397" y="5"/>
                  </a:lnTo>
                  <a:lnTo>
                    <a:pt x="395" y="5"/>
                  </a:lnTo>
                  <a:lnTo>
                    <a:pt x="393" y="0"/>
                  </a:lnTo>
                  <a:lnTo>
                    <a:pt x="393" y="0"/>
                  </a:lnTo>
                  <a:lnTo>
                    <a:pt x="393" y="0"/>
                  </a:lnTo>
                  <a:lnTo>
                    <a:pt x="390" y="0"/>
                  </a:lnTo>
                  <a:lnTo>
                    <a:pt x="388" y="2"/>
                  </a:lnTo>
                  <a:lnTo>
                    <a:pt x="385" y="5"/>
                  </a:lnTo>
                  <a:lnTo>
                    <a:pt x="385" y="5"/>
                  </a:lnTo>
                  <a:lnTo>
                    <a:pt x="383" y="2"/>
                  </a:lnTo>
                  <a:lnTo>
                    <a:pt x="383" y="2"/>
                  </a:lnTo>
                  <a:lnTo>
                    <a:pt x="381" y="2"/>
                  </a:lnTo>
                  <a:lnTo>
                    <a:pt x="378" y="5"/>
                  </a:lnTo>
                  <a:lnTo>
                    <a:pt x="378" y="5"/>
                  </a:lnTo>
                  <a:lnTo>
                    <a:pt x="371" y="5"/>
                  </a:lnTo>
                  <a:lnTo>
                    <a:pt x="369" y="5"/>
                  </a:lnTo>
                  <a:lnTo>
                    <a:pt x="369" y="7"/>
                  </a:lnTo>
                  <a:lnTo>
                    <a:pt x="369" y="7"/>
                  </a:lnTo>
                  <a:lnTo>
                    <a:pt x="369" y="10"/>
                  </a:lnTo>
                  <a:lnTo>
                    <a:pt x="371" y="12"/>
                  </a:lnTo>
                  <a:lnTo>
                    <a:pt x="369" y="14"/>
                  </a:lnTo>
                  <a:lnTo>
                    <a:pt x="369" y="14"/>
                  </a:lnTo>
                  <a:lnTo>
                    <a:pt x="367" y="14"/>
                  </a:lnTo>
                  <a:lnTo>
                    <a:pt x="369" y="17"/>
                  </a:lnTo>
                  <a:lnTo>
                    <a:pt x="369" y="17"/>
                  </a:lnTo>
                  <a:lnTo>
                    <a:pt x="371" y="17"/>
                  </a:lnTo>
                  <a:lnTo>
                    <a:pt x="378" y="19"/>
                  </a:lnTo>
                  <a:lnTo>
                    <a:pt x="378" y="19"/>
                  </a:lnTo>
                  <a:lnTo>
                    <a:pt x="381" y="19"/>
                  </a:lnTo>
                  <a:lnTo>
                    <a:pt x="381" y="21"/>
                  </a:lnTo>
                  <a:lnTo>
                    <a:pt x="381" y="21"/>
                  </a:lnTo>
                  <a:lnTo>
                    <a:pt x="381" y="21"/>
                  </a:lnTo>
                  <a:lnTo>
                    <a:pt x="378" y="24"/>
                  </a:lnTo>
                  <a:lnTo>
                    <a:pt x="378" y="26"/>
                  </a:lnTo>
                  <a:lnTo>
                    <a:pt x="378" y="26"/>
                  </a:lnTo>
                  <a:lnTo>
                    <a:pt x="381" y="26"/>
                  </a:lnTo>
                  <a:lnTo>
                    <a:pt x="381" y="26"/>
                  </a:lnTo>
                  <a:lnTo>
                    <a:pt x="383" y="26"/>
                  </a:lnTo>
                  <a:lnTo>
                    <a:pt x="383" y="24"/>
                  </a:lnTo>
                  <a:lnTo>
                    <a:pt x="385" y="21"/>
                  </a:lnTo>
                  <a:lnTo>
                    <a:pt x="385" y="19"/>
                  </a:lnTo>
                  <a:lnTo>
                    <a:pt x="385" y="19"/>
                  </a:lnTo>
                  <a:lnTo>
                    <a:pt x="385" y="19"/>
                  </a:lnTo>
                  <a:lnTo>
                    <a:pt x="388" y="19"/>
                  </a:lnTo>
                  <a:lnTo>
                    <a:pt x="390" y="21"/>
                  </a:lnTo>
                  <a:lnTo>
                    <a:pt x="390" y="21"/>
                  </a:lnTo>
                  <a:lnTo>
                    <a:pt x="393" y="24"/>
                  </a:lnTo>
                  <a:lnTo>
                    <a:pt x="393" y="24"/>
                  </a:lnTo>
                  <a:lnTo>
                    <a:pt x="393" y="28"/>
                  </a:lnTo>
                  <a:lnTo>
                    <a:pt x="390" y="35"/>
                  </a:lnTo>
                  <a:lnTo>
                    <a:pt x="390" y="35"/>
                  </a:lnTo>
                  <a:lnTo>
                    <a:pt x="390" y="35"/>
                  </a:lnTo>
                  <a:lnTo>
                    <a:pt x="390" y="38"/>
                  </a:lnTo>
                  <a:lnTo>
                    <a:pt x="390" y="40"/>
                  </a:lnTo>
                  <a:lnTo>
                    <a:pt x="390" y="40"/>
                  </a:lnTo>
                  <a:lnTo>
                    <a:pt x="390" y="43"/>
                  </a:lnTo>
                  <a:lnTo>
                    <a:pt x="390" y="43"/>
                  </a:lnTo>
                  <a:lnTo>
                    <a:pt x="388" y="45"/>
                  </a:lnTo>
                  <a:lnTo>
                    <a:pt x="385" y="45"/>
                  </a:lnTo>
                  <a:lnTo>
                    <a:pt x="385" y="43"/>
                  </a:lnTo>
                  <a:lnTo>
                    <a:pt x="383" y="43"/>
                  </a:lnTo>
                  <a:lnTo>
                    <a:pt x="383" y="40"/>
                  </a:lnTo>
                  <a:lnTo>
                    <a:pt x="383" y="40"/>
                  </a:lnTo>
                  <a:lnTo>
                    <a:pt x="381" y="40"/>
                  </a:lnTo>
                  <a:lnTo>
                    <a:pt x="378" y="43"/>
                  </a:lnTo>
                  <a:lnTo>
                    <a:pt x="376" y="45"/>
                  </a:lnTo>
                  <a:lnTo>
                    <a:pt x="374" y="45"/>
                  </a:lnTo>
                  <a:lnTo>
                    <a:pt x="371" y="43"/>
                  </a:lnTo>
                  <a:lnTo>
                    <a:pt x="369" y="43"/>
                  </a:lnTo>
                  <a:lnTo>
                    <a:pt x="367" y="45"/>
                  </a:lnTo>
                  <a:lnTo>
                    <a:pt x="362" y="47"/>
                  </a:lnTo>
                  <a:lnTo>
                    <a:pt x="364" y="47"/>
                  </a:lnTo>
                  <a:lnTo>
                    <a:pt x="364" y="52"/>
                  </a:lnTo>
                  <a:lnTo>
                    <a:pt x="362" y="54"/>
                  </a:lnTo>
                  <a:lnTo>
                    <a:pt x="362" y="54"/>
                  </a:lnTo>
                  <a:lnTo>
                    <a:pt x="360" y="57"/>
                  </a:lnTo>
                  <a:lnTo>
                    <a:pt x="360" y="61"/>
                  </a:lnTo>
                  <a:lnTo>
                    <a:pt x="360" y="61"/>
                  </a:lnTo>
                  <a:lnTo>
                    <a:pt x="357" y="64"/>
                  </a:lnTo>
                  <a:lnTo>
                    <a:pt x="348" y="64"/>
                  </a:lnTo>
                  <a:lnTo>
                    <a:pt x="345" y="64"/>
                  </a:lnTo>
                  <a:lnTo>
                    <a:pt x="341" y="61"/>
                  </a:lnTo>
                  <a:lnTo>
                    <a:pt x="338" y="61"/>
                  </a:lnTo>
                  <a:lnTo>
                    <a:pt x="336" y="64"/>
                  </a:lnTo>
                  <a:lnTo>
                    <a:pt x="331" y="64"/>
                  </a:lnTo>
                  <a:lnTo>
                    <a:pt x="329" y="66"/>
                  </a:lnTo>
                  <a:lnTo>
                    <a:pt x="329" y="64"/>
                  </a:lnTo>
                  <a:lnTo>
                    <a:pt x="329" y="64"/>
                  </a:lnTo>
                  <a:lnTo>
                    <a:pt x="326" y="64"/>
                  </a:lnTo>
                  <a:lnTo>
                    <a:pt x="326" y="64"/>
                  </a:lnTo>
                  <a:lnTo>
                    <a:pt x="326" y="64"/>
                  </a:lnTo>
                  <a:lnTo>
                    <a:pt x="326" y="64"/>
                  </a:lnTo>
                  <a:lnTo>
                    <a:pt x="326" y="66"/>
                  </a:lnTo>
                  <a:lnTo>
                    <a:pt x="326" y="69"/>
                  </a:lnTo>
                  <a:lnTo>
                    <a:pt x="324" y="66"/>
                  </a:lnTo>
                  <a:lnTo>
                    <a:pt x="324" y="66"/>
                  </a:lnTo>
                  <a:lnTo>
                    <a:pt x="322" y="66"/>
                  </a:lnTo>
                  <a:lnTo>
                    <a:pt x="322" y="64"/>
                  </a:lnTo>
                  <a:lnTo>
                    <a:pt x="322" y="64"/>
                  </a:lnTo>
                  <a:lnTo>
                    <a:pt x="319" y="64"/>
                  </a:lnTo>
                  <a:lnTo>
                    <a:pt x="319" y="64"/>
                  </a:lnTo>
                  <a:lnTo>
                    <a:pt x="319" y="64"/>
                  </a:lnTo>
                  <a:lnTo>
                    <a:pt x="319" y="66"/>
                  </a:lnTo>
                  <a:lnTo>
                    <a:pt x="322" y="69"/>
                  </a:lnTo>
                  <a:lnTo>
                    <a:pt x="324" y="71"/>
                  </a:lnTo>
                  <a:lnTo>
                    <a:pt x="324" y="73"/>
                  </a:lnTo>
                  <a:lnTo>
                    <a:pt x="326" y="76"/>
                  </a:lnTo>
                  <a:lnTo>
                    <a:pt x="326" y="76"/>
                  </a:lnTo>
                  <a:lnTo>
                    <a:pt x="329" y="76"/>
                  </a:lnTo>
                  <a:lnTo>
                    <a:pt x="331" y="78"/>
                  </a:lnTo>
                  <a:lnTo>
                    <a:pt x="331" y="78"/>
                  </a:lnTo>
                  <a:lnTo>
                    <a:pt x="331" y="80"/>
                  </a:lnTo>
                  <a:lnTo>
                    <a:pt x="331" y="83"/>
                  </a:lnTo>
                  <a:lnTo>
                    <a:pt x="331" y="85"/>
                  </a:lnTo>
                  <a:lnTo>
                    <a:pt x="329" y="85"/>
                  </a:lnTo>
                  <a:lnTo>
                    <a:pt x="329" y="83"/>
                  </a:lnTo>
                  <a:lnTo>
                    <a:pt x="326" y="80"/>
                  </a:lnTo>
                  <a:lnTo>
                    <a:pt x="324" y="80"/>
                  </a:lnTo>
                  <a:lnTo>
                    <a:pt x="322" y="80"/>
                  </a:lnTo>
                  <a:lnTo>
                    <a:pt x="319" y="80"/>
                  </a:lnTo>
                  <a:lnTo>
                    <a:pt x="319" y="80"/>
                  </a:lnTo>
                  <a:lnTo>
                    <a:pt x="317" y="83"/>
                  </a:lnTo>
                  <a:lnTo>
                    <a:pt x="317" y="85"/>
                  </a:lnTo>
                  <a:lnTo>
                    <a:pt x="315" y="85"/>
                  </a:lnTo>
                  <a:lnTo>
                    <a:pt x="312" y="87"/>
                  </a:lnTo>
                  <a:lnTo>
                    <a:pt x="310" y="85"/>
                  </a:lnTo>
                  <a:lnTo>
                    <a:pt x="308" y="85"/>
                  </a:lnTo>
                  <a:lnTo>
                    <a:pt x="308" y="85"/>
                  </a:lnTo>
                  <a:lnTo>
                    <a:pt x="305" y="85"/>
                  </a:lnTo>
                  <a:lnTo>
                    <a:pt x="303" y="85"/>
                  </a:lnTo>
                  <a:lnTo>
                    <a:pt x="303" y="85"/>
                  </a:lnTo>
                  <a:lnTo>
                    <a:pt x="300" y="83"/>
                  </a:lnTo>
                  <a:lnTo>
                    <a:pt x="300" y="83"/>
                  </a:lnTo>
                  <a:lnTo>
                    <a:pt x="300" y="85"/>
                  </a:lnTo>
                  <a:lnTo>
                    <a:pt x="298" y="85"/>
                  </a:lnTo>
                  <a:lnTo>
                    <a:pt x="296" y="85"/>
                  </a:lnTo>
                  <a:lnTo>
                    <a:pt x="296" y="85"/>
                  </a:lnTo>
                  <a:lnTo>
                    <a:pt x="296" y="87"/>
                  </a:lnTo>
                  <a:lnTo>
                    <a:pt x="296" y="87"/>
                  </a:lnTo>
                  <a:lnTo>
                    <a:pt x="293" y="90"/>
                  </a:lnTo>
                  <a:lnTo>
                    <a:pt x="291" y="92"/>
                  </a:lnTo>
                  <a:lnTo>
                    <a:pt x="291" y="92"/>
                  </a:lnTo>
                  <a:lnTo>
                    <a:pt x="289" y="92"/>
                  </a:lnTo>
                  <a:lnTo>
                    <a:pt x="289" y="92"/>
                  </a:lnTo>
                  <a:lnTo>
                    <a:pt x="291" y="95"/>
                  </a:lnTo>
                  <a:lnTo>
                    <a:pt x="293" y="97"/>
                  </a:lnTo>
                  <a:lnTo>
                    <a:pt x="293" y="99"/>
                  </a:lnTo>
                  <a:lnTo>
                    <a:pt x="293" y="102"/>
                  </a:lnTo>
                  <a:lnTo>
                    <a:pt x="293" y="102"/>
                  </a:lnTo>
                  <a:lnTo>
                    <a:pt x="291" y="104"/>
                  </a:lnTo>
                  <a:lnTo>
                    <a:pt x="291" y="104"/>
                  </a:lnTo>
                  <a:lnTo>
                    <a:pt x="289" y="106"/>
                  </a:lnTo>
                  <a:lnTo>
                    <a:pt x="286" y="106"/>
                  </a:lnTo>
                  <a:lnTo>
                    <a:pt x="286" y="106"/>
                  </a:lnTo>
                  <a:lnTo>
                    <a:pt x="286" y="104"/>
                  </a:lnTo>
                  <a:lnTo>
                    <a:pt x="286" y="102"/>
                  </a:lnTo>
                  <a:lnTo>
                    <a:pt x="286" y="102"/>
                  </a:lnTo>
                  <a:lnTo>
                    <a:pt x="284" y="102"/>
                  </a:lnTo>
                  <a:lnTo>
                    <a:pt x="284" y="104"/>
                  </a:lnTo>
                  <a:lnTo>
                    <a:pt x="284" y="109"/>
                  </a:lnTo>
                  <a:lnTo>
                    <a:pt x="282" y="111"/>
                  </a:lnTo>
                  <a:lnTo>
                    <a:pt x="282" y="113"/>
                  </a:lnTo>
                  <a:lnTo>
                    <a:pt x="277" y="118"/>
                  </a:lnTo>
                  <a:lnTo>
                    <a:pt x="274" y="118"/>
                  </a:lnTo>
                  <a:lnTo>
                    <a:pt x="274" y="118"/>
                  </a:lnTo>
                  <a:lnTo>
                    <a:pt x="272" y="118"/>
                  </a:lnTo>
                  <a:lnTo>
                    <a:pt x="272" y="116"/>
                  </a:lnTo>
                  <a:lnTo>
                    <a:pt x="272" y="116"/>
                  </a:lnTo>
                  <a:lnTo>
                    <a:pt x="270" y="116"/>
                  </a:lnTo>
                  <a:lnTo>
                    <a:pt x="270" y="116"/>
                  </a:lnTo>
                  <a:lnTo>
                    <a:pt x="270" y="118"/>
                  </a:lnTo>
                  <a:lnTo>
                    <a:pt x="270" y="116"/>
                  </a:lnTo>
                  <a:lnTo>
                    <a:pt x="267" y="116"/>
                  </a:lnTo>
                  <a:lnTo>
                    <a:pt x="265" y="116"/>
                  </a:lnTo>
                  <a:lnTo>
                    <a:pt x="265" y="113"/>
                  </a:lnTo>
                  <a:lnTo>
                    <a:pt x="267" y="113"/>
                  </a:lnTo>
                  <a:lnTo>
                    <a:pt x="267" y="111"/>
                  </a:lnTo>
                  <a:lnTo>
                    <a:pt x="267" y="111"/>
                  </a:lnTo>
                  <a:lnTo>
                    <a:pt x="267" y="109"/>
                  </a:lnTo>
                  <a:lnTo>
                    <a:pt x="270" y="109"/>
                  </a:lnTo>
                  <a:lnTo>
                    <a:pt x="270" y="106"/>
                  </a:lnTo>
                  <a:lnTo>
                    <a:pt x="270" y="106"/>
                  </a:lnTo>
                  <a:lnTo>
                    <a:pt x="270" y="102"/>
                  </a:lnTo>
                  <a:lnTo>
                    <a:pt x="270" y="99"/>
                  </a:lnTo>
                  <a:lnTo>
                    <a:pt x="270" y="97"/>
                  </a:lnTo>
                  <a:lnTo>
                    <a:pt x="270" y="97"/>
                  </a:lnTo>
                  <a:lnTo>
                    <a:pt x="274" y="92"/>
                  </a:lnTo>
                  <a:lnTo>
                    <a:pt x="274" y="92"/>
                  </a:lnTo>
                  <a:lnTo>
                    <a:pt x="277" y="95"/>
                  </a:lnTo>
                  <a:lnTo>
                    <a:pt x="279" y="95"/>
                  </a:lnTo>
                  <a:lnTo>
                    <a:pt x="279" y="95"/>
                  </a:lnTo>
                  <a:lnTo>
                    <a:pt x="282" y="92"/>
                  </a:lnTo>
                  <a:lnTo>
                    <a:pt x="282" y="90"/>
                  </a:lnTo>
                  <a:lnTo>
                    <a:pt x="284" y="87"/>
                  </a:lnTo>
                  <a:lnTo>
                    <a:pt x="284" y="85"/>
                  </a:lnTo>
                  <a:lnTo>
                    <a:pt x="284" y="85"/>
                  </a:lnTo>
                  <a:lnTo>
                    <a:pt x="282" y="85"/>
                  </a:lnTo>
                  <a:lnTo>
                    <a:pt x="279" y="85"/>
                  </a:lnTo>
                  <a:lnTo>
                    <a:pt x="277" y="85"/>
                  </a:lnTo>
                  <a:lnTo>
                    <a:pt x="274" y="85"/>
                  </a:lnTo>
                  <a:lnTo>
                    <a:pt x="270" y="85"/>
                  </a:lnTo>
                  <a:lnTo>
                    <a:pt x="270" y="85"/>
                  </a:lnTo>
                  <a:lnTo>
                    <a:pt x="267" y="85"/>
                  </a:lnTo>
                  <a:lnTo>
                    <a:pt x="267" y="83"/>
                  </a:lnTo>
                  <a:lnTo>
                    <a:pt x="267" y="80"/>
                  </a:lnTo>
                  <a:lnTo>
                    <a:pt x="267" y="80"/>
                  </a:lnTo>
                  <a:lnTo>
                    <a:pt x="267" y="80"/>
                  </a:lnTo>
                  <a:lnTo>
                    <a:pt x="265" y="78"/>
                  </a:lnTo>
                  <a:lnTo>
                    <a:pt x="265" y="80"/>
                  </a:lnTo>
                  <a:lnTo>
                    <a:pt x="263" y="80"/>
                  </a:lnTo>
                  <a:lnTo>
                    <a:pt x="263" y="80"/>
                  </a:lnTo>
                  <a:lnTo>
                    <a:pt x="260" y="80"/>
                  </a:lnTo>
                  <a:lnTo>
                    <a:pt x="251" y="78"/>
                  </a:lnTo>
                  <a:lnTo>
                    <a:pt x="248" y="76"/>
                  </a:lnTo>
                  <a:lnTo>
                    <a:pt x="248" y="76"/>
                  </a:lnTo>
                  <a:lnTo>
                    <a:pt x="246" y="73"/>
                  </a:lnTo>
                  <a:lnTo>
                    <a:pt x="244" y="71"/>
                  </a:lnTo>
                  <a:lnTo>
                    <a:pt x="241" y="64"/>
                  </a:lnTo>
                  <a:lnTo>
                    <a:pt x="241" y="61"/>
                  </a:lnTo>
                  <a:lnTo>
                    <a:pt x="241" y="59"/>
                  </a:lnTo>
                  <a:lnTo>
                    <a:pt x="241" y="57"/>
                  </a:lnTo>
                  <a:lnTo>
                    <a:pt x="244" y="54"/>
                  </a:lnTo>
                  <a:lnTo>
                    <a:pt x="241" y="54"/>
                  </a:lnTo>
                  <a:lnTo>
                    <a:pt x="239" y="52"/>
                  </a:lnTo>
                  <a:lnTo>
                    <a:pt x="239" y="52"/>
                  </a:lnTo>
                  <a:lnTo>
                    <a:pt x="239" y="52"/>
                  </a:lnTo>
                  <a:lnTo>
                    <a:pt x="241" y="50"/>
                  </a:lnTo>
                  <a:lnTo>
                    <a:pt x="239" y="50"/>
                  </a:lnTo>
                  <a:lnTo>
                    <a:pt x="239" y="50"/>
                  </a:lnTo>
                  <a:lnTo>
                    <a:pt x="239" y="50"/>
                  </a:lnTo>
                  <a:lnTo>
                    <a:pt x="237" y="50"/>
                  </a:lnTo>
                  <a:lnTo>
                    <a:pt x="232" y="50"/>
                  </a:lnTo>
                  <a:lnTo>
                    <a:pt x="230" y="52"/>
                  </a:lnTo>
                  <a:lnTo>
                    <a:pt x="225" y="52"/>
                  </a:lnTo>
                  <a:lnTo>
                    <a:pt x="222" y="52"/>
                  </a:lnTo>
                  <a:lnTo>
                    <a:pt x="222" y="54"/>
                  </a:lnTo>
                  <a:lnTo>
                    <a:pt x="222" y="54"/>
                  </a:lnTo>
                  <a:lnTo>
                    <a:pt x="225" y="64"/>
                  </a:lnTo>
                  <a:lnTo>
                    <a:pt x="225" y="64"/>
                  </a:lnTo>
                  <a:lnTo>
                    <a:pt x="225" y="66"/>
                  </a:lnTo>
                  <a:lnTo>
                    <a:pt x="227" y="69"/>
                  </a:lnTo>
                  <a:lnTo>
                    <a:pt x="227" y="73"/>
                  </a:lnTo>
                  <a:lnTo>
                    <a:pt x="227" y="73"/>
                  </a:lnTo>
                  <a:lnTo>
                    <a:pt x="225" y="73"/>
                  </a:lnTo>
                  <a:lnTo>
                    <a:pt x="225" y="76"/>
                  </a:lnTo>
                  <a:lnTo>
                    <a:pt x="222" y="76"/>
                  </a:lnTo>
                  <a:lnTo>
                    <a:pt x="222" y="76"/>
                  </a:lnTo>
                  <a:lnTo>
                    <a:pt x="222" y="78"/>
                  </a:lnTo>
                  <a:lnTo>
                    <a:pt x="220" y="78"/>
                  </a:lnTo>
                  <a:lnTo>
                    <a:pt x="220" y="78"/>
                  </a:lnTo>
                  <a:lnTo>
                    <a:pt x="218" y="78"/>
                  </a:lnTo>
                  <a:lnTo>
                    <a:pt x="215" y="78"/>
                  </a:lnTo>
                  <a:lnTo>
                    <a:pt x="213" y="76"/>
                  </a:lnTo>
                  <a:lnTo>
                    <a:pt x="211" y="73"/>
                  </a:lnTo>
                  <a:lnTo>
                    <a:pt x="211" y="71"/>
                  </a:lnTo>
                  <a:lnTo>
                    <a:pt x="206" y="66"/>
                  </a:lnTo>
                  <a:lnTo>
                    <a:pt x="204" y="64"/>
                  </a:lnTo>
                  <a:lnTo>
                    <a:pt x="201" y="61"/>
                  </a:lnTo>
                  <a:lnTo>
                    <a:pt x="197" y="59"/>
                  </a:lnTo>
                  <a:lnTo>
                    <a:pt x="194" y="59"/>
                  </a:lnTo>
                  <a:lnTo>
                    <a:pt x="192" y="59"/>
                  </a:lnTo>
                  <a:lnTo>
                    <a:pt x="187" y="61"/>
                  </a:lnTo>
                  <a:lnTo>
                    <a:pt x="187" y="64"/>
                  </a:lnTo>
                  <a:lnTo>
                    <a:pt x="187" y="64"/>
                  </a:lnTo>
                  <a:lnTo>
                    <a:pt x="187" y="66"/>
                  </a:lnTo>
                  <a:lnTo>
                    <a:pt x="185" y="69"/>
                  </a:lnTo>
                  <a:lnTo>
                    <a:pt x="185" y="71"/>
                  </a:lnTo>
                  <a:lnTo>
                    <a:pt x="185" y="71"/>
                  </a:lnTo>
                  <a:lnTo>
                    <a:pt x="185" y="73"/>
                  </a:lnTo>
                  <a:lnTo>
                    <a:pt x="187" y="76"/>
                  </a:lnTo>
                  <a:lnTo>
                    <a:pt x="187" y="76"/>
                  </a:lnTo>
                  <a:lnTo>
                    <a:pt x="189" y="80"/>
                  </a:lnTo>
                  <a:lnTo>
                    <a:pt x="189" y="85"/>
                  </a:lnTo>
                  <a:lnTo>
                    <a:pt x="192" y="87"/>
                  </a:lnTo>
                  <a:lnTo>
                    <a:pt x="192" y="90"/>
                  </a:lnTo>
                  <a:lnTo>
                    <a:pt x="192" y="92"/>
                  </a:lnTo>
                  <a:lnTo>
                    <a:pt x="194" y="92"/>
                  </a:lnTo>
                  <a:lnTo>
                    <a:pt x="194" y="95"/>
                  </a:lnTo>
                  <a:lnTo>
                    <a:pt x="194" y="97"/>
                  </a:lnTo>
                  <a:lnTo>
                    <a:pt x="194" y="97"/>
                  </a:lnTo>
                  <a:lnTo>
                    <a:pt x="194" y="97"/>
                  </a:lnTo>
                  <a:lnTo>
                    <a:pt x="194" y="99"/>
                  </a:lnTo>
                  <a:lnTo>
                    <a:pt x="192" y="99"/>
                  </a:lnTo>
                  <a:lnTo>
                    <a:pt x="192" y="102"/>
                  </a:lnTo>
                  <a:lnTo>
                    <a:pt x="192" y="102"/>
                  </a:lnTo>
                  <a:lnTo>
                    <a:pt x="192" y="102"/>
                  </a:lnTo>
                  <a:lnTo>
                    <a:pt x="192" y="104"/>
                  </a:lnTo>
                  <a:lnTo>
                    <a:pt x="194" y="104"/>
                  </a:lnTo>
                  <a:lnTo>
                    <a:pt x="194" y="104"/>
                  </a:lnTo>
                  <a:lnTo>
                    <a:pt x="199" y="104"/>
                  </a:lnTo>
                  <a:lnTo>
                    <a:pt x="199" y="104"/>
                  </a:lnTo>
                  <a:lnTo>
                    <a:pt x="201" y="104"/>
                  </a:lnTo>
                  <a:lnTo>
                    <a:pt x="201" y="104"/>
                  </a:lnTo>
                  <a:lnTo>
                    <a:pt x="204" y="106"/>
                  </a:lnTo>
                  <a:lnTo>
                    <a:pt x="204" y="109"/>
                  </a:lnTo>
                  <a:lnTo>
                    <a:pt x="201" y="113"/>
                  </a:lnTo>
                  <a:lnTo>
                    <a:pt x="201" y="116"/>
                  </a:lnTo>
                  <a:lnTo>
                    <a:pt x="201" y="118"/>
                  </a:lnTo>
                  <a:lnTo>
                    <a:pt x="201" y="123"/>
                  </a:lnTo>
                  <a:lnTo>
                    <a:pt x="201" y="125"/>
                  </a:lnTo>
                  <a:lnTo>
                    <a:pt x="201" y="130"/>
                  </a:lnTo>
                  <a:lnTo>
                    <a:pt x="199" y="132"/>
                  </a:lnTo>
                  <a:lnTo>
                    <a:pt x="199" y="135"/>
                  </a:lnTo>
                  <a:lnTo>
                    <a:pt x="194" y="139"/>
                  </a:lnTo>
                  <a:lnTo>
                    <a:pt x="194" y="142"/>
                  </a:lnTo>
                  <a:lnTo>
                    <a:pt x="194" y="142"/>
                  </a:lnTo>
                  <a:lnTo>
                    <a:pt x="194" y="144"/>
                  </a:lnTo>
                  <a:lnTo>
                    <a:pt x="194" y="144"/>
                  </a:lnTo>
                  <a:lnTo>
                    <a:pt x="197" y="144"/>
                  </a:lnTo>
                  <a:lnTo>
                    <a:pt x="199" y="144"/>
                  </a:lnTo>
                  <a:lnTo>
                    <a:pt x="199" y="147"/>
                  </a:lnTo>
                  <a:lnTo>
                    <a:pt x="201" y="149"/>
                  </a:lnTo>
                  <a:lnTo>
                    <a:pt x="201" y="149"/>
                  </a:lnTo>
                  <a:lnTo>
                    <a:pt x="199" y="151"/>
                  </a:lnTo>
                  <a:lnTo>
                    <a:pt x="199" y="151"/>
                  </a:lnTo>
                  <a:lnTo>
                    <a:pt x="199" y="154"/>
                  </a:lnTo>
                  <a:lnTo>
                    <a:pt x="199" y="154"/>
                  </a:lnTo>
                  <a:lnTo>
                    <a:pt x="197" y="154"/>
                  </a:lnTo>
                  <a:lnTo>
                    <a:pt x="192" y="156"/>
                  </a:lnTo>
                  <a:lnTo>
                    <a:pt x="192" y="158"/>
                  </a:lnTo>
                  <a:lnTo>
                    <a:pt x="189" y="161"/>
                  </a:lnTo>
                  <a:lnTo>
                    <a:pt x="187" y="163"/>
                  </a:lnTo>
                  <a:lnTo>
                    <a:pt x="182" y="165"/>
                  </a:lnTo>
                  <a:lnTo>
                    <a:pt x="182" y="168"/>
                  </a:lnTo>
                  <a:lnTo>
                    <a:pt x="180" y="170"/>
                  </a:lnTo>
                  <a:lnTo>
                    <a:pt x="180" y="172"/>
                  </a:lnTo>
                  <a:lnTo>
                    <a:pt x="178" y="180"/>
                  </a:lnTo>
                  <a:lnTo>
                    <a:pt x="178" y="182"/>
                  </a:lnTo>
                  <a:lnTo>
                    <a:pt x="178" y="182"/>
                  </a:lnTo>
                  <a:lnTo>
                    <a:pt x="178" y="182"/>
                  </a:lnTo>
                  <a:lnTo>
                    <a:pt x="178" y="184"/>
                  </a:lnTo>
                  <a:lnTo>
                    <a:pt x="178" y="184"/>
                  </a:lnTo>
                  <a:lnTo>
                    <a:pt x="175" y="189"/>
                  </a:lnTo>
                  <a:lnTo>
                    <a:pt x="175" y="189"/>
                  </a:lnTo>
                  <a:lnTo>
                    <a:pt x="175" y="191"/>
                  </a:lnTo>
                  <a:lnTo>
                    <a:pt x="175" y="196"/>
                  </a:lnTo>
                  <a:lnTo>
                    <a:pt x="175" y="198"/>
                  </a:lnTo>
                  <a:lnTo>
                    <a:pt x="175" y="201"/>
                  </a:lnTo>
                  <a:lnTo>
                    <a:pt x="175" y="203"/>
                  </a:lnTo>
                  <a:lnTo>
                    <a:pt x="175" y="203"/>
                  </a:lnTo>
                  <a:lnTo>
                    <a:pt x="173" y="210"/>
                  </a:lnTo>
                  <a:lnTo>
                    <a:pt x="173" y="213"/>
                  </a:lnTo>
                  <a:lnTo>
                    <a:pt x="168" y="215"/>
                  </a:lnTo>
                  <a:lnTo>
                    <a:pt x="166" y="220"/>
                  </a:lnTo>
                  <a:lnTo>
                    <a:pt x="166" y="222"/>
                  </a:lnTo>
                  <a:lnTo>
                    <a:pt x="163" y="227"/>
                  </a:lnTo>
                  <a:lnTo>
                    <a:pt x="163" y="229"/>
                  </a:lnTo>
                  <a:lnTo>
                    <a:pt x="163" y="229"/>
                  </a:lnTo>
                  <a:lnTo>
                    <a:pt x="161" y="236"/>
                  </a:lnTo>
                  <a:lnTo>
                    <a:pt x="159" y="241"/>
                  </a:lnTo>
                  <a:lnTo>
                    <a:pt x="156" y="246"/>
                  </a:lnTo>
                  <a:lnTo>
                    <a:pt x="152" y="248"/>
                  </a:lnTo>
                  <a:lnTo>
                    <a:pt x="149" y="250"/>
                  </a:lnTo>
                  <a:lnTo>
                    <a:pt x="147" y="250"/>
                  </a:lnTo>
                  <a:lnTo>
                    <a:pt x="142" y="253"/>
                  </a:lnTo>
                  <a:lnTo>
                    <a:pt x="140" y="255"/>
                  </a:lnTo>
                  <a:lnTo>
                    <a:pt x="137" y="258"/>
                  </a:lnTo>
                  <a:lnTo>
                    <a:pt x="135" y="265"/>
                  </a:lnTo>
                  <a:lnTo>
                    <a:pt x="133" y="267"/>
                  </a:lnTo>
                  <a:lnTo>
                    <a:pt x="130" y="267"/>
                  </a:lnTo>
                  <a:lnTo>
                    <a:pt x="130" y="269"/>
                  </a:lnTo>
                  <a:lnTo>
                    <a:pt x="130" y="272"/>
                  </a:lnTo>
                  <a:lnTo>
                    <a:pt x="128" y="276"/>
                  </a:lnTo>
                  <a:lnTo>
                    <a:pt x="126" y="281"/>
                  </a:lnTo>
                  <a:lnTo>
                    <a:pt x="126" y="281"/>
                  </a:lnTo>
                  <a:lnTo>
                    <a:pt x="126" y="284"/>
                  </a:lnTo>
                  <a:lnTo>
                    <a:pt x="126" y="286"/>
                  </a:lnTo>
                  <a:lnTo>
                    <a:pt x="126" y="286"/>
                  </a:lnTo>
                  <a:lnTo>
                    <a:pt x="123" y="293"/>
                  </a:lnTo>
                  <a:lnTo>
                    <a:pt x="121" y="295"/>
                  </a:lnTo>
                  <a:lnTo>
                    <a:pt x="121" y="295"/>
                  </a:lnTo>
                  <a:lnTo>
                    <a:pt x="119" y="300"/>
                  </a:lnTo>
                  <a:lnTo>
                    <a:pt x="119" y="300"/>
                  </a:lnTo>
                  <a:lnTo>
                    <a:pt x="119" y="300"/>
                  </a:lnTo>
                  <a:lnTo>
                    <a:pt x="116" y="302"/>
                  </a:lnTo>
                  <a:lnTo>
                    <a:pt x="116" y="302"/>
                  </a:lnTo>
                  <a:lnTo>
                    <a:pt x="116" y="302"/>
                  </a:lnTo>
                  <a:lnTo>
                    <a:pt x="114" y="302"/>
                  </a:lnTo>
                  <a:lnTo>
                    <a:pt x="114" y="302"/>
                  </a:lnTo>
                  <a:lnTo>
                    <a:pt x="111" y="302"/>
                  </a:lnTo>
                  <a:lnTo>
                    <a:pt x="109" y="302"/>
                  </a:lnTo>
                  <a:lnTo>
                    <a:pt x="109" y="302"/>
                  </a:lnTo>
                  <a:lnTo>
                    <a:pt x="109" y="302"/>
                  </a:lnTo>
                  <a:lnTo>
                    <a:pt x="109" y="302"/>
                  </a:lnTo>
                  <a:lnTo>
                    <a:pt x="109" y="302"/>
                  </a:lnTo>
                  <a:lnTo>
                    <a:pt x="107" y="305"/>
                  </a:lnTo>
                  <a:lnTo>
                    <a:pt x="107" y="305"/>
                  </a:lnTo>
                  <a:lnTo>
                    <a:pt x="107" y="307"/>
                  </a:lnTo>
                  <a:lnTo>
                    <a:pt x="107" y="309"/>
                  </a:lnTo>
                  <a:lnTo>
                    <a:pt x="107" y="309"/>
                  </a:lnTo>
                  <a:lnTo>
                    <a:pt x="104" y="312"/>
                  </a:lnTo>
                  <a:lnTo>
                    <a:pt x="102" y="314"/>
                  </a:lnTo>
                  <a:lnTo>
                    <a:pt x="97" y="312"/>
                  </a:lnTo>
                  <a:lnTo>
                    <a:pt x="95" y="312"/>
                  </a:lnTo>
                  <a:lnTo>
                    <a:pt x="95" y="314"/>
                  </a:lnTo>
                  <a:lnTo>
                    <a:pt x="95" y="314"/>
                  </a:lnTo>
                  <a:lnTo>
                    <a:pt x="95" y="314"/>
                  </a:lnTo>
                  <a:lnTo>
                    <a:pt x="95" y="317"/>
                  </a:lnTo>
                  <a:lnTo>
                    <a:pt x="95" y="321"/>
                  </a:lnTo>
                  <a:lnTo>
                    <a:pt x="93" y="324"/>
                  </a:lnTo>
                  <a:lnTo>
                    <a:pt x="93" y="324"/>
                  </a:lnTo>
                  <a:lnTo>
                    <a:pt x="93" y="326"/>
                  </a:lnTo>
                  <a:lnTo>
                    <a:pt x="85" y="333"/>
                  </a:lnTo>
                  <a:lnTo>
                    <a:pt x="85" y="333"/>
                  </a:lnTo>
                  <a:lnTo>
                    <a:pt x="81" y="338"/>
                  </a:lnTo>
                  <a:lnTo>
                    <a:pt x="78" y="343"/>
                  </a:lnTo>
                  <a:lnTo>
                    <a:pt x="69" y="347"/>
                  </a:lnTo>
                  <a:lnTo>
                    <a:pt x="69" y="347"/>
                  </a:lnTo>
                  <a:lnTo>
                    <a:pt x="69" y="350"/>
                  </a:lnTo>
                  <a:lnTo>
                    <a:pt x="67" y="354"/>
                  </a:lnTo>
                  <a:lnTo>
                    <a:pt x="67" y="354"/>
                  </a:lnTo>
                  <a:lnTo>
                    <a:pt x="64" y="359"/>
                  </a:lnTo>
                  <a:lnTo>
                    <a:pt x="64" y="359"/>
                  </a:lnTo>
                  <a:lnTo>
                    <a:pt x="64" y="359"/>
                  </a:lnTo>
                  <a:lnTo>
                    <a:pt x="64" y="361"/>
                  </a:lnTo>
                  <a:lnTo>
                    <a:pt x="64" y="361"/>
                  </a:lnTo>
                  <a:lnTo>
                    <a:pt x="62" y="361"/>
                  </a:lnTo>
                  <a:lnTo>
                    <a:pt x="62" y="361"/>
                  </a:lnTo>
                  <a:lnTo>
                    <a:pt x="62" y="364"/>
                  </a:lnTo>
                  <a:lnTo>
                    <a:pt x="62" y="364"/>
                  </a:lnTo>
                  <a:lnTo>
                    <a:pt x="59" y="366"/>
                  </a:lnTo>
                  <a:lnTo>
                    <a:pt x="59" y="369"/>
                  </a:lnTo>
                  <a:lnTo>
                    <a:pt x="59" y="369"/>
                  </a:lnTo>
                  <a:lnTo>
                    <a:pt x="59" y="371"/>
                  </a:lnTo>
                  <a:lnTo>
                    <a:pt x="62" y="373"/>
                  </a:lnTo>
                  <a:lnTo>
                    <a:pt x="62" y="376"/>
                  </a:lnTo>
                  <a:lnTo>
                    <a:pt x="62" y="385"/>
                  </a:lnTo>
                  <a:lnTo>
                    <a:pt x="62" y="387"/>
                  </a:lnTo>
                  <a:lnTo>
                    <a:pt x="59" y="392"/>
                  </a:lnTo>
                  <a:lnTo>
                    <a:pt x="57" y="395"/>
                  </a:lnTo>
                  <a:lnTo>
                    <a:pt x="57" y="395"/>
                  </a:lnTo>
                  <a:lnTo>
                    <a:pt x="57" y="395"/>
                  </a:lnTo>
                  <a:lnTo>
                    <a:pt x="55" y="395"/>
                  </a:lnTo>
                  <a:lnTo>
                    <a:pt x="55" y="397"/>
                  </a:lnTo>
                  <a:lnTo>
                    <a:pt x="55" y="402"/>
                  </a:lnTo>
                  <a:lnTo>
                    <a:pt x="52" y="409"/>
                  </a:lnTo>
                  <a:lnTo>
                    <a:pt x="52" y="411"/>
                  </a:lnTo>
                  <a:lnTo>
                    <a:pt x="50" y="418"/>
                  </a:lnTo>
                  <a:lnTo>
                    <a:pt x="48" y="425"/>
                  </a:lnTo>
                  <a:lnTo>
                    <a:pt x="48" y="430"/>
                  </a:lnTo>
                  <a:lnTo>
                    <a:pt x="48" y="435"/>
                  </a:lnTo>
                  <a:lnTo>
                    <a:pt x="48" y="437"/>
                  </a:lnTo>
                  <a:lnTo>
                    <a:pt x="48" y="437"/>
                  </a:lnTo>
                  <a:lnTo>
                    <a:pt x="48" y="439"/>
                  </a:lnTo>
                  <a:lnTo>
                    <a:pt x="50" y="442"/>
                  </a:lnTo>
                  <a:lnTo>
                    <a:pt x="50" y="444"/>
                  </a:lnTo>
                  <a:lnTo>
                    <a:pt x="50" y="444"/>
                  </a:lnTo>
                  <a:lnTo>
                    <a:pt x="48" y="446"/>
                  </a:lnTo>
                  <a:lnTo>
                    <a:pt x="45" y="449"/>
                  </a:lnTo>
                  <a:lnTo>
                    <a:pt x="43" y="449"/>
                  </a:lnTo>
                  <a:lnTo>
                    <a:pt x="43" y="451"/>
                  </a:lnTo>
                  <a:lnTo>
                    <a:pt x="41" y="451"/>
                  </a:lnTo>
                  <a:lnTo>
                    <a:pt x="41" y="451"/>
                  </a:lnTo>
                  <a:lnTo>
                    <a:pt x="38" y="454"/>
                  </a:lnTo>
                  <a:lnTo>
                    <a:pt x="38" y="454"/>
                  </a:lnTo>
                  <a:lnTo>
                    <a:pt x="38" y="456"/>
                  </a:lnTo>
                  <a:lnTo>
                    <a:pt x="38" y="461"/>
                  </a:lnTo>
                  <a:lnTo>
                    <a:pt x="38" y="463"/>
                  </a:lnTo>
                  <a:lnTo>
                    <a:pt x="36" y="470"/>
                  </a:lnTo>
                  <a:lnTo>
                    <a:pt x="34" y="477"/>
                  </a:lnTo>
                  <a:lnTo>
                    <a:pt x="29" y="482"/>
                  </a:lnTo>
                  <a:lnTo>
                    <a:pt x="29" y="482"/>
                  </a:lnTo>
                  <a:lnTo>
                    <a:pt x="29" y="484"/>
                  </a:lnTo>
                  <a:lnTo>
                    <a:pt x="26" y="487"/>
                  </a:lnTo>
                  <a:lnTo>
                    <a:pt x="24" y="494"/>
                  </a:lnTo>
                  <a:lnTo>
                    <a:pt x="19" y="496"/>
                  </a:lnTo>
                  <a:lnTo>
                    <a:pt x="19" y="498"/>
                  </a:lnTo>
                  <a:lnTo>
                    <a:pt x="19" y="498"/>
                  </a:lnTo>
                  <a:lnTo>
                    <a:pt x="19" y="501"/>
                  </a:lnTo>
                  <a:lnTo>
                    <a:pt x="19" y="503"/>
                  </a:lnTo>
                  <a:lnTo>
                    <a:pt x="15" y="508"/>
                  </a:lnTo>
                  <a:lnTo>
                    <a:pt x="15" y="508"/>
                  </a:lnTo>
                  <a:lnTo>
                    <a:pt x="15" y="510"/>
                  </a:lnTo>
                  <a:lnTo>
                    <a:pt x="15" y="510"/>
                  </a:lnTo>
                  <a:lnTo>
                    <a:pt x="15" y="513"/>
                  </a:lnTo>
                  <a:lnTo>
                    <a:pt x="15" y="517"/>
                  </a:lnTo>
                  <a:lnTo>
                    <a:pt x="15" y="520"/>
                  </a:lnTo>
                  <a:lnTo>
                    <a:pt x="15" y="524"/>
                  </a:lnTo>
                  <a:lnTo>
                    <a:pt x="15" y="527"/>
                  </a:lnTo>
                  <a:lnTo>
                    <a:pt x="15" y="529"/>
                  </a:lnTo>
                  <a:lnTo>
                    <a:pt x="15" y="529"/>
                  </a:lnTo>
                  <a:lnTo>
                    <a:pt x="12" y="534"/>
                  </a:lnTo>
                  <a:lnTo>
                    <a:pt x="12" y="534"/>
                  </a:lnTo>
                  <a:lnTo>
                    <a:pt x="15" y="536"/>
                  </a:lnTo>
                  <a:lnTo>
                    <a:pt x="15" y="539"/>
                  </a:lnTo>
                  <a:lnTo>
                    <a:pt x="17" y="539"/>
                  </a:lnTo>
                  <a:lnTo>
                    <a:pt x="17" y="541"/>
                  </a:lnTo>
                  <a:lnTo>
                    <a:pt x="17" y="541"/>
                  </a:lnTo>
                  <a:lnTo>
                    <a:pt x="19" y="543"/>
                  </a:lnTo>
                  <a:lnTo>
                    <a:pt x="22" y="546"/>
                  </a:lnTo>
                  <a:lnTo>
                    <a:pt x="22" y="546"/>
                  </a:lnTo>
                  <a:lnTo>
                    <a:pt x="22" y="548"/>
                  </a:lnTo>
                  <a:lnTo>
                    <a:pt x="24" y="550"/>
                  </a:lnTo>
                  <a:lnTo>
                    <a:pt x="24" y="555"/>
                  </a:lnTo>
                  <a:lnTo>
                    <a:pt x="22" y="558"/>
                  </a:lnTo>
                  <a:lnTo>
                    <a:pt x="17" y="562"/>
                  </a:lnTo>
                  <a:lnTo>
                    <a:pt x="17" y="565"/>
                  </a:lnTo>
                  <a:lnTo>
                    <a:pt x="17" y="567"/>
                  </a:lnTo>
                  <a:lnTo>
                    <a:pt x="17" y="572"/>
                  </a:lnTo>
                  <a:lnTo>
                    <a:pt x="17" y="574"/>
                  </a:lnTo>
                  <a:lnTo>
                    <a:pt x="15" y="576"/>
                  </a:lnTo>
                  <a:lnTo>
                    <a:pt x="10" y="581"/>
                  </a:lnTo>
                  <a:lnTo>
                    <a:pt x="10" y="583"/>
                  </a:lnTo>
                  <a:lnTo>
                    <a:pt x="10" y="583"/>
                  </a:lnTo>
                  <a:lnTo>
                    <a:pt x="12" y="588"/>
                  </a:lnTo>
                  <a:lnTo>
                    <a:pt x="12" y="595"/>
                  </a:lnTo>
                  <a:lnTo>
                    <a:pt x="10" y="598"/>
                  </a:lnTo>
                  <a:lnTo>
                    <a:pt x="8" y="600"/>
                  </a:lnTo>
                  <a:lnTo>
                    <a:pt x="8" y="602"/>
                  </a:lnTo>
                  <a:lnTo>
                    <a:pt x="5" y="612"/>
                  </a:lnTo>
                  <a:lnTo>
                    <a:pt x="5" y="617"/>
                  </a:lnTo>
                  <a:lnTo>
                    <a:pt x="8" y="619"/>
                  </a:lnTo>
                  <a:lnTo>
                    <a:pt x="8" y="624"/>
                  </a:lnTo>
                  <a:lnTo>
                    <a:pt x="8" y="628"/>
                  </a:lnTo>
                  <a:lnTo>
                    <a:pt x="3" y="633"/>
                  </a:lnTo>
                  <a:lnTo>
                    <a:pt x="0" y="638"/>
                  </a:lnTo>
                  <a:lnTo>
                    <a:pt x="3" y="647"/>
                  </a:lnTo>
                  <a:lnTo>
                    <a:pt x="5" y="652"/>
                  </a:lnTo>
                  <a:lnTo>
                    <a:pt x="10" y="657"/>
                  </a:lnTo>
                  <a:lnTo>
                    <a:pt x="12" y="657"/>
                  </a:lnTo>
                  <a:lnTo>
                    <a:pt x="12" y="659"/>
                  </a:lnTo>
                  <a:lnTo>
                    <a:pt x="12" y="661"/>
                  </a:lnTo>
                  <a:lnTo>
                    <a:pt x="15" y="669"/>
                  </a:lnTo>
                  <a:lnTo>
                    <a:pt x="15" y="673"/>
                  </a:lnTo>
                  <a:lnTo>
                    <a:pt x="17" y="673"/>
                  </a:lnTo>
                  <a:lnTo>
                    <a:pt x="17" y="673"/>
                  </a:lnTo>
                  <a:lnTo>
                    <a:pt x="17" y="673"/>
                  </a:lnTo>
                  <a:lnTo>
                    <a:pt x="17" y="673"/>
                  </a:lnTo>
                  <a:lnTo>
                    <a:pt x="19" y="673"/>
                  </a:lnTo>
                  <a:lnTo>
                    <a:pt x="22" y="671"/>
                  </a:lnTo>
                  <a:lnTo>
                    <a:pt x="24" y="671"/>
                  </a:lnTo>
                  <a:lnTo>
                    <a:pt x="24" y="671"/>
                  </a:lnTo>
                  <a:lnTo>
                    <a:pt x="24" y="671"/>
                  </a:lnTo>
                  <a:lnTo>
                    <a:pt x="24" y="671"/>
                  </a:lnTo>
                  <a:lnTo>
                    <a:pt x="26" y="669"/>
                  </a:lnTo>
                  <a:lnTo>
                    <a:pt x="26" y="669"/>
                  </a:lnTo>
                  <a:lnTo>
                    <a:pt x="26" y="669"/>
                  </a:lnTo>
                  <a:lnTo>
                    <a:pt x="26" y="666"/>
                  </a:lnTo>
                  <a:lnTo>
                    <a:pt x="29" y="666"/>
                  </a:lnTo>
                  <a:lnTo>
                    <a:pt x="31" y="664"/>
                  </a:lnTo>
                  <a:lnTo>
                    <a:pt x="31" y="664"/>
                  </a:lnTo>
                  <a:lnTo>
                    <a:pt x="34" y="664"/>
                  </a:lnTo>
                  <a:lnTo>
                    <a:pt x="34" y="666"/>
                  </a:lnTo>
                  <a:lnTo>
                    <a:pt x="31" y="669"/>
                  </a:lnTo>
                  <a:lnTo>
                    <a:pt x="31" y="669"/>
                  </a:lnTo>
                  <a:lnTo>
                    <a:pt x="34" y="671"/>
                  </a:lnTo>
                  <a:lnTo>
                    <a:pt x="34" y="671"/>
                  </a:lnTo>
                  <a:lnTo>
                    <a:pt x="34" y="671"/>
                  </a:lnTo>
                  <a:lnTo>
                    <a:pt x="34" y="671"/>
                  </a:lnTo>
                  <a:lnTo>
                    <a:pt x="34" y="673"/>
                  </a:lnTo>
                  <a:lnTo>
                    <a:pt x="34" y="673"/>
                  </a:lnTo>
                  <a:lnTo>
                    <a:pt x="34" y="673"/>
                  </a:lnTo>
                  <a:lnTo>
                    <a:pt x="31" y="673"/>
                  </a:lnTo>
                  <a:lnTo>
                    <a:pt x="31" y="676"/>
                  </a:lnTo>
                  <a:lnTo>
                    <a:pt x="31" y="673"/>
                  </a:lnTo>
                  <a:lnTo>
                    <a:pt x="31" y="673"/>
                  </a:lnTo>
                  <a:lnTo>
                    <a:pt x="31" y="676"/>
                  </a:lnTo>
                  <a:lnTo>
                    <a:pt x="29" y="676"/>
                  </a:lnTo>
                  <a:lnTo>
                    <a:pt x="29" y="678"/>
                  </a:lnTo>
                  <a:lnTo>
                    <a:pt x="29" y="678"/>
                  </a:lnTo>
                  <a:lnTo>
                    <a:pt x="26" y="680"/>
                  </a:lnTo>
                  <a:lnTo>
                    <a:pt x="26" y="680"/>
                  </a:lnTo>
                  <a:lnTo>
                    <a:pt x="26" y="680"/>
                  </a:lnTo>
                  <a:lnTo>
                    <a:pt x="29" y="680"/>
                  </a:lnTo>
                  <a:lnTo>
                    <a:pt x="29" y="683"/>
                  </a:lnTo>
                  <a:lnTo>
                    <a:pt x="29" y="683"/>
                  </a:lnTo>
                  <a:lnTo>
                    <a:pt x="29" y="683"/>
                  </a:lnTo>
                  <a:lnTo>
                    <a:pt x="31" y="685"/>
                  </a:lnTo>
                  <a:lnTo>
                    <a:pt x="31" y="685"/>
                  </a:lnTo>
                  <a:lnTo>
                    <a:pt x="34" y="685"/>
                  </a:lnTo>
                  <a:lnTo>
                    <a:pt x="34" y="685"/>
                  </a:lnTo>
                  <a:lnTo>
                    <a:pt x="36" y="687"/>
                  </a:lnTo>
                  <a:lnTo>
                    <a:pt x="38" y="685"/>
                  </a:lnTo>
                  <a:lnTo>
                    <a:pt x="41" y="685"/>
                  </a:lnTo>
                  <a:lnTo>
                    <a:pt x="41" y="685"/>
                  </a:lnTo>
                  <a:lnTo>
                    <a:pt x="43" y="683"/>
                  </a:lnTo>
                  <a:lnTo>
                    <a:pt x="43" y="683"/>
                  </a:lnTo>
                  <a:lnTo>
                    <a:pt x="43" y="683"/>
                  </a:lnTo>
                  <a:lnTo>
                    <a:pt x="52" y="683"/>
                  </a:lnTo>
                  <a:lnTo>
                    <a:pt x="52" y="683"/>
                  </a:lnTo>
                  <a:lnTo>
                    <a:pt x="52" y="680"/>
                  </a:lnTo>
                  <a:lnTo>
                    <a:pt x="55" y="680"/>
                  </a:lnTo>
                  <a:lnTo>
                    <a:pt x="55" y="680"/>
                  </a:lnTo>
                  <a:lnTo>
                    <a:pt x="55" y="680"/>
                  </a:lnTo>
                  <a:lnTo>
                    <a:pt x="57" y="680"/>
                  </a:lnTo>
                  <a:lnTo>
                    <a:pt x="59" y="680"/>
                  </a:lnTo>
                  <a:lnTo>
                    <a:pt x="59" y="678"/>
                  </a:lnTo>
                  <a:lnTo>
                    <a:pt x="62" y="678"/>
                  </a:lnTo>
                  <a:lnTo>
                    <a:pt x="62" y="676"/>
                  </a:lnTo>
                  <a:lnTo>
                    <a:pt x="64" y="673"/>
                  </a:lnTo>
                  <a:lnTo>
                    <a:pt x="64" y="671"/>
                  </a:lnTo>
                  <a:lnTo>
                    <a:pt x="67" y="671"/>
                  </a:lnTo>
                  <a:lnTo>
                    <a:pt x="67" y="671"/>
                  </a:lnTo>
                  <a:lnTo>
                    <a:pt x="69" y="671"/>
                  </a:lnTo>
                  <a:lnTo>
                    <a:pt x="76" y="671"/>
                  </a:lnTo>
                  <a:lnTo>
                    <a:pt x="78" y="671"/>
                  </a:lnTo>
                  <a:lnTo>
                    <a:pt x="81" y="671"/>
                  </a:lnTo>
                  <a:lnTo>
                    <a:pt x="81" y="671"/>
                  </a:lnTo>
                  <a:lnTo>
                    <a:pt x="81" y="671"/>
                  </a:lnTo>
                  <a:lnTo>
                    <a:pt x="83" y="673"/>
                  </a:lnTo>
                  <a:lnTo>
                    <a:pt x="83" y="676"/>
                  </a:lnTo>
                  <a:lnTo>
                    <a:pt x="83" y="676"/>
                  </a:lnTo>
                  <a:lnTo>
                    <a:pt x="83" y="678"/>
                  </a:lnTo>
                  <a:lnTo>
                    <a:pt x="83" y="680"/>
                  </a:lnTo>
                  <a:lnTo>
                    <a:pt x="83" y="680"/>
                  </a:lnTo>
                  <a:lnTo>
                    <a:pt x="85" y="683"/>
                  </a:lnTo>
                  <a:lnTo>
                    <a:pt x="88" y="683"/>
                  </a:lnTo>
                  <a:lnTo>
                    <a:pt x="90" y="683"/>
                  </a:lnTo>
                  <a:lnTo>
                    <a:pt x="90" y="683"/>
                  </a:lnTo>
                  <a:lnTo>
                    <a:pt x="93" y="680"/>
                  </a:lnTo>
                  <a:lnTo>
                    <a:pt x="93" y="680"/>
                  </a:lnTo>
                  <a:lnTo>
                    <a:pt x="95" y="680"/>
                  </a:lnTo>
                  <a:lnTo>
                    <a:pt x="97" y="680"/>
                  </a:lnTo>
                  <a:lnTo>
                    <a:pt x="100" y="680"/>
                  </a:lnTo>
                  <a:lnTo>
                    <a:pt x="102" y="680"/>
                  </a:lnTo>
                  <a:lnTo>
                    <a:pt x="104" y="683"/>
                  </a:lnTo>
                  <a:lnTo>
                    <a:pt x="104" y="683"/>
                  </a:lnTo>
                  <a:lnTo>
                    <a:pt x="107" y="680"/>
                  </a:lnTo>
                  <a:lnTo>
                    <a:pt x="109" y="680"/>
                  </a:lnTo>
                  <a:lnTo>
                    <a:pt x="109" y="680"/>
                  </a:lnTo>
                  <a:lnTo>
                    <a:pt x="109" y="680"/>
                  </a:lnTo>
                  <a:lnTo>
                    <a:pt x="111" y="680"/>
                  </a:lnTo>
                  <a:lnTo>
                    <a:pt x="111" y="680"/>
                  </a:lnTo>
                  <a:lnTo>
                    <a:pt x="114" y="678"/>
                  </a:lnTo>
                  <a:lnTo>
                    <a:pt x="114" y="678"/>
                  </a:lnTo>
                  <a:lnTo>
                    <a:pt x="114" y="678"/>
                  </a:lnTo>
                  <a:lnTo>
                    <a:pt x="116" y="678"/>
                  </a:lnTo>
                  <a:lnTo>
                    <a:pt x="119" y="678"/>
                  </a:lnTo>
                  <a:lnTo>
                    <a:pt x="121" y="678"/>
                  </a:lnTo>
                  <a:lnTo>
                    <a:pt x="121" y="678"/>
                  </a:lnTo>
                  <a:lnTo>
                    <a:pt x="123" y="673"/>
                  </a:lnTo>
                  <a:lnTo>
                    <a:pt x="123" y="671"/>
                  </a:lnTo>
                  <a:lnTo>
                    <a:pt x="128" y="671"/>
                  </a:lnTo>
                  <a:lnTo>
                    <a:pt x="128" y="671"/>
                  </a:lnTo>
                  <a:lnTo>
                    <a:pt x="130" y="671"/>
                  </a:lnTo>
                  <a:lnTo>
                    <a:pt x="130" y="669"/>
                  </a:lnTo>
                  <a:lnTo>
                    <a:pt x="133" y="669"/>
                  </a:lnTo>
                  <a:lnTo>
                    <a:pt x="135" y="669"/>
                  </a:lnTo>
                  <a:lnTo>
                    <a:pt x="137" y="666"/>
                  </a:lnTo>
                  <a:lnTo>
                    <a:pt x="137" y="664"/>
                  </a:lnTo>
                  <a:lnTo>
                    <a:pt x="140" y="664"/>
                  </a:lnTo>
                  <a:lnTo>
                    <a:pt x="142" y="661"/>
                  </a:lnTo>
                  <a:lnTo>
                    <a:pt x="142" y="661"/>
                  </a:lnTo>
                  <a:lnTo>
                    <a:pt x="142" y="659"/>
                  </a:lnTo>
                  <a:lnTo>
                    <a:pt x="145" y="659"/>
                  </a:lnTo>
                  <a:lnTo>
                    <a:pt x="145" y="659"/>
                  </a:lnTo>
                  <a:lnTo>
                    <a:pt x="147" y="661"/>
                  </a:lnTo>
                  <a:lnTo>
                    <a:pt x="147" y="661"/>
                  </a:lnTo>
                  <a:lnTo>
                    <a:pt x="147" y="664"/>
                  </a:lnTo>
                  <a:lnTo>
                    <a:pt x="147" y="664"/>
                  </a:lnTo>
                  <a:lnTo>
                    <a:pt x="149" y="664"/>
                  </a:lnTo>
                  <a:lnTo>
                    <a:pt x="149" y="664"/>
                  </a:lnTo>
                  <a:lnTo>
                    <a:pt x="149" y="661"/>
                  </a:lnTo>
                  <a:lnTo>
                    <a:pt x="152" y="661"/>
                  </a:lnTo>
                  <a:lnTo>
                    <a:pt x="152" y="661"/>
                  </a:lnTo>
                  <a:lnTo>
                    <a:pt x="154" y="661"/>
                  </a:lnTo>
                  <a:lnTo>
                    <a:pt x="156" y="664"/>
                  </a:lnTo>
                  <a:lnTo>
                    <a:pt x="159" y="664"/>
                  </a:lnTo>
                  <a:lnTo>
                    <a:pt x="161" y="664"/>
                  </a:lnTo>
                  <a:lnTo>
                    <a:pt x="161" y="666"/>
                  </a:lnTo>
                  <a:lnTo>
                    <a:pt x="161" y="669"/>
                  </a:lnTo>
                  <a:lnTo>
                    <a:pt x="163" y="669"/>
                  </a:lnTo>
                  <a:lnTo>
                    <a:pt x="166" y="671"/>
                  </a:lnTo>
                  <a:lnTo>
                    <a:pt x="168" y="673"/>
                  </a:lnTo>
                  <a:lnTo>
                    <a:pt x="168" y="673"/>
                  </a:lnTo>
                  <a:lnTo>
                    <a:pt x="168" y="676"/>
                  </a:lnTo>
                  <a:lnTo>
                    <a:pt x="171" y="676"/>
                  </a:lnTo>
                  <a:lnTo>
                    <a:pt x="173" y="676"/>
                  </a:lnTo>
                  <a:lnTo>
                    <a:pt x="178" y="676"/>
                  </a:lnTo>
                  <a:lnTo>
                    <a:pt x="180" y="676"/>
                  </a:lnTo>
                  <a:lnTo>
                    <a:pt x="182" y="673"/>
                  </a:lnTo>
                  <a:lnTo>
                    <a:pt x="182" y="673"/>
                  </a:lnTo>
                  <a:lnTo>
                    <a:pt x="185" y="673"/>
                  </a:lnTo>
                  <a:lnTo>
                    <a:pt x="187" y="676"/>
                  </a:lnTo>
                  <a:lnTo>
                    <a:pt x="189" y="676"/>
                  </a:lnTo>
                  <a:lnTo>
                    <a:pt x="189" y="676"/>
                  </a:lnTo>
                  <a:lnTo>
                    <a:pt x="189" y="676"/>
                  </a:lnTo>
                  <a:lnTo>
                    <a:pt x="189" y="676"/>
                  </a:lnTo>
                  <a:lnTo>
                    <a:pt x="192" y="676"/>
                  </a:lnTo>
                  <a:lnTo>
                    <a:pt x="194" y="676"/>
                  </a:lnTo>
                  <a:lnTo>
                    <a:pt x="199" y="673"/>
                  </a:lnTo>
                  <a:lnTo>
                    <a:pt x="201" y="673"/>
                  </a:lnTo>
                  <a:lnTo>
                    <a:pt x="201" y="673"/>
                  </a:lnTo>
                  <a:lnTo>
                    <a:pt x="201" y="671"/>
                  </a:lnTo>
                  <a:lnTo>
                    <a:pt x="199" y="671"/>
                  </a:lnTo>
                  <a:lnTo>
                    <a:pt x="197" y="669"/>
                  </a:lnTo>
                  <a:lnTo>
                    <a:pt x="194" y="669"/>
                  </a:lnTo>
                  <a:lnTo>
                    <a:pt x="197" y="666"/>
                  </a:lnTo>
                  <a:lnTo>
                    <a:pt x="201" y="661"/>
                  </a:lnTo>
                  <a:lnTo>
                    <a:pt x="206" y="659"/>
                  </a:lnTo>
                  <a:lnTo>
                    <a:pt x="208" y="657"/>
                  </a:lnTo>
                  <a:lnTo>
                    <a:pt x="208" y="657"/>
                  </a:lnTo>
                  <a:lnTo>
                    <a:pt x="213" y="659"/>
                  </a:lnTo>
                  <a:lnTo>
                    <a:pt x="215" y="659"/>
                  </a:lnTo>
                  <a:lnTo>
                    <a:pt x="215" y="659"/>
                  </a:lnTo>
                  <a:lnTo>
                    <a:pt x="215" y="659"/>
                  </a:lnTo>
                  <a:lnTo>
                    <a:pt x="218" y="661"/>
                  </a:lnTo>
                  <a:lnTo>
                    <a:pt x="218" y="664"/>
                  </a:lnTo>
                  <a:lnTo>
                    <a:pt x="218" y="666"/>
                  </a:lnTo>
                  <a:lnTo>
                    <a:pt x="220" y="666"/>
                  </a:lnTo>
                  <a:lnTo>
                    <a:pt x="222" y="666"/>
                  </a:lnTo>
                  <a:lnTo>
                    <a:pt x="222" y="666"/>
                  </a:lnTo>
                  <a:lnTo>
                    <a:pt x="222" y="669"/>
                  </a:lnTo>
                  <a:lnTo>
                    <a:pt x="222" y="666"/>
                  </a:lnTo>
                  <a:lnTo>
                    <a:pt x="225" y="664"/>
                  </a:lnTo>
                  <a:lnTo>
                    <a:pt x="225" y="661"/>
                  </a:lnTo>
                  <a:lnTo>
                    <a:pt x="222" y="654"/>
                  </a:lnTo>
                  <a:lnTo>
                    <a:pt x="222" y="652"/>
                  </a:lnTo>
                  <a:lnTo>
                    <a:pt x="225" y="652"/>
                  </a:lnTo>
                  <a:lnTo>
                    <a:pt x="225" y="650"/>
                  </a:lnTo>
                  <a:lnTo>
                    <a:pt x="225" y="652"/>
                  </a:lnTo>
                  <a:lnTo>
                    <a:pt x="225" y="652"/>
                  </a:lnTo>
                  <a:lnTo>
                    <a:pt x="225" y="652"/>
                  </a:lnTo>
                  <a:lnTo>
                    <a:pt x="225" y="654"/>
                  </a:lnTo>
                  <a:lnTo>
                    <a:pt x="225" y="654"/>
                  </a:lnTo>
                  <a:lnTo>
                    <a:pt x="227" y="654"/>
                  </a:lnTo>
                  <a:lnTo>
                    <a:pt x="227" y="654"/>
                  </a:lnTo>
                  <a:lnTo>
                    <a:pt x="230" y="652"/>
                  </a:lnTo>
                  <a:lnTo>
                    <a:pt x="227" y="650"/>
                  </a:lnTo>
                  <a:lnTo>
                    <a:pt x="227" y="650"/>
                  </a:lnTo>
                  <a:lnTo>
                    <a:pt x="225" y="647"/>
                  </a:lnTo>
                  <a:lnTo>
                    <a:pt x="222" y="645"/>
                  </a:lnTo>
                  <a:lnTo>
                    <a:pt x="222" y="645"/>
                  </a:lnTo>
                  <a:lnTo>
                    <a:pt x="220" y="645"/>
                  </a:lnTo>
                  <a:lnTo>
                    <a:pt x="220" y="645"/>
                  </a:lnTo>
                  <a:lnTo>
                    <a:pt x="215" y="645"/>
                  </a:lnTo>
                  <a:lnTo>
                    <a:pt x="213" y="647"/>
                  </a:lnTo>
                  <a:lnTo>
                    <a:pt x="211" y="647"/>
                  </a:lnTo>
                  <a:lnTo>
                    <a:pt x="211" y="647"/>
                  </a:lnTo>
                  <a:lnTo>
                    <a:pt x="208" y="650"/>
                  </a:lnTo>
                  <a:lnTo>
                    <a:pt x="208" y="652"/>
                  </a:lnTo>
                  <a:lnTo>
                    <a:pt x="208" y="652"/>
                  </a:lnTo>
                  <a:lnTo>
                    <a:pt x="208" y="652"/>
                  </a:lnTo>
                  <a:lnTo>
                    <a:pt x="204" y="652"/>
                  </a:lnTo>
                  <a:lnTo>
                    <a:pt x="201" y="652"/>
                  </a:lnTo>
                  <a:lnTo>
                    <a:pt x="201" y="652"/>
                  </a:lnTo>
                  <a:lnTo>
                    <a:pt x="199" y="652"/>
                  </a:lnTo>
                  <a:lnTo>
                    <a:pt x="199" y="657"/>
                  </a:lnTo>
                  <a:lnTo>
                    <a:pt x="197" y="654"/>
                  </a:lnTo>
                  <a:lnTo>
                    <a:pt x="197" y="652"/>
                  </a:lnTo>
                  <a:lnTo>
                    <a:pt x="197" y="650"/>
                  </a:lnTo>
                  <a:lnTo>
                    <a:pt x="197" y="650"/>
                  </a:lnTo>
                  <a:lnTo>
                    <a:pt x="192" y="650"/>
                  </a:lnTo>
                  <a:lnTo>
                    <a:pt x="192" y="650"/>
                  </a:lnTo>
                  <a:lnTo>
                    <a:pt x="189" y="647"/>
                  </a:lnTo>
                  <a:lnTo>
                    <a:pt x="187" y="647"/>
                  </a:lnTo>
                  <a:lnTo>
                    <a:pt x="187" y="647"/>
                  </a:lnTo>
                  <a:lnTo>
                    <a:pt x="185" y="645"/>
                  </a:lnTo>
                  <a:lnTo>
                    <a:pt x="185" y="645"/>
                  </a:lnTo>
                  <a:lnTo>
                    <a:pt x="187" y="638"/>
                  </a:lnTo>
                  <a:lnTo>
                    <a:pt x="187" y="638"/>
                  </a:lnTo>
                  <a:lnTo>
                    <a:pt x="187" y="638"/>
                  </a:lnTo>
                  <a:lnTo>
                    <a:pt x="187" y="635"/>
                  </a:lnTo>
                  <a:lnTo>
                    <a:pt x="187" y="635"/>
                  </a:lnTo>
                  <a:lnTo>
                    <a:pt x="192" y="631"/>
                  </a:lnTo>
                  <a:lnTo>
                    <a:pt x="192" y="628"/>
                  </a:lnTo>
                  <a:lnTo>
                    <a:pt x="194" y="626"/>
                  </a:lnTo>
                  <a:lnTo>
                    <a:pt x="194" y="624"/>
                  </a:lnTo>
                  <a:lnTo>
                    <a:pt x="199" y="619"/>
                  </a:lnTo>
                  <a:lnTo>
                    <a:pt x="201" y="614"/>
                  </a:lnTo>
                  <a:lnTo>
                    <a:pt x="204" y="614"/>
                  </a:lnTo>
                  <a:lnTo>
                    <a:pt x="208" y="614"/>
                  </a:lnTo>
                  <a:lnTo>
                    <a:pt x="211" y="612"/>
                  </a:lnTo>
                  <a:lnTo>
                    <a:pt x="213" y="612"/>
                  </a:lnTo>
                  <a:lnTo>
                    <a:pt x="215" y="612"/>
                  </a:lnTo>
                  <a:lnTo>
                    <a:pt x="218" y="612"/>
                  </a:lnTo>
                  <a:lnTo>
                    <a:pt x="218" y="609"/>
                  </a:lnTo>
                  <a:lnTo>
                    <a:pt x="215" y="607"/>
                  </a:lnTo>
                  <a:lnTo>
                    <a:pt x="215" y="605"/>
                  </a:lnTo>
                  <a:lnTo>
                    <a:pt x="218" y="605"/>
                  </a:lnTo>
                  <a:lnTo>
                    <a:pt x="220" y="605"/>
                  </a:lnTo>
                  <a:lnTo>
                    <a:pt x="222" y="605"/>
                  </a:lnTo>
                  <a:lnTo>
                    <a:pt x="225" y="605"/>
                  </a:lnTo>
                  <a:lnTo>
                    <a:pt x="227" y="607"/>
                  </a:lnTo>
                  <a:lnTo>
                    <a:pt x="230" y="609"/>
                  </a:lnTo>
                  <a:lnTo>
                    <a:pt x="230" y="612"/>
                  </a:lnTo>
                  <a:lnTo>
                    <a:pt x="230" y="614"/>
                  </a:lnTo>
                  <a:lnTo>
                    <a:pt x="230" y="614"/>
                  </a:lnTo>
                  <a:lnTo>
                    <a:pt x="230" y="617"/>
                  </a:lnTo>
                  <a:lnTo>
                    <a:pt x="232" y="617"/>
                  </a:lnTo>
                  <a:lnTo>
                    <a:pt x="232" y="617"/>
                  </a:lnTo>
                  <a:lnTo>
                    <a:pt x="234" y="614"/>
                  </a:lnTo>
                  <a:lnTo>
                    <a:pt x="232" y="609"/>
                  </a:lnTo>
                  <a:lnTo>
                    <a:pt x="234" y="607"/>
                  </a:lnTo>
                  <a:lnTo>
                    <a:pt x="234" y="607"/>
                  </a:lnTo>
                  <a:lnTo>
                    <a:pt x="239" y="609"/>
                  </a:lnTo>
                  <a:lnTo>
                    <a:pt x="239" y="612"/>
                  </a:lnTo>
                  <a:lnTo>
                    <a:pt x="241" y="614"/>
                  </a:lnTo>
                  <a:lnTo>
                    <a:pt x="241" y="617"/>
                  </a:lnTo>
                  <a:lnTo>
                    <a:pt x="241" y="617"/>
                  </a:lnTo>
                  <a:lnTo>
                    <a:pt x="241" y="619"/>
                  </a:lnTo>
                  <a:lnTo>
                    <a:pt x="241" y="621"/>
                  </a:lnTo>
                  <a:lnTo>
                    <a:pt x="244" y="619"/>
                  </a:lnTo>
                  <a:lnTo>
                    <a:pt x="244" y="619"/>
                  </a:lnTo>
                  <a:lnTo>
                    <a:pt x="248" y="617"/>
                  </a:lnTo>
                  <a:lnTo>
                    <a:pt x="251" y="619"/>
                  </a:lnTo>
                  <a:lnTo>
                    <a:pt x="251" y="621"/>
                  </a:lnTo>
                  <a:lnTo>
                    <a:pt x="248" y="624"/>
                  </a:lnTo>
                  <a:lnTo>
                    <a:pt x="248" y="624"/>
                  </a:lnTo>
                  <a:lnTo>
                    <a:pt x="248" y="626"/>
                  </a:lnTo>
                  <a:lnTo>
                    <a:pt x="248" y="626"/>
                  </a:lnTo>
                  <a:lnTo>
                    <a:pt x="248" y="626"/>
                  </a:lnTo>
                  <a:lnTo>
                    <a:pt x="248" y="628"/>
                  </a:lnTo>
                  <a:lnTo>
                    <a:pt x="251" y="631"/>
                  </a:lnTo>
                  <a:lnTo>
                    <a:pt x="251" y="633"/>
                  </a:lnTo>
                  <a:lnTo>
                    <a:pt x="251" y="638"/>
                  </a:lnTo>
                  <a:lnTo>
                    <a:pt x="251" y="638"/>
                  </a:lnTo>
                  <a:lnTo>
                    <a:pt x="253" y="638"/>
                  </a:lnTo>
                  <a:lnTo>
                    <a:pt x="256" y="640"/>
                  </a:lnTo>
                  <a:lnTo>
                    <a:pt x="258" y="640"/>
                  </a:lnTo>
                  <a:lnTo>
                    <a:pt x="260" y="643"/>
                  </a:lnTo>
                  <a:lnTo>
                    <a:pt x="263" y="643"/>
                  </a:lnTo>
                  <a:lnTo>
                    <a:pt x="263" y="643"/>
                  </a:lnTo>
                  <a:lnTo>
                    <a:pt x="263" y="643"/>
                  </a:lnTo>
                  <a:lnTo>
                    <a:pt x="263" y="640"/>
                  </a:lnTo>
                  <a:lnTo>
                    <a:pt x="265" y="638"/>
                  </a:lnTo>
                  <a:lnTo>
                    <a:pt x="265" y="635"/>
                  </a:lnTo>
                  <a:lnTo>
                    <a:pt x="260" y="635"/>
                  </a:lnTo>
                  <a:lnTo>
                    <a:pt x="258" y="633"/>
                  </a:lnTo>
                  <a:lnTo>
                    <a:pt x="258" y="633"/>
                  </a:lnTo>
                  <a:lnTo>
                    <a:pt x="260" y="631"/>
                  </a:lnTo>
                  <a:lnTo>
                    <a:pt x="260" y="628"/>
                  </a:lnTo>
                  <a:lnTo>
                    <a:pt x="265" y="626"/>
                  </a:lnTo>
                  <a:lnTo>
                    <a:pt x="267" y="631"/>
                  </a:lnTo>
                  <a:lnTo>
                    <a:pt x="270" y="631"/>
                  </a:lnTo>
                  <a:lnTo>
                    <a:pt x="272" y="633"/>
                  </a:lnTo>
                  <a:lnTo>
                    <a:pt x="279" y="635"/>
                  </a:lnTo>
                  <a:lnTo>
                    <a:pt x="282" y="638"/>
                  </a:lnTo>
                  <a:lnTo>
                    <a:pt x="279" y="638"/>
                  </a:lnTo>
                  <a:lnTo>
                    <a:pt x="277" y="638"/>
                  </a:lnTo>
                  <a:lnTo>
                    <a:pt x="274" y="640"/>
                  </a:lnTo>
                  <a:lnTo>
                    <a:pt x="277" y="643"/>
                  </a:lnTo>
                  <a:lnTo>
                    <a:pt x="282" y="647"/>
                  </a:lnTo>
                  <a:lnTo>
                    <a:pt x="282" y="650"/>
                  </a:lnTo>
                  <a:lnTo>
                    <a:pt x="284" y="650"/>
                  </a:lnTo>
                  <a:lnTo>
                    <a:pt x="284" y="650"/>
                  </a:lnTo>
                  <a:lnTo>
                    <a:pt x="284" y="652"/>
                  </a:lnTo>
                  <a:lnTo>
                    <a:pt x="286" y="652"/>
                  </a:lnTo>
                  <a:lnTo>
                    <a:pt x="293" y="650"/>
                  </a:lnTo>
                  <a:lnTo>
                    <a:pt x="300" y="647"/>
                  </a:lnTo>
                  <a:lnTo>
                    <a:pt x="300" y="647"/>
                  </a:lnTo>
                  <a:lnTo>
                    <a:pt x="305" y="643"/>
                  </a:lnTo>
                  <a:lnTo>
                    <a:pt x="308" y="643"/>
                  </a:lnTo>
                  <a:lnTo>
                    <a:pt x="315" y="640"/>
                  </a:lnTo>
                  <a:lnTo>
                    <a:pt x="319" y="643"/>
                  </a:lnTo>
                  <a:lnTo>
                    <a:pt x="324" y="643"/>
                  </a:lnTo>
                  <a:lnTo>
                    <a:pt x="329" y="645"/>
                  </a:lnTo>
                  <a:lnTo>
                    <a:pt x="331" y="647"/>
                  </a:lnTo>
                  <a:lnTo>
                    <a:pt x="334" y="647"/>
                  </a:lnTo>
                  <a:lnTo>
                    <a:pt x="336" y="650"/>
                  </a:lnTo>
                  <a:lnTo>
                    <a:pt x="336" y="650"/>
                  </a:lnTo>
                  <a:lnTo>
                    <a:pt x="338" y="650"/>
                  </a:lnTo>
                  <a:lnTo>
                    <a:pt x="341" y="652"/>
                  </a:lnTo>
                  <a:lnTo>
                    <a:pt x="341" y="652"/>
                  </a:lnTo>
                  <a:lnTo>
                    <a:pt x="348" y="650"/>
                  </a:lnTo>
                  <a:lnTo>
                    <a:pt x="352" y="650"/>
                  </a:lnTo>
                  <a:lnTo>
                    <a:pt x="357" y="650"/>
                  </a:lnTo>
                  <a:lnTo>
                    <a:pt x="362" y="650"/>
                  </a:lnTo>
                  <a:lnTo>
                    <a:pt x="364" y="654"/>
                  </a:lnTo>
                  <a:lnTo>
                    <a:pt x="378" y="659"/>
                  </a:lnTo>
                  <a:lnTo>
                    <a:pt x="388" y="664"/>
                  </a:lnTo>
                  <a:lnTo>
                    <a:pt x="390" y="666"/>
                  </a:lnTo>
                  <a:lnTo>
                    <a:pt x="400" y="673"/>
                  </a:lnTo>
                  <a:lnTo>
                    <a:pt x="402" y="676"/>
                  </a:lnTo>
                  <a:lnTo>
                    <a:pt x="407" y="678"/>
                  </a:lnTo>
                  <a:lnTo>
                    <a:pt x="411" y="683"/>
                  </a:lnTo>
                  <a:lnTo>
                    <a:pt x="416" y="685"/>
                  </a:lnTo>
                  <a:lnTo>
                    <a:pt x="421" y="687"/>
                  </a:lnTo>
                  <a:lnTo>
                    <a:pt x="423" y="687"/>
                  </a:lnTo>
                  <a:lnTo>
                    <a:pt x="423" y="685"/>
                  </a:lnTo>
                  <a:lnTo>
                    <a:pt x="423" y="683"/>
                  </a:lnTo>
                  <a:close/>
                </a:path>
              </a:pathLst>
            </a:custGeom>
            <a:solidFill>
              <a:srgbClr val="007749">
                <a:alpha val="20000"/>
              </a:srgbClr>
            </a:solid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80" name="Freeform 12">
              <a:extLst>
                <a:ext uri="{FF2B5EF4-FFF2-40B4-BE49-F238E27FC236}">
                  <a16:creationId xmlns:a16="http://schemas.microsoft.com/office/drawing/2014/main" id="{0BBED9A7-5F8E-4317-A084-2ECDF010870C}"/>
                </a:ext>
              </a:extLst>
            </p:cNvPr>
            <p:cNvSpPr>
              <a:spLocks/>
            </p:cNvSpPr>
            <p:nvPr/>
          </p:nvSpPr>
          <p:spPr bwMode="gray">
            <a:xfrm>
              <a:off x="-3243263" y="4170363"/>
              <a:ext cx="333375" cy="252412"/>
            </a:xfrm>
            <a:custGeom>
              <a:avLst/>
              <a:gdLst>
                <a:gd name="T0" fmla="*/ 191 w 210"/>
                <a:gd name="T1" fmla="*/ 130 h 159"/>
                <a:gd name="T2" fmla="*/ 189 w 210"/>
                <a:gd name="T3" fmla="*/ 121 h 159"/>
                <a:gd name="T4" fmla="*/ 193 w 210"/>
                <a:gd name="T5" fmla="*/ 116 h 159"/>
                <a:gd name="T6" fmla="*/ 200 w 210"/>
                <a:gd name="T7" fmla="*/ 107 h 159"/>
                <a:gd name="T8" fmla="*/ 203 w 210"/>
                <a:gd name="T9" fmla="*/ 97 h 159"/>
                <a:gd name="T10" fmla="*/ 210 w 210"/>
                <a:gd name="T11" fmla="*/ 88 h 159"/>
                <a:gd name="T12" fmla="*/ 210 w 210"/>
                <a:gd name="T13" fmla="*/ 81 h 159"/>
                <a:gd name="T14" fmla="*/ 203 w 210"/>
                <a:gd name="T15" fmla="*/ 76 h 159"/>
                <a:gd name="T16" fmla="*/ 191 w 210"/>
                <a:gd name="T17" fmla="*/ 71 h 159"/>
                <a:gd name="T18" fmla="*/ 179 w 210"/>
                <a:gd name="T19" fmla="*/ 57 h 159"/>
                <a:gd name="T20" fmla="*/ 189 w 210"/>
                <a:gd name="T21" fmla="*/ 48 h 159"/>
                <a:gd name="T22" fmla="*/ 193 w 210"/>
                <a:gd name="T23" fmla="*/ 43 h 159"/>
                <a:gd name="T24" fmla="*/ 189 w 210"/>
                <a:gd name="T25" fmla="*/ 33 h 159"/>
                <a:gd name="T26" fmla="*/ 186 w 210"/>
                <a:gd name="T27" fmla="*/ 17 h 159"/>
                <a:gd name="T28" fmla="*/ 177 w 210"/>
                <a:gd name="T29" fmla="*/ 19 h 159"/>
                <a:gd name="T30" fmla="*/ 170 w 210"/>
                <a:gd name="T31" fmla="*/ 17 h 159"/>
                <a:gd name="T32" fmla="*/ 153 w 210"/>
                <a:gd name="T33" fmla="*/ 10 h 159"/>
                <a:gd name="T34" fmla="*/ 132 w 210"/>
                <a:gd name="T35" fmla="*/ 0 h 159"/>
                <a:gd name="T36" fmla="*/ 125 w 210"/>
                <a:gd name="T37" fmla="*/ 0 h 159"/>
                <a:gd name="T38" fmla="*/ 118 w 210"/>
                <a:gd name="T39" fmla="*/ 3 h 159"/>
                <a:gd name="T40" fmla="*/ 108 w 210"/>
                <a:gd name="T41" fmla="*/ 7 h 159"/>
                <a:gd name="T42" fmla="*/ 73 w 210"/>
                <a:gd name="T43" fmla="*/ 24 h 159"/>
                <a:gd name="T44" fmla="*/ 61 w 210"/>
                <a:gd name="T45" fmla="*/ 24 h 159"/>
                <a:gd name="T46" fmla="*/ 52 w 210"/>
                <a:gd name="T47" fmla="*/ 29 h 159"/>
                <a:gd name="T48" fmla="*/ 26 w 210"/>
                <a:gd name="T49" fmla="*/ 29 h 159"/>
                <a:gd name="T50" fmla="*/ 2 w 210"/>
                <a:gd name="T51" fmla="*/ 40 h 159"/>
                <a:gd name="T52" fmla="*/ 4 w 210"/>
                <a:gd name="T53" fmla="*/ 52 h 159"/>
                <a:gd name="T54" fmla="*/ 16 w 210"/>
                <a:gd name="T55" fmla="*/ 50 h 159"/>
                <a:gd name="T56" fmla="*/ 37 w 210"/>
                <a:gd name="T57" fmla="*/ 59 h 159"/>
                <a:gd name="T58" fmla="*/ 37 w 210"/>
                <a:gd name="T59" fmla="*/ 69 h 159"/>
                <a:gd name="T60" fmla="*/ 47 w 210"/>
                <a:gd name="T61" fmla="*/ 74 h 159"/>
                <a:gd name="T62" fmla="*/ 47 w 210"/>
                <a:gd name="T63" fmla="*/ 85 h 159"/>
                <a:gd name="T64" fmla="*/ 47 w 210"/>
                <a:gd name="T65" fmla="*/ 90 h 159"/>
                <a:gd name="T66" fmla="*/ 56 w 210"/>
                <a:gd name="T67" fmla="*/ 102 h 159"/>
                <a:gd name="T68" fmla="*/ 61 w 210"/>
                <a:gd name="T69" fmla="*/ 114 h 159"/>
                <a:gd name="T70" fmla="*/ 66 w 210"/>
                <a:gd name="T71" fmla="*/ 118 h 159"/>
                <a:gd name="T72" fmla="*/ 73 w 210"/>
                <a:gd name="T73" fmla="*/ 125 h 159"/>
                <a:gd name="T74" fmla="*/ 75 w 210"/>
                <a:gd name="T75" fmla="*/ 140 h 159"/>
                <a:gd name="T76" fmla="*/ 85 w 210"/>
                <a:gd name="T77" fmla="*/ 140 h 159"/>
                <a:gd name="T78" fmla="*/ 99 w 210"/>
                <a:gd name="T79" fmla="*/ 144 h 159"/>
                <a:gd name="T80" fmla="*/ 101 w 210"/>
                <a:gd name="T81" fmla="*/ 137 h 159"/>
                <a:gd name="T82" fmla="*/ 99 w 210"/>
                <a:gd name="T83" fmla="*/ 128 h 159"/>
                <a:gd name="T84" fmla="*/ 106 w 210"/>
                <a:gd name="T85" fmla="*/ 128 h 159"/>
                <a:gd name="T86" fmla="*/ 120 w 210"/>
                <a:gd name="T87" fmla="*/ 128 h 159"/>
                <a:gd name="T88" fmla="*/ 132 w 210"/>
                <a:gd name="T89" fmla="*/ 133 h 159"/>
                <a:gd name="T90" fmla="*/ 137 w 210"/>
                <a:gd name="T91" fmla="*/ 137 h 159"/>
                <a:gd name="T92" fmla="*/ 139 w 210"/>
                <a:gd name="T93" fmla="*/ 149 h 159"/>
                <a:gd name="T94" fmla="*/ 144 w 210"/>
                <a:gd name="T95" fmla="*/ 156 h 159"/>
                <a:gd name="T96" fmla="*/ 151 w 210"/>
                <a:gd name="T97" fmla="*/ 144 h 159"/>
                <a:gd name="T98" fmla="*/ 155 w 210"/>
                <a:gd name="T99" fmla="*/ 149 h 159"/>
                <a:gd name="T100" fmla="*/ 167 w 210"/>
                <a:gd name="T101" fmla="*/ 154 h 159"/>
                <a:gd name="T102" fmla="*/ 181 w 210"/>
                <a:gd name="T103" fmla="*/ 151 h 159"/>
                <a:gd name="T104" fmla="*/ 193 w 210"/>
                <a:gd name="T105" fmla="*/ 154 h 159"/>
                <a:gd name="T106" fmla="*/ 205 w 210"/>
                <a:gd name="T10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0" h="159">
                  <a:moveTo>
                    <a:pt x="200" y="142"/>
                  </a:moveTo>
                  <a:lnTo>
                    <a:pt x="200" y="140"/>
                  </a:lnTo>
                  <a:lnTo>
                    <a:pt x="198" y="135"/>
                  </a:lnTo>
                  <a:lnTo>
                    <a:pt x="196" y="135"/>
                  </a:lnTo>
                  <a:lnTo>
                    <a:pt x="191" y="130"/>
                  </a:lnTo>
                  <a:lnTo>
                    <a:pt x="191" y="130"/>
                  </a:lnTo>
                  <a:lnTo>
                    <a:pt x="191" y="125"/>
                  </a:lnTo>
                  <a:lnTo>
                    <a:pt x="189" y="125"/>
                  </a:lnTo>
                  <a:lnTo>
                    <a:pt x="189" y="123"/>
                  </a:lnTo>
                  <a:lnTo>
                    <a:pt x="189" y="123"/>
                  </a:lnTo>
                  <a:lnTo>
                    <a:pt x="189" y="121"/>
                  </a:lnTo>
                  <a:lnTo>
                    <a:pt x="189" y="121"/>
                  </a:lnTo>
                  <a:lnTo>
                    <a:pt x="189" y="118"/>
                  </a:lnTo>
                  <a:lnTo>
                    <a:pt x="189" y="118"/>
                  </a:lnTo>
                  <a:lnTo>
                    <a:pt x="191" y="116"/>
                  </a:lnTo>
                  <a:lnTo>
                    <a:pt x="191" y="116"/>
                  </a:lnTo>
                  <a:lnTo>
                    <a:pt x="191" y="116"/>
                  </a:lnTo>
                  <a:lnTo>
                    <a:pt x="193" y="116"/>
                  </a:lnTo>
                  <a:lnTo>
                    <a:pt x="196" y="116"/>
                  </a:lnTo>
                  <a:lnTo>
                    <a:pt x="196" y="114"/>
                  </a:lnTo>
                  <a:lnTo>
                    <a:pt x="198" y="111"/>
                  </a:lnTo>
                  <a:lnTo>
                    <a:pt x="198" y="109"/>
                  </a:lnTo>
                  <a:lnTo>
                    <a:pt x="200" y="107"/>
                  </a:lnTo>
                  <a:lnTo>
                    <a:pt x="200" y="107"/>
                  </a:lnTo>
                  <a:lnTo>
                    <a:pt x="198" y="107"/>
                  </a:lnTo>
                  <a:lnTo>
                    <a:pt x="198" y="107"/>
                  </a:lnTo>
                  <a:lnTo>
                    <a:pt x="200" y="104"/>
                  </a:lnTo>
                  <a:lnTo>
                    <a:pt x="203" y="102"/>
                  </a:lnTo>
                  <a:lnTo>
                    <a:pt x="203" y="102"/>
                  </a:lnTo>
                  <a:lnTo>
                    <a:pt x="203" y="97"/>
                  </a:lnTo>
                  <a:lnTo>
                    <a:pt x="205" y="95"/>
                  </a:lnTo>
                  <a:lnTo>
                    <a:pt x="207" y="92"/>
                  </a:lnTo>
                  <a:lnTo>
                    <a:pt x="207" y="92"/>
                  </a:lnTo>
                  <a:lnTo>
                    <a:pt x="210" y="90"/>
                  </a:lnTo>
                  <a:lnTo>
                    <a:pt x="210" y="88"/>
                  </a:lnTo>
                  <a:lnTo>
                    <a:pt x="210" y="88"/>
                  </a:lnTo>
                  <a:lnTo>
                    <a:pt x="207" y="88"/>
                  </a:lnTo>
                  <a:lnTo>
                    <a:pt x="207" y="85"/>
                  </a:lnTo>
                  <a:lnTo>
                    <a:pt x="207" y="85"/>
                  </a:lnTo>
                  <a:lnTo>
                    <a:pt x="210" y="83"/>
                  </a:lnTo>
                  <a:lnTo>
                    <a:pt x="210" y="81"/>
                  </a:lnTo>
                  <a:lnTo>
                    <a:pt x="210" y="81"/>
                  </a:lnTo>
                  <a:lnTo>
                    <a:pt x="210" y="78"/>
                  </a:lnTo>
                  <a:lnTo>
                    <a:pt x="207" y="78"/>
                  </a:lnTo>
                  <a:lnTo>
                    <a:pt x="205" y="78"/>
                  </a:lnTo>
                  <a:lnTo>
                    <a:pt x="205" y="78"/>
                  </a:lnTo>
                  <a:lnTo>
                    <a:pt x="203" y="76"/>
                  </a:lnTo>
                  <a:lnTo>
                    <a:pt x="203" y="76"/>
                  </a:lnTo>
                  <a:lnTo>
                    <a:pt x="200" y="76"/>
                  </a:lnTo>
                  <a:lnTo>
                    <a:pt x="193" y="76"/>
                  </a:lnTo>
                  <a:lnTo>
                    <a:pt x="189" y="76"/>
                  </a:lnTo>
                  <a:lnTo>
                    <a:pt x="189" y="74"/>
                  </a:lnTo>
                  <a:lnTo>
                    <a:pt x="191" y="74"/>
                  </a:lnTo>
                  <a:lnTo>
                    <a:pt x="191" y="71"/>
                  </a:lnTo>
                  <a:lnTo>
                    <a:pt x="186" y="66"/>
                  </a:lnTo>
                  <a:lnTo>
                    <a:pt x="184" y="64"/>
                  </a:lnTo>
                  <a:lnTo>
                    <a:pt x="181" y="62"/>
                  </a:lnTo>
                  <a:lnTo>
                    <a:pt x="181" y="62"/>
                  </a:lnTo>
                  <a:lnTo>
                    <a:pt x="181" y="59"/>
                  </a:lnTo>
                  <a:lnTo>
                    <a:pt x="179" y="57"/>
                  </a:lnTo>
                  <a:lnTo>
                    <a:pt x="179" y="55"/>
                  </a:lnTo>
                  <a:lnTo>
                    <a:pt x="181" y="55"/>
                  </a:lnTo>
                  <a:lnTo>
                    <a:pt x="184" y="55"/>
                  </a:lnTo>
                  <a:lnTo>
                    <a:pt x="186" y="52"/>
                  </a:lnTo>
                  <a:lnTo>
                    <a:pt x="186" y="50"/>
                  </a:lnTo>
                  <a:lnTo>
                    <a:pt x="189" y="48"/>
                  </a:lnTo>
                  <a:lnTo>
                    <a:pt x="189" y="48"/>
                  </a:lnTo>
                  <a:lnTo>
                    <a:pt x="191" y="48"/>
                  </a:lnTo>
                  <a:lnTo>
                    <a:pt x="191" y="48"/>
                  </a:lnTo>
                  <a:lnTo>
                    <a:pt x="193" y="45"/>
                  </a:lnTo>
                  <a:lnTo>
                    <a:pt x="193" y="45"/>
                  </a:lnTo>
                  <a:lnTo>
                    <a:pt x="193" y="43"/>
                  </a:lnTo>
                  <a:lnTo>
                    <a:pt x="193" y="40"/>
                  </a:lnTo>
                  <a:lnTo>
                    <a:pt x="193" y="38"/>
                  </a:lnTo>
                  <a:lnTo>
                    <a:pt x="191" y="38"/>
                  </a:lnTo>
                  <a:lnTo>
                    <a:pt x="189" y="38"/>
                  </a:lnTo>
                  <a:lnTo>
                    <a:pt x="186" y="38"/>
                  </a:lnTo>
                  <a:lnTo>
                    <a:pt x="189" y="33"/>
                  </a:lnTo>
                  <a:lnTo>
                    <a:pt x="189" y="31"/>
                  </a:lnTo>
                  <a:lnTo>
                    <a:pt x="191" y="31"/>
                  </a:lnTo>
                  <a:lnTo>
                    <a:pt x="186" y="24"/>
                  </a:lnTo>
                  <a:lnTo>
                    <a:pt x="186" y="24"/>
                  </a:lnTo>
                  <a:lnTo>
                    <a:pt x="186" y="19"/>
                  </a:lnTo>
                  <a:lnTo>
                    <a:pt x="186" y="17"/>
                  </a:lnTo>
                  <a:lnTo>
                    <a:pt x="186" y="14"/>
                  </a:lnTo>
                  <a:lnTo>
                    <a:pt x="184" y="14"/>
                  </a:lnTo>
                  <a:lnTo>
                    <a:pt x="184" y="17"/>
                  </a:lnTo>
                  <a:lnTo>
                    <a:pt x="181" y="19"/>
                  </a:lnTo>
                  <a:lnTo>
                    <a:pt x="179" y="19"/>
                  </a:lnTo>
                  <a:lnTo>
                    <a:pt x="177" y="19"/>
                  </a:lnTo>
                  <a:lnTo>
                    <a:pt x="174" y="22"/>
                  </a:lnTo>
                  <a:lnTo>
                    <a:pt x="174" y="22"/>
                  </a:lnTo>
                  <a:lnTo>
                    <a:pt x="174" y="22"/>
                  </a:lnTo>
                  <a:lnTo>
                    <a:pt x="172" y="19"/>
                  </a:lnTo>
                  <a:lnTo>
                    <a:pt x="170" y="19"/>
                  </a:lnTo>
                  <a:lnTo>
                    <a:pt x="170" y="17"/>
                  </a:lnTo>
                  <a:lnTo>
                    <a:pt x="167" y="17"/>
                  </a:lnTo>
                  <a:lnTo>
                    <a:pt x="163" y="12"/>
                  </a:lnTo>
                  <a:lnTo>
                    <a:pt x="160" y="10"/>
                  </a:lnTo>
                  <a:lnTo>
                    <a:pt x="158" y="10"/>
                  </a:lnTo>
                  <a:lnTo>
                    <a:pt x="158" y="7"/>
                  </a:lnTo>
                  <a:lnTo>
                    <a:pt x="153" y="10"/>
                  </a:lnTo>
                  <a:lnTo>
                    <a:pt x="144" y="7"/>
                  </a:lnTo>
                  <a:lnTo>
                    <a:pt x="141" y="7"/>
                  </a:lnTo>
                  <a:lnTo>
                    <a:pt x="141" y="5"/>
                  </a:lnTo>
                  <a:lnTo>
                    <a:pt x="137" y="3"/>
                  </a:lnTo>
                  <a:lnTo>
                    <a:pt x="134" y="0"/>
                  </a:lnTo>
                  <a:lnTo>
                    <a:pt x="132" y="0"/>
                  </a:lnTo>
                  <a:lnTo>
                    <a:pt x="129" y="0"/>
                  </a:lnTo>
                  <a:lnTo>
                    <a:pt x="127" y="3"/>
                  </a:lnTo>
                  <a:lnTo>
                    <a:pt x="125" y="3"/>
                  </a:lnTo>
                  <a:lnTo>
                    <a:pt x="125" y="3"/>
                  </a:lnTo>
                  <a:lnTo>
                    <a:pt x="125" y="3"/>
                  </a:lnTo>
                  <a:lnTo>
                    <a:pt x="125" y="0"/>
                  </a:lnTo>
                  <a:lnTo>
                    <a:pt x="122" y="0"/>
                  </a:lnTo>
                  <a:lnTo>
                    <a:pt x="122" y="0"/>
                  </a:lnTo>
                  <a:lnTo>
                    <a:pt x="122" y="0"/>
                  </a:lnTo>
                  <a:lnTo>
                    <a:pt x="118" y="0"/>
                  </a:lnTo>
                  <a:lnTo>
                    <a:pt x="118" y="0"/>
                  </a:lnTo>
                  <a:lnTo>
                    <a:pt x="118" y="3"/>
                  </a:lnTo>
                  <a:lnTo>
                    <a:pt x="118" y="3"/>
                  </a:lnTo>
                  <a:lnTo>
                    <a:pt x="115" y="3"/>
                  </a:lnTo>
                  <a:lnTo>
                    <a:pt x="113" y="3"/>
                  </a:lnTo>
                  <a:lnTo>
                    <a:pt x="111" y="5"/>
                  </a:lnTo>
                  <a:lnTo>
                    <a:pt x="111" y="5"/>
                  </a:lnTo>
                  <a:lnTo>
                    <a:pt x="108" y="7"/>
                  </a:lnTo>
                  <a:lnTo>
                    <a:pt x="108" y="7"/>
                  </a:lnTo>
                  <a:lnTo>
                    <a:pt x="106" y="10"/>
                  </a:lnTo>
                  <a:lnTo>
                    <a:pt x="94" y="14"/>
                  </a:lnTo>
                  <a:lnTo>
                    <a:pt x="85" y="19"/>
                  </a:lnTo>
                  <a:lnTo>
                    <a:pt x="80" y="22"/>
                  </a:lnTo>
                  <a:lnTo>
                    <a:pt x="73" y="24"/>
                  </a:lnTo>
                  <a:lnTo>
                    <a:pt x="73" y="24"/>
                  </a:lnTo>
                  <a:lnTo>
                    <a:pt x="70" y="24"/>
                  </a:lnTo>
                  <a:lnTo>
                    <a:pt x="68" y="24"/>
                  </a:lnTo>
                  <a:lnTo>
                    <a:pt x="63" y="24"/>
                  </a:lnTo>
                  <a:lnTo>
                    <a:pt x="61" y="24"/>
                  </a:lnTo>
                  <a:lnTo>
                    <a:pt x="61" y="24"/>
                  </a:lnTo>
                  <a:lnTo>
                    <a:pt x="61" y="26"/>
                  </a:lnTo>
                  <a:lnTo>
                    <a:pt x="59" y="26"/>
                  </a:lnTo>
                  <a:lnTo>
                    <a:pt x="59" y="29"/>
                  </a:lnTo>
                  <a:lnTo>
                    <a:pt x="54" y="29"/>
                  </a:lnTo>
                  <a:lnTo>
                    <a:pt x="54" y="29"/>
                  </a:lnTo>
                  <a:lnTo>
                    <a:pt x="52" y="29"/>
                  </a:lnTo>
                  <a:lnTo>
                    <a:pt x="52" y="31"/>
                  </a:lnTo>
                  <a:lnTo>
                    <a:pt x="52" y="31"/>
                  </a:lnTo>
                  <a:lnTo>
                    <a:pt x="47" y="31"/>
                  </a:lnTo>
                  <a:lnTo>
                    <a:pt x="40" y="29"/>
                  </a:lnTo>
                  <a:lnTo>
                    <a:pt x="33" y="29"/>
                  </a:lnTo>
                  <a:lnTo>
                    <a:pt x="26" y="29"/>
                  </a:lnTo>
                  <a:lnTo>
                    <a:pt x="26" y="29"/>
                  </a:lnTo>
                  <a:lnTo>
                    <a:pt x="21" y="29"/>
                  </a:lnTo>
                  <a:lnTo>
                    <a:pt x="18" y="29"/>
                  </a:lnTo>
                  <a:lnTo>
                    <a:pt x="0" y="31"/>
                  </a:lnTo>
                  <a:lnTo>
                    <a:pt x="0" y="33"/>
                  </a:lnTo>
                  <a:lnTo>
                    <a:pt x="2" y="40"/>
                  </a:lnTo>
                  <a:lnTo>
                    <a:pt x="2" y="40"/>
                  </a:lnTo>
                  <a:lnTo>
                    <a:pt x="2" y="43"/>
                  </a:lnTo>
                  <a:lnTo>
                    <a:pt x="2" y="43"/>
                  </a:lnTo>
                  <a:lnTo>
                    <a:pt x="2" y="50"/>
                  </a:lnTo>
                  <a:lnTo>
                    <a:pt x="2" y="52"/>
                  </a:lnTo>
                  <a:lnTo>
                    <a:pt x="4" y="52"/>
                  </a:lnTo>
                  <a:lnTo>
                    <a:pt x="4" y="50"/>
                  </a:lnTo>
                  <a:lnTo>
                    <a:pt x="7" y="50"/>
                  </a:lnTo>
                  <a:lnTo>
                    <a:pt x="9" y="50"/>
                  </a:lnTo>
                  <a:lnTo>
                    <a:pt x="11" y="48"/>
                  </a:lnTo>
                  <a:lnTo>
                    <a:pt x="14" y="48"/>
                  </a:lnTo>
                  <a:lnTo>
                    <a:pt x="16" y="50"/>
                  </a:lnTo>
                  <a:lnTo>
                    <a:pt x="21" y="52"/>
                  </a:lnTo>
                  <a:lnTo>
                    <a:pt x="23" y="52"/>
                  </a:lnTo>
                  <a:lnTo>
                    <a:pt x="26" y="55"/>
                  </a:lnTo>
                  <a:lnTo>
                    <a:pt x="28" y="55"/>
                  </a:lnTo>
                  <a:lnTo>
                    <a:pt x="33" y="59"/>
                  </a:lnTo>
                  <a:lnTo>
                    <a:pt x="37" y="59"/>
                  </a:lnTo>
                  <a:lnTo>
                    <a:pt x="37" y="59"/>
                  </a:lnTo>
                  <a:lnTo>
                    <a:pt x="40" y="64"/>
                  </a:lnTo>
                  <a:lnTo>
                    <a:pt x="37" y="64"/>
                  </a:lnTo>
                  <a:lnTo>
                    <a:pt x="37" y="66"/>
                  </a:lnTo>
                  <a:lnTo>
                    <a:pt x="37" y="66"/>
                  </a:lnTo>
                  <a:lnTo>
                    <a:pt x="37" y="69"/>
                  </a:lnTo>
                  <a:lnTo>
                    <a:pt x="37" y="69"/>
                  </a:lnTo>
                  <a:lnTo>
                    <a:pt x="40" y="71"/>
                  </a:lnTo>
                  <a:lnTo>
                    <a:pt x="42" y="74"/>
                  </a:lnTo>
                  <a:lnTo>
                    <a:pt x="42" y="74"/>
                  </a:lnTo>
                  <a:lnTo>
                    <a:pt x="44" y="74"/>
                  </a:lnTo>
                  <a:lnTo>
                    <a:pt x="47" y="74"/>
                  </a:lnTo>
                  <a:lnTo>
                    <a:pt x="47" y="76"/>
                  </a:lnTo>
                  <a:lnTo>
                    <a:pt x="47" y="78"/>
                  </a:lnTo>
                  <a:lnTo>
                    <a:pt x="49" y="81"/>
                  </a:lnTo>
                  <a:lnTo>
                    <a:pt x="49" y="81"/>
                  </a:lnTo>
                  <a:lnTo>
                    <a:pt x="49" y="83"/>
                  </a:lnTo>
                  <a:lnTo>
                    <a:pt x="47" y="85"/>
                  </a:lnTo>
                  <a:lnTo>
                    <a:pt x="44" y="83"/>
                  </a:lnTo>
                  <a:lnTo>
                    <a:pt x="42" y="83"/>
                  </a:lnTo>
                  <a:lnTo>
                    <a:pt x="42" y="85"/>
                  </a:lnTo>
                  <a:lnTo>
                    <a:pt x="42" y="88"/>
                  </a:lnTo>
                  <a:lnTo>
                    <a:pt x="44" y="90"/>
                  </a:lnTo>
                  <a:lnTo>
                    <a:pt x="47" y="90"/>
                  </a:lnTo>
                  <a:lnTo>
                    <a:pt x="47" y="92"/>
                  </a:lnTo>
                  <a:lnTo>
                    <a:pt x="47" y="95"/>
                  </a:lnTo>
                  <a:lnTo>
                    <a:pt x="47" y="95"/>
                  </a:lnTo>
                  <a:lnTo>
                    <a:pt x="52" y="100"/>
                  </a:lnTo>
                  <a:lnTo>
                    <a:pt x="54" y="102"/>
                  </a:lnTo>
                  <a:lnTo>
                    <a:pt x="56" y="102"/>
                  </a:lnTo>
                  <a:lnTo>
                    <a:pt x="59" y="104"/>
                  </a:lnTo>
                  <a:lnTo>
                    <a:pt x="61" y="107"/>
                  </a:lnTo>
                  <a:lnTo>
                    <a:pt x="63" y="107"/>
                  </a:lnTo>
                  <a:lnTo>
                    <a:pt x="63" y="109"/>
                  </a:lnTo>
                  <a:lnTo>
                    <a:pt x="63" y="109"/>
                  </a:lnTo>
                  <a:lnTo>
                    <a:pt x="61" y="114"/>
                  </a:lnTo>
                  <a:lnTo>
                    <a:pt x="61" y="114"/>
                  </a:lnTo>
                  <a:lnTo>
                    <a:pt x="66" y="114"/>
                  </a:lnTo>
                  <a:lnTo>
                    <a:pt x="66" y="116"/>
                  </a:lnTo>
                  <a:lnTo>
                    <a:pt x="66" y="116"/>
                  </a:lnTo>
                  <a:lnTo>
                    <a:pt x="66" y="118"/>
                  </a:lnTo>
                  <a:lnTo>
                    <a:pt x="66" y="118"/>
                  </a:lnTo>
                  <a:lnTo>
                    <a:pt x="66" y="121"/>
                  </a:lnTo>
                  <a:lnTo>
                    <a:pt x="68" y="125"/>
                  </a:lnTo>
                  <a:lnTo>
                    <a:pt x="68" y="128"/>
                  </a:lnTo>
                  <a:lnTo>
                    <a:pt x="68" y="128"/>
                  </a:lnTo>
                  <a:lnTo>
                    <a:pt x="70" y="128"/>
                  </a:lnTo>
                  <a:lnTo>
                    <a:pt x="73" y="125"/>
                  </a:lnTo>
                  <a:lnTo>
                    <a:pt x="73" y="125"/>
                  </a:lnTo>
                  <a:lnTo>
                    <a:pt x="73" y="125"/>
                  </a:lnTo>
                  <a:lnTo>
                    <a:pt x="75" y="125"/>
                  </a:lnTo>
                  <a:lnTo>
                    <a:pt x="75" y="130"/>
                  </a:lnTo>
                  <a:lnTo>
                    <a:pt x="73" y="135"/>
                  </a:lnTo>
                  <a:lnTo>
                    <a:pt x="75" y="140"/>
                  </a:lnTo>
                  <a:lnTo>
                    <a:pt x="75" y="142"/>
                  </a:lnTo>
                  <a:lnTo>
                    <a:pt x="78" y="142"/>
                  </a:lnTo>
                  <a:lnTo>
                    <a:pt x="80" y="142"/>
                  </a:lnTo>
                  <a:lnTo>
                    <a:pt x="82" y="142"/>
                  </a:lnTo>
                  <a:lnTo>
                    <a:pt x="82" y="142"/>
                  </a:lnTo>
                  <a:lnTo>
                    <a:pt x="85" y="140"/>
                  </a:lnTo>
                  <a:lnTo>
                    <a:pt x="89" y="142"/>
                  </a:lnTo>
                  <a:lnTo>
                    <a:pt x="92" y="142"/>
                  </a:lnTo>
                  <a:lnTo>
                    <a:pt x="94" y="144"/>
                  </a:lnTo>
                  <a:lnTo>
                    <a:pt x="96" y="144"/>
                  </a:lnTo>
                  <a:lnTo>
                    <a:pt x="96" y="144"/>
                  </a:lnTo>
                  <a:lnTo>
                    <a:pt x="99" y="144"/>
                  </a:lnTo>
                  <a:lnTo>
                    <a:pt x="99" y="140"/>
                  </a:lnTo>
                  <a:lnTo>
                    <a:pt x="101" y="140"/>
                  </a:lnTo>
                  <a:lnTo>
                    <a:pt x="101" y="140"/>
                  </a:lnTo>
                  <a:lnTo>
                    <a:pt x="101" y="137"/>
                  </a:lnTo>
                  <a:lnTo>
                    <a:pt x="101" y="137"/>
                  </a:lnTo>
                  <a:lnTo>
                    <a:pt x="101" y="137"/>
                  </a:lnTo>
                  <a:lnTo>
                    <a:pt x="101" y="135"/>
                  </a:lnTo>
                  <a:lnTo>
                    <a:pt x="101" y="133"/>
                  </a:lnTo>
                  <a:lnTo>
                    <a:pt x="101" y="133"/>
                  </a:lnTo>
                  <a:lnTo>
                    <a:pt x="101" y="130"/>
                  </a:lnTo>
                  <a:lnTo>
                    <a:pt x="96" y="128"/>
                  </a:lnTo>
                  <a:lnTo>
                    <a:pt x="99" y="128"/>
                  </a:lnTo>
                  <a:lnTo>
                    <a:pt x="99" y="125"/>
                  </a:lnTo>
                  <a:lnTo>
                    <a:pt x="99" y="125"/>
                  </a:lnTo>
                  <a:lnTo>
                    <a:pt x="101" y="125"/>
                  </a:lnTo>
                  <a:lnTo>
                    <a:pt x="103" y="125"/>
                  </a:lnTo>
                  <a:lnTo>
                    <a:pt x="106" y="128"/>
                  </a:lnTo>
                  <a:lnTo>
                    <a:pt x="106" y="128"/>
                  </a:lnTo>
                  <a:lnTo>
                    <a:pt x="108" y="128"/>
                  </a:lnTo>
                  <a:lnTo>
                    <a:pt x="113" y="125"/>
                  </a:lnTo>
                  <a:lnTo>
                    <a:pt x="115" y="125"/>
                  </a:lnTo>
                  <a:lnTo>
                    <a:pt x="115" y="125"/>
                  </a:lnTo>
                  <a:lnTo>
                    <a:pt x="118" y="125"/>
                  </a:lnTo>
                  <a:lnTo>
                    <a:pt x="120" y="128"/>
                  </a:lnTo>
                  <a:lnTo>
                    <a:pt x="122" y="128"/>
                  </a:lnTo>
                  <a:lnTo>
                    <a:pt x="125" y="130"/>
                  </a:lnTo>
                  <a:lnTo>
                    <a:pt x="125" y="130"/>
                  </a:lnTo>
                  <a:lnTo>
                    <a:pt x="127" y="130"/>
                  </a:lnTo>
                  <a:lnTo>
                    <a:pt x="129" y="133"/>
                  </a:lnTo>
                  <a:lnTo>
                    <a:pt x="132" y="133"/>
                  </a:lnTo>
                  <a:lnTo>
                    <a:pt x="134" y="135"/>
                  </a:lnTo>
                  <a:lnTo>
                    <a:pt x="134" y="135"/>
                  </a:lnTo>
                  <a:lnTo>
                    <a:pt x="137" y="133"/>
                  </a:lnTo>
                  <a:lnTo>
                    <a:pt x="137" y="133"/>
                  </a:lnTo>
                  <a:lnTo>
                    <a:pt x="139" y="135"/>
                  </a:lnTo>
                  <a:lnTo>
                    <a:pt x="137" y="137"/>
                  </a:lnTo>
                  <a:lnTo>
                    <a:pt x="137" y="140"/>
                  </a:lnTo>
                  <a:lnTo>
                    <a:pt x="137" y="142"/>
                  </a:lnTo>
                  <a:lnTo>
                    <a:pt x="137" y="142"/>
                  </a:lnTo>
                  <a:lnTo>
                    <a:pt x="137" y="144"/>
                  </a:lnTo>
                  <a:lnTo>
                    <a:pt x="139" y="147"/>
                  </a:lnTo>
                  <a:lnTo>
                    <a:pt x="139" y="149"/>
                  </a:lnTo>
                  <a:lnTo>
                    <a:pt x="139" y="156"/>
                  </a:lnTo>
                  <a:lnTo>
                    <a:pt x="141" y="156"/>
                  </a:lnTo>
                  <a:lnTo>
                    <a:pt x="141" y="156"/>
                  </a:lnTo>
                  <a:lnTo>
                    <a:pt x="141" y="156"/>
                  </a:lnTo>
                  <a:lnTo>
                    <a:pt x="144" y="159"/>
                  </a:lnTo>
                  <a:lnTo>
                    <a:pt x="144" y="156"/>
                  </a:lnTo>
                  <a:lnTo>
                    <a:pt x="146" y="154"/>
                  </a:lnTo>
                  <a:lnTo>
                    <a:pt x="148" y="151"/>
                  </a:lnTo>
                  <a:lnTo>
                    <a:pt x="148" y="151"/>
                  </a:lnTo>
                  <a:lnTo>
                    <a:pt x="148" y="147"/>
                  </a:lnTo>
                  <a:lnTo>
                    <a:pt x="148" y="144"/>
                  </a:lnTo>
                  <a:lnTo>
                    <a:pt x="151" y="144"/>
                  </a:lnTo>
                  <a:lnTo>
                    <a:pt x="153" y="144"/>
                  </a:lnTo>
                  <a:lnTo>
                    <a:pt x="153" y="147"/>
                  </a:lnTo>
                  <a:lnTo>
                    <a:pt x="153" y="147"/>
                  </a:lnTo>
                  <a:lnTo>
                    <a:pt x="153" y="149"/>
                  </a:lnTo>
                  <a:lnTo>
                    <a:pt x="153" y="149"/>
                  </a:lnTo>
                  <a:lnTo>
                    <a:pt x="155" y="149"/>
                  </a:lnTo>
                  <a:lnTo>
                    <a:pt x="155" y="149"/>
                  </a:lnTo>
                  <a:lnTo>
                    <a:pt x="158" y="151"/>
                  </a:lnTo>
                  <a:lnTo>
                    <a:pt x="160" y="154"/>
                  </a:lnTo>
                  <a:lnTo>
                    <a:pt x="163" y="154"/>
                  </a:lnTo>
                  <a:lnTo>
                    <a:pt x="163" y="154"/>
                  </a:lnTo>
                  <a:lnTo>
                    <a:pt x="167" y="154"/>
                  </a:lnTo>
                  <a:lnTo>
                    <a:pt x="170" y="154"/>
                  </a:lnTo>
                  <a:lnTo>
                    <a:pt x="170" y="154"/>
                  </a:lnTo>
                  <a:lnTo>
                    <a:pt x="172" y="156"/>
                  </a:lnTo>
                  <a:lnTo>
                    <a:pt x="174" y="154"/>
                  </a:lnTo>
                  <a:lnTo>
                    <a:pt x="174" y="154"/>
                  </a:lnTo>
                  <a:lnTo>
                    <a:pt x="181" y="151"/>
                  </a:lnTo>
                  <a:lnTo>
                    <a:pt x="184" y="154"/>
                  </a:lnTo>
                  <a:lnTo>
                    <a:pt x="189" y="154"/>
                  </a:lnTo>
                  <a:lnTo>
                    <a:pt x="189" y="156"/>
                  </a:lnTo>
                  <a:lnTo>
                    <a:pt x="189" y="156"/>
                  </a:lnTo>
                  <a:lnTo>
                    <a:pt x="191" y="156"/>
                  </a:lnTo>
                  <a:lnTo>
                    <a:pt x="193" y="154"/>
                  </a:lnTo>
                  <a:lnTo>
                    <a:pt x="193" y="151"/>
                  </a:lnTo>
                  <a:lnTo>
                    <a:pt x="196" y="149"/>
                  </a:lnTo>
                  <a:lnTo>
                    <a:pt x="198" y="149"/>
                  </a:lnTo>
                  <a:lnTo>
                    <a:pt x="198" y="149"/>
                  </a:lnTo>
                  <a:lnTo>
                    <a:pt x="203" y="149"/>
                  </a:lnTo>
                  <a:lnTo>
                    <a:pt x="205" y="147"/>
                  </a:lnTo>
                  <a:lnTo>
                    <a:pt x="205" y="144"/>
                  </a:lnTo>
                  <a:lnTo>
                    <a:pt x="205" y="142"/>
                  </a:lnTo>
                  <a:lnTo>
                    <a:pt x="205" y="140"/>
                  </a:lnTo>
                  <a:lnTo>
                    <a:pt x="203" y="142"/>
                  </a:lnTo>
                  <a:lnTo>
                    <a:pt x="200" y="142"/>
                  </a:ln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81" name="Freeform 13">
              <a:extLst>
                <a:ext uri="{FF2B5EF4-FFF2-40B4-BE49-F238E27FC236}">
                  <a16:creationId xmlns:a16="http://schemas.microsoft.com/office/drawing/2014/main" id="{9F218B98-80A1-4741-96B8-56CD87521CCA}"/>
                </a:ext>
              </a:extLst>
            </p:cNvPr>
            <p:cNvSpPr>
              <a:spLocks/>
            </p:cNvSpPr>
            <p:nvPr/>
          </p:nvSpPr>
          <p:spPr bwMode="gray">
            <a:xfrm>
              <a:off x="-3322638" y="3536950"/>
              <a:ext cx="773113" cy="955675"/>
            </a:xfrm>
            <a:custGeom>
              <a:avLst/>
              <a:gdLst>
                <a:gd name="T0" fmla="*/ 470 w 487"/>
                <a:gd name="T1" fmla="*/ 373 h 602"/>
                <a:gd name="T2" fmla="*/ 465 w 487"/>
                <a:gd name="T3" fmla="*/ 347 h 602"/>
                <a:gd name="T4" fmla="*/ 456 w 487"/>
                <a:gd name="T5" fmla="*/ 307 h 602"/>
                <a:gd name="T6" fmla="*/ 402 w 487"/>
                <a:gd name="T7" fmla="*/ 284 h 602"/>
                <a:gd name="T8" fmla="*/ 352 w 487"/>
                <a:gd name="T9" fmla="*/ 284 h 602"/>
                <a:gd name="T10" fmla="*/ 357 w 487"/>
                <a:gd name="T11" fmla="*/ 248 h 602"/>
                <a:gd name="T12" fmla="*/ 361 w 487"/>
                <a:gd name="T13" fmla="*/ 236 h 602"/>
                <a:gd name="T14" fmla="*/ 383 w 487"/>
                <a:gd name="T15" fmla="*/ 215 h 602"/>
                <a:gd name="T16" fmla="*/ 402 w 487"/>
                <a:gd name="T17" fmla="*/ 206 h 602"/>
                <a:gd name="T18" fmla="*/ 394 w 487"/>
                <a:gd name="T19" fmla="*/ 173 h 602"/>
                <a:gd name="T20" fmla="*/ 383 w 487"/>
                <a:gd name="T21" fmla="*/ 158 h 602"/>
                <a:gd name="T22" fmla="*/ 390 w 487"/>
                <a:gd name="T23" fmla="*/ 123 h 602"/>
                <a:gd name="T24" fmla="*/ 416 w 487"/>
                <a:gd name="T25" fmla="*/ 111 h 602"/>
                <a:gd name="T26" fmla="*/ 413 w 487"/>
                <a:gd name="T27" fmla="*/ 80 h 602"/>
                <a:gd name="T28" fmla="*/ 394 w 487"/>
                <a:gd name="T29" fmla="*/ 69 h 602"/>
                <a:gd name="T30" fmla="*/ 371 w 487"/>
                <a:gd name="T31" fmla="*/ 31 h 602"/>
                <a:gd name="T32" fmla="*/ 352 w 487"/>
                <a:gd name="T33" fmla="*/ 2 h 602"/>
                <a:gd name="T34" fmla="*/ 338 w 487"/>
                <a:gd name="T35" fmla="*/ 28 h 602"/>
                <a:gd name="T36" fmla="*/ 319 w 487"/>
                <a:gd name="T37" fmla="*/ 40 h 602"/>
                <a:gd name="T38" fmla="*/ 312 w 487"/>
                <a:gd name="T39" fmla="*/ 54 h 602"/>
                <a:gd name="T40" fmla="*/ 265 w 487"/>
                <a:gd name="T41" fmla="*/ 69 h 602"/>
                <a:gd name="T42" fmla="*/ 257 w 487"/>
                <a:gd name="T43" fmla="*/ 88 h 602"/>
                <a:gd name="T44" fmla="*/ 220 w 487"/>
                <a:gd name="T45" fmla="*/ 95 h 602"/>
                <a:gd name="T46" fmla="*/ 196 w 487"/>
                <a:gd name="T47" fmla="*/ 104 h 602"/>
                <a:gd name="T48" fmla="*/ 158 w 487"/>
                <a:gd name="T49" fmla="*/ 125 h 602"/>
                <a:gd name="T50" fmla="*/ 144 w 487"/>
                <a:gd name="T51" fmla="*/ 137 h 602"/>
                <a:gd name="T52" fmla="*/ 135 w 487"/>
                <a:gd name="T53" fmla="*/ 156 h 602"/>
                <a:gd name="T54" fmla="*/ 116 w 487"/>
                <a:gd name="T55" fmla="*/ 175 h 602"/>
                <a:gd name="T56" fmla="*/ 102 w 487"/>
                <a:gd name="T57" fmla="*/ 173 h 602"/>
                <a:gd name="T58" fmla="*/ 73 w 487"/>
                <a:gd name="T59" fmla="*/ 182 h 602"/>
                <a:gd name="T60" fmla="*/ 57 w 487"/>
                <a:gd name="T61" fmla="*/ 173 h 602"/>
                <a:gd name="T62" fmla="*/ 40 w 487"/>
                <a:gd name="T63" fmla="*/ 189 h 602"/>
                <a:gd name="T64" fmla="*/ 14 w 487"/>
                <a:gd name="T65" fmla="*/ 213 h 602"/>
                <a:gd name="T66" fmla="*/ 9 w 487"/>
                <a:gd name="T67" fmla="*/ 229 h 602"/>
                <a:gd name="T68" fmla="*/ 2 w 487"/>
                <a:gd name="T69" fmla="*/ 248 h 602"/>
                <a:gd name="T70" fmla="*/ 2 w 487"/>
                <a:gd name="T71" fmla="*/ 276 h 602"/>
                <a:gd name="T72" fmla="*/ 14 w 487"/>
                <a:gd name="T73" fmla="*/ 298 h 602"/>
                <a:gd name="T74" fmla="*/ 33 w 487"/>
                <a:gd name="T75" fmla="*/ 324 h 602"/>
                <a:gd name="T76" fmla="*/ 61 w 487"/>
                <a:gd name="T77" fmla="*/ 340 h 602"/>
                <a:gd name="T78" fmla="*/ 83 w 487"/>
                <a:gd name="T79" fmla="*/ 343 h 602"/>
                <a:gd name="T80" fmla="*/ 80 w 487"/>
                <a:gd name="T81" fmla="*/ 366 h 602"/>
                <a:gd name="T82" fmla="*/ 66 w 487"/>
                <a:gd name="T83" fmla="*/ 390 h 602"/>
                <a:gd name="T84" fmla="*/ 52 w 487"/>
                <a:gd name="T85" fmla="*/ 416 h 602"/>
                <a:gd name="T86" fmla="*/ 102 w 487"/>
                <a:gd name="T87" fmla="*/ 430 h 602"/>
                <a:gd name="T88" fmla="*/ 158 w 487"/>
                <a:gd name="T89" fmla="*/ 406 h 602"/>
                <a:gd name="T90" fmla="*/ 179 w 487"/>
                <a:gd name="T91" fmla="*/ 399 h 602"/>
                <a:gd name="T92" fmla="*/ 224 w 487"/>
                <a:gd name="T93" fmla="*/ 421 h 602"/>
                <a:gd name="T94" fmla="*/ 243 w 487"/>
                <a:gd name="T95" fmla="*/ 439 h 602"/>
                <a:gd name="T96" fmla="*/ 236 w 487"/>
                <a:gd name="T97" fmla="*/ 465 h 602"/>
                <a:gd name="T98" fmla="*/ 257 w 487"/>
                <a:gd name="T99" fmla="*/ 487 h 602"/>
                <a:gd name="T100" fmla="*/ 246 w 487"/>
                <a:gd name="T101" fmla="*/ 515 h 602"/>
                <a:gd name="T102" fmla="*/ 250 w 487"/>
                <a:gd name="T103" fmla="*/ 541 h 602"/>
                <a:gd name="T104" fmla="*/ 279 w 487"/>
                <a:gd name="T105" fmla="*/ 543 h 602"/>
                <a:gd name="T106" fmla="*/ 302 w 487"/>
                <a:gd name="T107" fmla="*/ 565 h 602"/>
                <a:gd name="T108" fmla="*/ 335 w 487"/>
                <a:gd name="T109" fmla="*/ 576 h 602"/>
                <a:gd name="T110" fmla="*/ 371 w 487"/>
                <a:gd name="T111" fmla="*/ 574 h 602"/>
                <a:gd name="T112" fmla="*/ 413 w 487"/>
                <a:gd name="T113" fmla="*/ 598 h 602"/>
                <a:gd name="T114" fmla="*/ 439 w 487"/>
                <a:gd name="T115" fmla="*/ 598 h 602"/>
                <a:gd name="T116" fmla="*/ 458 w 487"/>
                <a:gd name="T117" fmla="*/ 541 h 602"/>
                <a:gd name="T118" fmla="*/ 482 w 487"/>
                <a:gd name="T119" fmla="*/ 503 h 602"/>
                <a:gd name="T120" fmla="*/ 484 w 487"/>
                <a:gd name="T121" fmla="*/ 468 h 602"/>
                <a:gd name="T122" fmla="*/ 477 w 487"/>
                <a:gd name="T123" fmla="*/ 449 h 602"/>
                <a:gd name="T124" fmla="*/ 470 w 487"/>
                <a:gd name="T125" fmla="*/ 41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7" h="602">
                  <a:moveTo>
                    <a:pt x="468" y="411"/>
                  </a:moveTo>
                  <a:lnTo>
                    <a:pt x="468" y="409"/>
                  </a:lnTo>
                  <a:lnTo>
                    <a:pt x="465" y="409"/>
                  </a:lnTo>
                  <a:lnTo>
                    <a:pt x="465" y="406"/>
                  </a:lnTo>
                  <a:lnTo>
                    <a:pt x="463" y="404"/>
                  </a:lnTo>
                  <a:lnTo>
                    <a:pt x="463" y="402"/>
                  </a:lnTo>
                  <a:lnTo>
                    <a:pt x="461" y="397"/>
                  </a:lnTo>
                  <a:lnTo>
                    <a:pt x="458" y="392"/>
                  </a:lnTo>
                  <a:lnTo>
                    <a:pt x="458" y="390"/>
                  </a:lnTo>
                  <a:lnTo>
                    <a:pt x="456" y="387"/>
                  </a:lnTo>
                  <a:lnTo>
                    <a:pt x="456" y="385"/>
                  </a:lnTo>
                  <a:lnTo>
                    <a:pt x="456" y="383"/>
                  </a:lnTo>
                  <a:lnTo>
                    <a:pt x="456" y="380"/>
                  </a:lnTo>
                  <a:lnTo>
                    <a:pt x="458" y="378"/>
                  </a:lnTo>
                  <a:lnTo>
                    <a:pt x="458" y="378"/>
                  </a:lnTo>
                  <a:lnTo>
                    <a:pt x="461" y="376"/>
                  </a:lnTo>
                  <a:lnTo>
                    <a:pt x="465" y="373"/>
                  </a:lnTo>
                  <a:lnTo>
                    <a:pt x="470" y="373"/>
                  </a:lnTo>
                  <a:lnTo>
                    <a:pt x="472" y="373"/>
                  </a:lnTo>
                  <a:lnTo>
                    <a:pt x="472" y="371"/>
                  </a:lnTo>
                  <a:lnTo>
                    <a:pt x="475" y="366"/>
                  </a:lnTo>
                  <a:lnTo>
                    <a:pt x="477" y="366"/>
                  </a:lnTo>
                  <a:lnTo>
                    <a:pt x="480" y="362"/>
                  </a:lnTo>
                  <a:lnTo>
                    <a:pt x="482" y="359"/>
                  </a:lnTo>
                  <a:lnTo>
                    <a:pt x="482" y="359"/>
                  </a:lnTo>
                  <a:lnTo>
                    <a:pt x="482" y="359"/>
                  </a:lnTo>
                  <a:lnTo>
                    <a:pt x="480" y="357"/>
                  </a:lnTo>
                  <a:lnTo>
                    <a:pt x="480" y="357"/>
                  </a:lnTo>
                  <a:lnTo>
                    <a:pt x="477" y="357"/>
                  </a:lnTo>
                  <a:lnTo>
                    <a:pt x="475" y="359"/>
                  </a:lnTo>
                  <a:lnTo>
                    <a:pt x="472" y="359"/>
                  </a:lnTo>
                  <a:lnTo>
                    <a:pt x="470" y="357"/>
                  </a:lnTo>
                  <a:lnTo>
                    <a:pt x="470" y="357"/>
                  </a:lnTo>
                  <a:lnTo>
                    <a:pt x="468" y="354"/>
                  </a:lnTo>
                  <a:lnTo>
                    <a:pt x="468" y="352"/>
                  </a:lnTo>
                  <a:lnTo>
                    <a:pt x="465" y="347"/>
                  </a:lnTo>
                  <a:lnTo>
                    <a:pt x="461" y="340"/>
                  </a:lnTo>
                  <a:lnTo>
                    <a:pt x="461" y="338"/>
                  </a:lnTo>
                  <a:lnTo>
                    <a:pt x="461" y="333"/>
                  </a:lnTo>
                  <a:lnTo>
                    <a:pt x="463" y="333"/>
                  </a:lnTo>
                  <a:lnTo>
                    <a:pt x="461" y="331"/>
                  </a:lnTo>
                  <a:lnTo>
                    <a:pt x="461" y="328"/>
                  </a:lnTo>
                  <a:lnTo>
                    <a:pt x="458" y="328"/>
                  </a:lnTo>
                  <a:lnTo>
                    <a:pt x="458" y="326"/>
                  </a:lnTo>
                  <a:lnTo>
                    <a:pt x="456" y="326"/>
                  </a:lnTo>
                  <a:lnTo>
                    <a:pt x="454" y="324"/>
                  </a:lnTo>
                  <a:lnTo>
                    <a:pt x="454" y="324"/>
                  </a:lnTo>
                  <a:lnTo>
                    <a:pt x="454" y="321"/>
                  </a:lnTo>
                  <a:lnTo>
                    <a:pt x="454" y="319"/>
                  </a:lnTo>
                  <a:lnTo>
                    <a:pt x="454" y="317"/>
                  </a:lnTo>
                  <a:lnTo>
                    <a:pt x="456" y="317"/>
                  </a:lnTo>
                  <a:lnTo>
                    <a:pt x="456" y="314"/>
                  </a:lnTo>
                  <a:lnTo>
                    <a:pt x="456" y="312"/>
                  </a:lnTo>
                  <a:lnTo>
                    <a:pt x="456" y="307"/>
                  </a:lnTo>
                  <a:lnTo>
                    <a:pt x="454" y="305"/>
                  </a:lnTo>
                  <a:lnTo>
                    <a:pt x="454" y="302"/>
                  </a:lnTo>
                  <a:lnTo>
                    <a:pt x="451" y="298"/>
                  </a:lnTo>
                  <a:lnTo>
                    <a:pt x="449" y="293"/>
                  </a:lnTo>
                  <a:lnTo>
                    <a:pt x="446" y="291"/>
                  </a:lnTo>
                  <a:lnTo>
                    <a:pt x="444" y="288"/>
                  </a:lnTo>
                  <a:lnTo>
                    <a:pt x="437" y="281"/>
                  </a:lnTo>
                  <a:lnTo>
                    <a:pt x="432" y="279"/>
                  </a:lnTo>
                  <a:lnTo>
                    <a:pt x="432" y="276"/>
                  </a:lnTo>
                  <a:lnTo>
                    <a:pt x="425" y="276"/>
                  </a:lnTo>
                  <a:lnTo>
                    <a:pt x="423" y="276"/>
                  </a:lnTo>
                  <a:lnTo>
                    <a:pt x="418" y="276"/>
                  </a:lnTo>
                  <a:lnTo>
                    <a:pt x="416" y="276"/>
                  </a:lnTo>
                  <a:lnTo>
                    <a:pt x="413" y="279"/>
                  </a:lnTo>
                  <a:lnTo>
                    <a:pt x="409" y="279"/>
                  </a:lnTo>
                  <a:lnTo>
                    <a:pt x="406" y="279"/>
                  </a:lnTo>
                  <a:lnTo>
                    <a:pt x="404" y="284"/>
                  </a:lnTo>
                  <a:lnTo>
                    <a:pt x="402" y="284"/>
                  </a:lnTo>
                  <a:lnTo>
                    <a:pt x="397" y="284"/>
                  </a:lnTo>
                  <a:lnTo>
                    <a:pt x="394" y="284"/>
                  </a:lnTo>
                  <a:lnTo>
                    <a:pt x="390" y="286"/>
                  </a:lnTo>
                  <a:lnTo>
                    <a:pt x="385" y="288"/>
                  </a:lnTo>
                  <a:lnTo>
                    <a:pt x="380" y="291"/>
                  </a:lnTo>
                  <a:lnTo>
                    <a:pt x="376" y="293"/>
                  </a:lnTo>
                  <a:lnTo>
                    <a:pt x="371" y="293"/>
                  </a:lnTo>
                  <a:lnTo>
                    <a:pt x="366" y="293"/>
                  </a:lnTo>
                  <a:lnTo>
                    <a:pt x="361" y="293"/>
                  </a:lnTo>
                  <a:lnTo>
                    <a:pt x="359" y="293"/>
                  </a:lnTo>
                  <a:lnTo>
                    <a:pt x="357" y="293"/>
                  </a:lnTo>
                  <a:lnTo>
                    <a:pt x="357" y="293"/>
                  </a:lnTo>
                  <a:lnTo>
                    <a:pt x="354" y="291"/>
                  </a:lnTo>
                  <a:lnTo>
                    <a:pt x="354" y="291"/>
                  </a:lnTo>
                  <a:lnTo>
                    <a:pt x="354" y="288"/>
                  </a:lnTo>
                  <a:lnTo>
                    <a:pt x="354" y="286"/>
                  </a:lnTo>
                  <a:lnTo>
                    <a:pt x="354" y="284"/>
                  </a:lnTo>
                  <a:lnTo>
                    <a:pt x="352" y="284"/>
                  </a:lnTo>
                  <a:lnTo>
                    <a:pt x="352" y="281"/>
                  </a:lnTo>
                  <a:lnTo>
                    <a:pt x="350" y="279"/>
                  </a:lnTo>
                  <a:lnTo>
                    <a:pt x="345" y="276"/>
                  </a:lnTo>
                  <a:lnTo>
                    <a:pt x="345" y="274"/>
                  </a:lnTo>
                  <a:lnTo>
                    <a:pt x="340" y="272"/>
                  </a:lnTo>
                  <a:lnTo>
                    <a:pt x="338" y="269"/>
                  </a:lnTo>
                  <a:lnTo>
                    <a:pt x="338" y="269"/>
                  </a:lnTo>
                  <a:lnTo>
                    <a:pt x="345" y="262"/>
                  </a:lnTo>
                  <a:lnTo>
                    <a:pt x="347" y="262"/>
                  </a:lnTo>
                  <a:lnTo>
                    <a:pt x="350" y="262"/>
                  </a:lnTo>
                  <a:lnTo>
                    <a:pt x="352" y="260"/>
                  </a:lnTo>
                  <a:lnTo>
                    <a:pt x="352" y="260"/>
                  </a:lnTo>
                  <a:lnTo>
                    <a:pt x="352" y="260"/>
                  </a:lnTo>
                  <a:lnTo>
                    <a:pt x="352" y="253"/>
                  </a:lnTo>
                  <a:lnTo>
                    <a:pt x="354" y="250"/>
                  </a:lnTo>
                  <a:lnTo>
                    <a:pt x="354" y="248"/>
                  </a:lnTo>
                  <a:lnTo>
                    <a:pt x="354" y="248"/>
                  </a:lnTo>
                  <a:lnTo>
                    <a:pt x="357" y="248"/>
                  </a:lnTo>
                  <a:lnTo>
                    <a:pt x="357" y="250"/>
                  </a:lnTo>
                  <a:lnTo>
                    <a:pt x="359" y="250"/>
                  </a:lnTo>
                  <a:lnTo>
                    <a:pt x="359" y="250"/>
                  </a:lnTo>
                  <a:lnTo>
                    <a:pt x="361" y="248"/>
                  </a:lnTo>
                  <a:lnTo>
                    <a:pt x="361" y="248"/>
                  </a:lnTo>
                  <a:lnTo>
                    <a:pt x="364" y="250"/>
                  </a:lnTo>
                  <a:lnTo>
                    <a:pt x="366" y="253"/>
                  </a:lnTo>
                  <a:lnTo>
                    <a:pt x="366" y="253"/>
                  </a:lnTo>
                  <a:lnTo>
                    <a:pt x="368" y="253"/>
                  </a:lnTo>
                  <a:lnTo>
                    <a:pt x="368" y="253"/>
                  </a:lnTo>
                  <a:lnTo>
                    <a:pt x="368" y="253"/>
                  </a:lnTo>
                  <a:lnTo>
                    <a:pt x="368" y="250"/>
                  </a:lnTo>
                  <a:lnTo>
                    <a:pt x="371" y="246"/>
                  </a:lnTo>
                  <a:lnTo>
                    <a:pt x="371" y="243"/>
                  </a:lnTo>
                  <a:lnTo>
                    <a:pt x="368" y="243"/>
                  </a:lnTo>
                  <a:lnTo>
                    <a:pt x="366" y="241"/>
                  </a:lnTo>
                  <a:lnTo>
                    <a:pt x="364" y="239"/>
                  </a:lnTo>
                  <a:lnTo>
                    <a:pt x="361" y="236"/>
                  </a:lnTo>
                  <a:lnTo>
                    <a:pt x="361" y="234"/>
                  </a:lnTo>
                  <a:lnTo>
                    <a:pt x="361" y="234"/>
                  </a:lnTo>
                  <a:lnTo>
                    <a:pt x="361" y="234"/>
                  </a:lnTo>
                  <a:lnTo>
                    <a:pt x="364" y="232"/>
                  </a:lnTo>
                  <a:lnTo>
                    <a:pt x="366" y="229"/>
                  </a:lnTo>
                  <a:lnTo>
                    <a:pt x="366" y="225"/>
                  </a:lnTo>
                  <a:lnTo>
                    <a:pt x="368" y="225"/>
                  </a:lnTo>
                  <a:lnTo>
                    <a:pt x="371" y="225"/>
                  </a:lnTo>
                  <a:lnTo>
                    <a:pt x="371" y="225"/>
                  </a:lnTo>
                  <a:lnTo>
                    <a:pt x="373" y="225"/>
                  </a:lnTo>
                  <a:lnTo>
                    <a:pt x="376" y="220"/>
                  </a:lnTo>
                  <a:lnTo>
                    <a:pt x="376" y="220"/>
                  </a:lnTo>
                  <a:lnTo>
                    <a:pt x="380" y="220"/>
                  </a:lnTo>
                  <a:lnTo>
                    <a:pt x="380" y="220"/>
                  </a:lnTo>
                  <a:lnTo>
                    <a:pt x="380" y="217"/>
                  </a:lnTo>
                  <a:lnTo>
                    <a:pt x="383" y="215"/>
                  </a:lnTo>
                  <a:lnTo>
                    <a:pt x="383" y="215"/>
                  </a:lnTo>
                  <a:lnTo>
                    <a:pt x="383" y="215"/>
                  </a:lnTo>
                  <a:lnTo>
                    <a:pt x="385" y="217"/>
                  </a:lnTo>
                  <a:lnTo>
                    <a:pt x="387" y="220"/>
                  </a:lnTo>
                  <a:lnTo>
                    <a:pt x="387" y="220"/>
                  </a:lnTo>
                  <a:lnTo>
                    <a:pt x="390" y="220"/>
                  </a:lnTo>
                  <a:lnTo>
                    <a:pt x="390" y="220"/>
                  </a:lnTo>
                  <a:lnTo>
                    <a:pt x="390" y="220"/>
                  </a:lnTo>
                  <a:lnTo>
                    <a:pt x="390" y="217"/>
                  </a:lnTo>
                  <a:lnTo>
                    <a:pt x="390" y="217"/>
                  </a:lnTo>
                  <a:lnTo>
                    <a:pt x="392" y="215"/>
                  </a:lnTo>
                  <a:lnTo>
                    <a:pt x="392" y="213"/>
                  </a:lnTo>
                  <a:lnTo>
                    <a:pt x="392" y="213"/>
                  </a:lnTo>
                  <a:lnTo>
                    <a:pt x="392" y="213"/>
                  </a:lnTo>
                  <a:lnTo>
                    <a:pt x="390" y="210"/>
                  </a:lnTo>
                  <a:lnTo>
                    <a:pt x="390" y="210"/>
                  </a:lnTo>
                  <a:lnTo>
                    <a:pt x="390" y="210"/>
                  </a:lnTo>
                  <a:lnTo>
                    <a:pt x="392" y="206"/>
                  </a:lnTo>
                  <a:lnTo>
                    <a:pt x="392" y="206"/>
                  </a:lnTo>
                  <a:lnTo>
                    <a:pt x="402" y="206"/>
                  </a:lnTo>
                  <a:lnTo>
                    <a:pt x="404" y="206"/>
                  </a:lnTo>
                  <a:lnTo>
                    <a:pt x="406" y="206"/>
                  </a:lnTo>
                  <a:lnTo>
                    <a:pt x="409" y="206"/>
                  </a:lnTo>
                  <a:lnTo>
                    <a:pt x="409" y="203"/>
                  </a:lnTo>
                  <a:lnTo>
                    <a:pt x="409" y="203"/>
                  </a:lnTo>
                  <a:lnTo>
                    <a:pt x="409" y="201"/>
                  </a:lnTo>
                  <a:lnTo>
                    <a:pt x="409" y="199"/>
                  </a:lnTo>
                  <a:lnTo>
                    <a:pt x="406" y="196"/>
                  </a:lnTo>
                  <a:lnTo>
                    <a:pt x="406" y="194"/>
                  </a:lnTo>
                  <a:lnTo>
                    <a:pt x="406" y="191"/>
                  </a:lnTo>
                  <a:lnTo>
                    <a:pt x="406" y="189"/>
                  </a:lnTo>
                  <a:lnTo>
                    <a:pt x="404" y="189"/>
                  </a:lnTo>
                  <a:lnTo>
                    <a:pt x="402" y="187"/>
                  </a:lnTo>
                  <a:lnTo>
                    <a:pt x="399" y="184"/>
                  </a:lnTo>
                  <a:lnTo>
                    <a:pt x="399" y="184"/>
                  </a:lnTo>
                  <a:lnTo>
                    <a:pt x="399" y="182"/>
                  </a:lnTo>
                  <a:lnTo>
                    <a:pt x="397" y="177"/>
                  </a:lnTo>
                  <a:lnTo>
                    <a:pt x="394" y="173"/>
                  </a:lnTo>
                  <a:lnTo>
                    <a:pt x="394" y="173"/>
                  </a:lnTo>
                  <a:lnTo>
                    <a:pt x="390" y="170"/>
                  </a:lnTo>
                  <a:lnTo>
                    <a:pt x="390" y="170"/>
                  </a:lnTo>
                  <a:lnTo>
                    <a:pt x="390" y="170"/>
                  </a:lnTo>
                  <a:lnTo>
                    <a:pt x="390" y="168"/>
                  </a:lnTo>
                  <a:lnTo>
                    <a:pt x="390" y="168"/>
                  </a:lnTo>
                  <a:lnTo>
                    <a:pt x="387" y="168"/>
                  </a:lnTo>
                  <a:lnTo>
                    <a:pt x="385" y="165"/>
                  </a:lnTo>
                  <a:lnTo>
                    <a:pt x="380" y="165"/>
                  </a:lnTo>
                  <a:lnTo>
                    <a:pt x="378" y="165"/>
                  </a:lnTo>
                  <a:lnTo>
                    <a:pt x="378" y="163"/>
                  </a:lnTo>
                  <a:lnTo>
                    <a:pt x="378" y="163"/>
                  </a:lnTo>
                  <a:lnTo>
                    <a:pt x="378" y="163"/>
                  </a:lnTo>
                  <a:lnTo>
                    <a:pt x="380" y="161"/>
                  </a:lnTo>
                  <a:lnTo>
                    <a:pt x="380" y="161"/>
                  </a:lnTo>
                  <a:lnTo>
                    <a:pt x="383" y="161"/>
                  </a:lnTo>
                  <a:lnTo>
                    <a:pt x="383" y="158"/>
                  </a:lnTo>
                  <a:lnTo>
                    <a:pt x="383" y="158"/>
                  </a:lnTo>
                  <a:lnTo>
                    <a:pt x="383" y="156"/>
                  </a:lnTo>
                  <a:lnTo>
                    <a:pt x="383" y="151"/>
                  </a:lnTo>
                  <a:lnTo>
                    <a:pt x="385" y="151"/>
                  </a:lnTo>
                  <a:lnTo>
                    <a:pt x="387" y="149"/>
                  </a:lnTo>
                  <a:lnTo>
                    <a:pt x="387" y="147"/>
                  </a:lnTo>
                  <a:lnTo>
                    <a:pt x="387" y="147"/>
                  </a:lnTo>
                  <a:lnTo>
                    <a:pt x="387" y="147"/>
                  </a:lnTo>
                  <a:lnTo>
                    <a:pt x="385" y="144"/>
                  </a:lnTo>
                  <a:lnTo>
                    <a:pt x="385" y="144"/>
                  </a:lnTo>
                  <a:lnTo>
                    <a:pt x="383" y="144"/>
                  </a:lnTo>
                  <a:lnTo>
                    <a:pt x="383" y="142"/>
                  </a:lnTo>
                  <a:lnTo>
                    <a:pt x="383" y="137"/>
                  </a:lnTo>
                  <a:lnTo>
                    <a:pt x="383" y="132"/>
                  </a:lnTo>
                  <a:lnTo>
                    <a:pt x="383" y="128"/>
                  </a:lnTo>
                  <a:lnTo>
                    <a:pt x="385" y="128"/>
                  </a:lnTo>
                  <a:lnTo>
                    <a:pt x="390" y="125"/>
                  </a:lnTo>
                  <a:lnTo>
                    <a:pt x="390" y="123"/>
                  </a:lnTo>
                  <a:lnTo>
                    <a:pt x="390" y="123"/>
                  </a:lnTo>
                  <a:lnTo>
                    <a:pt x="392" y="121"/>
                  </a:lnTo>
                  <a:lnTo>
                    <a:pt x="392" y="118"/>
                  </a:lnTo>
                  <a:lnTo>
                    <a:pt x="394" y="118"/>
                  </a:lnTo>
                  <a:lnTo>
                    <a:pt x="397" y="118"/>
                  </a:lnTo>
                  <a:lnTo>
                    <a:pt x="402" y="123"/>
                  </a:lnTo>
                  <a:lnTo>
                    <a:pt x="402" y="125"/>
                  </a:lnTo>
                  <a:lnTo>
                    <a:pt x="402" y="125"/>
                  </a:lnTo>
                  <a:lnTo>
                    <a:pt x="404" y="125"/>
                  </a:lnTo>
                  <a:lnTo>
                    <a:pt x="406" y="125"/>
                  </a:lnTo>
                  <a:lnTo>
                    <a:pt x="409" y="125"/>
                  </a:lnTo>
                  <a:lnTo>
                    <a:pt x="409" y="123"/>
                  </a:lnTo>
                  <a:lnTo>
                    <a:pt x="409" y="123"/>
                  </a:lnTo>
                  <a:lnTo>
                    <a:pt x="409" y="123"/>
                  </a:lnTo>
                  <a:lnTo>
                    <a:pt x="411" y="123"/>
                  </a:lnTo>
                  <a:lnTo>
                    <a:pt x="411" y="121"/>
                  </a:lnTo>
                  <a:lnTo>
                    <a:pt x="413" y="121"/>
                  </a:lnTo>
                  <a:lnTo>
                    <a:pt x="413" y="118"/>
                  </a:lnTo>
                  <a:lnTo>
                    <a:pt x="416" y="111"/>
                  </a:lnTo>
                  <a:lnTo>
                    <a:pt x="418" y="106"/>
                  </a:lnTo>
                  <a:lnTo>
                    <a:pt x="418" y="106"/>
                  </a:lnTo>
                  <a:lnTo>
                    <a:pt x="416" y="106"/>
                  </a:lnTo>
                  <a:lnTo>
                    <a:pt x="416" y="104"/>
                  </a:lnTo>
                  <a:lnTo>
                    <a:pt x="413" y="104"/>
                  </a:lnTo>
                  <a:lnTo>
                    <a:pt x="413" y="102"/>
                  </a:lnTo>
                  <a:lnTo>
                    <a:pt x="413" y="102"/>
                  </a:lnTo>
                  <a:lnTo>
                    <a:pt x="413" y="99"/>
                  </a:lnTo>
                  <a:lnTo>
                    <a:pt x="413" y="97"/>
                  </a:lnTo>
                  <a:lnTo>
                    <a:pt x="413" y="95"/>
                  </a:lnTo>
                  <a:lnTo>
                    <a:pt x="411" y="92"/>
                  </a:lnTo>
                  <a:lnTo>
                    <a:pt x="409" y="90"/>
                  </a:lnTo>
                  <a:lnTo>
                    <a:pt x="409" y="88"/>
                  </a:lnTo>
                  <a:lnTo>
                    <a:pt x="409" y="85"/>
                  </a:lnTo>
                  <a:lnTo>
                    <a:pt x="409" y="85"/>
                  </a:lnTo>
                  <a:lnTo>
                    <a:pt x="411" y="83"/>
                  </a:lnTo>
                  <a:lnTo>
                    <a:pt x="411" y="80"/>
                  </a:lnTo>
                  <a:lnTo>
                    <a:pt x="413" y="80"/>
                  </a:lnTo>
                  <a:lnTo>
                    <a:pt x="413" y="78"/>
                  </a:lnTo>
                  <a:lnTo>
                    <a:pt x="411" y="78"/>
                  </a:lnTo>
                  <a:lnTo>
                    <a:pt x="411" y="76"/>
                  </a:lnTo>
                  <a:lnTo>
                    <a:pt x="411" y="76"/>
                  </a:lnTo>
                  <a:lnTo>
                    <a:pt x="409" y="76"/>
                  </a:lnTo>
                  <a:lnTo>
                    <a:pt x="409" y="73"/>
                  </a:lnTo>
                  <a:lnTo>
                    <a:pt x="406" y="73"/>
                  </a:lnTo>
                  <a:lnTo>
                    <a:pt x="404" y="73"/>
                  </a:lnTo>
                  <a:lnTo>
                    <a:pt x="402" y="73"/>
                  </a:lnTo>
                  <a:lnTo>
                    <a:pt x="399" y="73"/>
                  </a:lnTo>
                  <a:lnTo>
                    <a:pt x="399" y="76"/>
                  </a:lnTo>
                  <a:lnTo>
                    <a:pt x="397" y="76"/>
                  </a:lnTo>
                  <a:lnTo>
                    <a:pt x="397" y="76"/>
                  </a:lnTo>
                  <a:lnTo>
                    <a:pt x="394" y="76"/>
                  </a:lnTo>
                  <a:lnTo>
                    <a:pt x="394" y="76"/>
                  </a:lnTo>
                  <a:lnTo>
                    <a:pt x="394" y="71"/>
                  </a:lnTo>
                  <a:lnTo>
                    <a:pt x="394" y="69"/>
                  </a:lnTo>
                  <a:lnTo>
                    <a:pt x="394" y="69"/>
                  </a:lnTo>
                  <a:lnTo>
                    <a:pt x="392" y="66"/>
                  </a:lnTo>
                  <a:lnTo>
                    <a:pt x="390" y="64"/>
                  </a:lnTo>
                  <a:lnTo>
                    <a:pt x="387" y="62"/>
                  </a:lnTo>
                  <a:lnTo>
                    <a:pt x="385" y="59"/>
                  </a:lnTo>
                  <a:lnTo>
                    <a:pt x="383" y="57"/>
                  </a:lnTo>
                  <a:lnTo>
                    <a:pt x="380" y="54"/>
                  </a:lnTo>
                  <a:lnTo>
                    <a:pt x="380" y="52"/>
                  </a:lnTo>
                  <a:lnTo>
                    <a:pt x="380" y="50"/>
                  </a:lnTo>
                  <a:lnTo>
                    <a:pt x="380" y="47"/>
                  </a:lnTo>
                  <a:lnTo>
                    <a:pt x="380" y="40"/>
                  </a:lnTo>
                  <a:lnTo>
                    <a:pt x="380" y="38"/>
                  </a:lnTo>
                  <a:lnTo>
                    <a:pt x="380" y="38"/>
                  </a:lnTo>
                  <a:lnTo>
                    <a:pt x="380" y="33"/>
                  </a:lnTo>
                  <a:lnTo>
                    <a:pt x="378" y="31"/>
                  </a:lnTo>
                  <a:lnTo>
                    <a:pt x="378" y="31"/>
                  </a:lnTo>
                  <a:lnTo>
                    <a:pt x="376" y="31"/>
                  </a:lnTo>
                  <a:lnTo>
                    <a:pt x="373" y="31"/>
                  </a:lnTo>
                  <a:lnTo>
                    <a:pt x="371" y="31"/>
                  </a:lnTo>
                  <a:lnTo>
                    <a:pt x="368" y="31"/>
                  </a:lnTo>
                  <a:lnTo>
                    <a:pt x="366" y="28"/>
                  </a:lnTo>
                  <a:lnTo>
                    <a:pt x="366" y="28"/>
                  </a:lnTo>
                  <a:lnTo>
                    <a:pt x="364" y="24"/>
                  </a:lnTo>
                  <a:lnTo>
                    <a:pt x="361" y="21"/>
                  </a:lnTo>
                  <a:lnTo>
                    <a:pt x="359" y="21"/>
                  </a:lnTo>
                  <a:lnTo>
                    <a:pt x="354" y="19"/>
                  </a:lnTo>
                  <a:lnTo>
                    <a:pt x="354" y="19"/>
                  </a:lnTo>
                  <a:lnTo>
                    <a:pt x="352" y="17"/>
                  </a:lnTo>
                  <a:lnTo>
                    <a:pt x="352" y="17"/>
                  </a:lnTo>
                  <a:lnTo>
                    <a:pt x="352" y="17"/>
                  </a:lnTo>
                  <a:lnTo>
                    <a:pt x="352" y="14"/>
                  </a:lnTo>
                  <a:lnTo>
                    <a:pt x="354" y="12"/>
                  </a:lnTo>
                  <a:lnTo>
                    <a:pt x="357" y="5"/>
                  </a:lnTo>
                  <a:lnTo>
                    <a:pt x="357" y="5"/>
                  </a:lnTo>
                  <a:lnTo>
                    <a:pt x="357" y="5"/>
                  </a:lnTo>
                  <a:lnTo>
                    <a:pt x="354" y="2"/>
                  </a:lnTo>
                  <a:lnTo>
                    <a:pt x="352" y="2"/>
                  </a:lnTo>
                  <a:lnTo>
                    <a:pt x="345" y="0"/>
                  </a:lnTo>
                  <a:lnTo>
                    <a:pt x="342" y="0"/>
                  </a:lnTo>
                  <a:lnTo>
                    <a:pt x="340" y="2"/>
                  </a:lnTo>
                  <a:lnTo>
                    <a:pt x="340" y="2"/>
                  </a:lnTo>
                  <a:lnTo>
                    <a:pt x="338" y="2"/>
                  </a:lnTo>
                  <a:lnTo>
                    <a:pt x="333" y="7"/>
                  </a:lnTo>
                  <a:lnTo>
                    <a:pt x="333" y="7"/>
                  </a:lnTo>
                  <a:lnTo>
                    <a:pt x="333" y="10"/>
                  </a:lnTo>
                  <a:lnTo>
                    <a:pt x="335" y="10"/>
                  </a:lnTo>
                  <a:lnTo>
                    <a:pt x="335" y="12"/>
                  </a:lnTo>
                  <a:lnTo>
                    <a:pt x="335" y="14"/>
                  </a:lnTo>
                  <a:lnTo>
                    <a:pt x="333" y="14"/>
                  </a:lnTo>
                  <a:lnTo>
                    <a:pt x="335" y="19"/>
                  </a:lnTo>
                  <a:lnTo>
                    <a:pt x="335" y="21"/>
                  </a:lnTo>
                  <a:lnTo>
                    <a:pt x="335" y="21"/>
                  </a:lnTo>
                  <a:lnTo>
                    <a:pt x="338" y="24"/>
                  </a:lnTo>
                  <a:lnTo>
                    <a:pt x="338" y="24"/>
                  </a:lnTo>
                  <a:lnTo>
                    <a:pt x="338" y="28"/>
                  </a:lnTo>
                  <a:lnTo>
                    <a:pt x="338" y="28"/>
                  </a:lnTo>
                  <a:lnTo>
                    <a:pt x="338" y="28"/>
                  </a:lnTo>
                  <a:lnTo>
                    <a:pt x="338" y="31"/>
                  </a:lnTo>
                  <a:lnTo>
                    <a:pt x="335" y="31"/>
                  </a:lnTo>
                  <a:lnTo>
                    <a:pt x="335" y="31"/>
                  </a:lnTo>
                  <a:lnTo>
                    <a:pt x="333" y="28"/>
                  </a:lnTo>
                  <a:lnTo>
                    <a:pt x="331" y="28"/>
                  </a:lnTo>
                  <a:lnTo>
                    <a:pt x="331" y="28"/>
                  </a:lnTo>
                  <a:lnTo>
                    <a:pt x="328" y="31"/>
                  </a:lnTo>
                  <a:lnTo>
                    <a:pt x="326" y="33"/>
                  </a:lnTo>
                  <a:lnTo>
                    <a:pt x="326" y="33"/>
                  </a:lnTo>
                  <a:lnTo>
                    <a:pt x="321" y="36"/>
                  </a:lnTo>
                  <a:lnTo>
                    <a:pt x="319" y="36"/>
                  </a:lnTo>
                  <a:lnTo>
                    <a:pt x="319" y="38"/>
                  </a:lnTo>
                  <a:lnTo>
                    <a:pt x="317" y="38"/>
                  </a:lnTo>
                  <a:lnTo>
                    <a:pt x="319" y="40"/>
                  </a:lnTo>
                  <a:lnTo>
                    <a:pt x="319" y="40"/>
                  </a:lnTo>
                  <a:lnTo>
                    <a:pt x="319" y="40"/>
                  </a:lnTo>
                  <a:lnTo>
                    <a:pt x="321" y="43"/>
                  </a:lnTo>
                  <a:lnTo>
                    <a:pt x="321" y="43"/>
                  </a:lnTo>
                  <a:lnTo>
                    <a:pt x="324" y="45"/>
                  </a:lnTo>
                  <a:lnTo>
                    <a:pt x="324" y="47"/>
                  </a:lnTo>
                  <a:lnTo>
                    <a:pt x="324" y="47"/>
                  </a:lnTo>
                  <a:lnTo>
                    <a:pt x="321" y="47"/>
                  </a:lnTo>
                  <a:lnTo>
                    <a:pt x="321" y="50"/>
                  </a:lnTo>
                  <a:lnTo>
                    <a:pt x="321" y="50"/>
                  </a:lnTo>
                  <a:lnTo>
                    <a:pt x="319" y="50"/>
                  </a:lnTo>
                  <a:lnTo>
                    <a:pt x="319" y="50"/>
                  </a:lnTo>
                  <a:lnTo>
                    <a:pt x="319" y="47"/>
                  </a:lnTo>
                  <a:lnTo>
                    <a:pt x="319" y="47"/>
                  </a:lnTo>
                  <a:lnTo>
                    <a:pt x="319" y="47"/>
                  </a:lnTo>
                  <a:lnTo>
                    <a:pt x="317" y="47"/>
                  </a:lnTo>
                  <a:lnTo>
                    <a:pt x="317" y="50"/>
                  </a:lnTo>
                  <a:lnTo>
                    <a:pt x="317" y="52"/>
                  </a:lnTo>
                  <a:lnTo>
                    <a:pt x="314" y="52"/>
                  </a:lnTo>
                  <a:lnTo>
                    <a:pt x="312" y="54"/>
                  </a:lnTo>
                  <a:lnTo>
                    <a:pt x="307" y="54"/>
                  </a:lnTo>
                  <a:lnTo>
                    <a:pt x="307" y="54"/>
                  </a:lnTo>
                  <a:lnTo>
                    <a:pt x="305" y="57"/>
                  </a:lnTo>
                  <a:lnTo>
                    <a:pt x="305" y="57"/>
                  </a:lnTo>
                  <a:lnTo>
                    <a:pt x="305" y="59"/>
                  </a:lnTo>
                  <a:lnTo>
                    <a:pt x="305" y="59"/>
                  </a:lnTo>
                  <a:lnTo>
                    <a:pt x="305" y="62"/>
                  </a:lnTo>
                  <a:lnTo>
                    <a:pt x="302" y="62"/>
                  </a:lnTo>
                  <a:lnTo>
                    <a:pt x="300" y="62"/>
                  </a:lnTo>
                  <a:lnTo>
                    <a:pt x="298" y="62"/>
                  </a:lnTo>
                  <a:lnTo>
                    <a:pt x="298" y="62"/>
                  </a:lnTo>
                  <a:lnTo>
                    <a:pt x="295" y="62"/>
                  </a:lnTo>
                  <a:lnTo>
                    <a:pt x="288" y="66"/>
                  </a:lnTo>
                  <a:lnTo>
                    <a:pt x="286" y="66"/>
                  </a:lnTo>
                  <a:lnTo>
                    <a:pt x="281" y="66"/>
                  </a:lnTo>
                  <a:lnTo>
                    <a:pt x="272" y="71"/>
                  </a:lnTo>
                  <a:lnTo>
                    <a:pt x="269" y="71"/>
                  </a:lnTo>
                  <a:lnTo>
                    <a:pt x="265" y="69"/>
                  </a:lnTo>
                  <a:lnTo>
                    <a:pt x="262" y="69"/>
                  </a:lnTo>
                  <a:lnTo>
                    <a:pt x="260" y="69"/>
                  </a:lnTo>
                  <a:lnTo>
                    <a:pt x="260" y="69"/>
                  </a:lnTo>
                  <a:lnTo>
                    <a:pt x="257" y="71"/>
                  </a:lnTo>
                  <a:lnTo>
                    <a:pt x="257" y="73"/>
                  </a:lnTo>
                  <a:lnTo>
                    <a:pt x="257" y="73"/>
                  </a:lnTo>
                  <a:lnTo>
                    <a:pt x="257" y="73"/>
                  </a:lnTo>
                  <a:lnTo>
                    <a:pt x="257" y="73"/>
                  </a:lnTo>
                  <a:lnTo>
                    <a:pt x="257" y="78"/>
                  </a:lnTo>
                  <a:lnTo>
                    <a:pt x="257" y="78"/>
                  </a:lnTo>
                  <a:lnTo>
                    <a:pt x="257" y="80"/>
                  </a:lnTo>
                  <a:lnTo>
                    <a:pt x="260" y="80"/>
                  </a:lnTo>
                  <a:lnTo>
                    <a:pt x="260" y="80"/>
                  </a:lnTo>
                  <a:lnTo>
                    <a:pt x="260" y="83"/>
                  </a:lnTo>
                  <a:lnTo>
                    <a:pt x="257" y="83"/>
                  </a:lnTo>
                  <a:lnTo>
                    <a:pt x="255" y="85"/>
                  </a:lnTo>
                  <a:lnTo>
                    <a:pt x="255" y="85"/>
                  </a:lnTo>
                  <a:lnTo>
                    <a:pt x="257" y="88"/>
                  </a:lnTo>
                  <a:lnTo>
                    <a:pt x="257" y="90"/>
                  </a:lnTo>
                  <a:lnTo>
                    <a:pt x="255" y="90"/>
                  </a:lnTo>
                  <a:lnTo>
                    <a:pt x="253" y="90"/>
                  </a:lnTo>
                  <a:lnTo>
                    <a:pt x="250" y="92"/>
                  </a:lnTo>
                  <a:lnTo>
                    <a:pt x="246" y="95"/>
                  </a:lnTo>
                  <a:lnTo>
                    <a:pt x="241" y="97"/>
                  </a:lnTo>
                  <a:lnTo>
                    <a:pt x="239" y="97"/>
                  </a:lnTo>
                  <a:lnTo>
                    <a:pt x="236" y="97"/>
                  </a:lnTo>
                  <a:lnTo>
                    <a:pt x="229" y="97"/>
                  </a:lnTo>
                  <a:lnTo>
                    <a:pt x="227" y="97"/>
                  </a:lnTo>
                  <a:lnTo>
                    <a:pt x="227" y="97"/>
                  </a:lnTo>
                  <a:lnTo>
                    <a:pt x="224" y="95"/>
                  </a:lnTo>
                  <a:lnTo>
                    <a:pt x="224" y="95"/>
                  </a:lnTo>
                  <a:lnTo>
                    <a:pt x="224" y="92"/>
                  </a:lnTo>
                  <a:lnTo>
                    <a:pt x="222" y="90"/>
                  </a:lnTo>
                  <a:lnTo>
                    <a:pt x="220" y="90"/>
                  </a:lnTo>
                  <a:lnTo>
                    <a:pt x="220" y="92"/>
                  </a:lnTo>
                  <a:lnTo>
                    <a:pt x="220" y="95"/>
                  </a:lnTo>
                  <a:lnTo>
                    <a:pt x="220" y="95"/>
                  </a:lnTo>
                  <a:lnTo>
                    <a:pt x="217" y="97"/>
                  </a:lnTo>
                  <a:lnTo>
                    <a:pt x="215" y="97"/>
                  </a:lnTo>
                  <a:lnTo>
                    <a:pt x="213" y="99"/>
                  </a:lnTo>
                  <a:lnTo>
                    <a:pt x="213" y="102"/>
                  </a:lnTo>
                  <a:lnTo>
                    <a:pt x="210" y="104"/>
                  </a:lnTo>
                  <a:lnTo>
                    <a:pt x="210" y="102"/>
                  </a:lnTo>
                  <a:lnTo>
                    <a:pt x="208" y="102"/>
                  </a:lnTo>
                  <a:lnTo>
                    <a:pt x="205" y="99"/>
                  </a:lnTo>
                  <a:lnTo>
                    <a:pt x="205" y="99"/>
                  </a:lnTo>
                  <a:lnTo>
                    <a:pt x="203" y="102"/>
                  </a:lnTo>
                  <a:lnTo>
                    <a:pt x="203" y="104"/>
                  </a:lnTo>
                  <a:lnTo>
                    <a:pt x="203" y="106"/>
                  </a:lnTo>
                  <a:lnTo>
                    <a:pt x="203" y="106"/>
                  </a:lnTo>
                  <a:lnTo>
                    <a:pt x="201" y="106"/>
                  </a:lnTo>
                  <a:lnTo>
                    <a:pt x="198" y="106"/>
                  </a:lnTo>
                  <a:lnTo>
                    <a:pt x="196" y="104"/>
                  </a:lnTo>
                  <a:lnTo>
                    <a:pt x="196" y="104"/>
                  </a:lnTo>
                  <a:lnTo>
                    <a:pt x="194" y="104"/>
                  </a:lnTo>
                  <a:lnTo>
                    <a:pt x="194" y="104"/>
                  </a:lnTo>
                  <a:lnTo>
                    <a:pt x="191" y="104"/>
                  </a:lnTo>
                  <a:lnTo>
                    <a:pt x="187" y="109"/>
                  </a:lnTo>
                  <a:lnTo>
                    <a:pt x="182" y="113"/>
                  </a:lnTo>
                  <a:lnTo>
                    <a:pt x="179" y="113"/>
                  </a:lnTo>
                  <a:lnTo>
                    <a:pt x="175" y="113"/>
                  </a:lnTo>
                  <a:lnTo>
                    <a:pt x="172" y="116"/>
                  </a:lnTo>
                  <a:lnTo>
                    <a:pt x="170" y="116"/>
                  </a:lnTo>
                  <a:lnTo>
                    <a:pt x="170" y="116"/>
                  </a:lnTo>
                  <a:lnTo>
                    <a:pt x="168" y="116"/>
                  </a:lnTo>
                  <a:lnTo>
                    <a:pt x="168" y="116"/>
                  </a:lnTo>
                  <a:lnTo>
                    <a:pt x="165" y="121"/>
                  </a:lnTo>
                  <a:lnTo>
                    <a:pt x="165" y="123"/>
                  </a:lnTo>
                  <a:lnTo>
                    <a:pt x="163" y="123"/>
                  </a:lnTo>
                  <a:lnTo>
                    <a:pt x="163" y="123"/>
                  </a:lnTo>
                  <a:lnTo>
                    <a:pt x="158" y="125"/>
                  </a:lnTo>
                  <a:lnTo>
                    <a:pt x="158" y="125"/>
                  </a:lnTo>
                  <a:lnTo>
                    <a:pt x="156" y="125"/>
                  </a:lnTo>
                  <a:lnTo>
                    <a:pt x="156" y="128"/>
                  </a:lnTo>
                  <a:lnTo>
                    <a:pt x="158" y="130"/>
                  </a:lnTo>
                  <a:lnTo>
                    <a:pt x="161" y="132"/>
                  </a:lnTo>
                  <a:lnTo>
                    <a:pt x="161" y="132"/>
                  </a:lnTo>
                  <a:lnTo>
                    <a:pt x="161" y="135"/>
                  </a:lnTo>
                  <a:lnTo>
                    <a:pt x="158" y="135"/>
                  </a:lnTo>
                  <a:lnTo>
                    <a:pt x="161" y="137"/>
                  </a:lnTo>
                  <a:lnTo>
                    <a:pt x="158" y="142"/>
                  </a:lnTo>
                  <a:lnTo>
                    <a:pt x="158" y="142"/>
                  </a:lnTo>
                  <a:lnTo>
                    <a:pt x="158" y="142"/>
                  </a:lnTo>
                  <a:lnTo>
                    <a:pt x="153" y="144"/>
                  </a:lnTo>
                  <a:lnTo>
                    <a:pt x="151" y="144"/>
                  </a:lnTo>
                  <a:lnTo>
                    <a:pt x="151" y="144"/>
                  </a:lnTo>
                  <a:lnTo>
                    <a:pt x="149" y="144"/>
                  </a:lnTo>
                  <a:lnTo>
                    <a:pt x="146" y="142"/>
                  </a:lnTo>
                  <a:lnTo>
                    <a:pt x="144" y="142"/>
                  </a:lnTo>
                  <a:lnTo>
                    <a:pt x="144" y="137"/>
                  </a:lnTo>
                  <a:lnTo>
                    <a:pt x="144" y="137"/>
                  </a:lnTo>
                  <a:lnTo>
                    <a:pt x="142" y="137"/>
                  </a:lnTo>
                  <a:lnTo>
                    <a:pt x="135" y="137"/>
                  </a:lnTo>
                  <a:lnTo>
                    <a:pt x="132" y="139"/>
                  </a:lnTo>
                  <a:lnTo>
                    <a:pt x="132" y="142"/>
                  </a:lnTo>
                  <a:lnTo>
                    <a:pt x="130" y="142"/>
                  </a:lnTo>
                  <a:lnTo>
                    <a:pt x="130" y="142"/>
                  </a:lnTo>
                  <a:lnTo>
                    <a:pt x="132" y="147"/>
                  </a:lnTo>
                  <a:lnTo>
                    <a:pt x="132" y="147"/>
                  </a:lnTo>
                  <a:lnTo>
                    <a:pt x="132" y="147"/>
                  </a:lnTo>
                  <a:lnTo>
                    <a:pt x="132" y="149"/>
                  </a:lnTo>
                  <a:lnTo>
                    <a:pt x="130" y="149"/>
                  </a:lnTo>
                  <a:lnTo>
                    <a:pt x="130" y="151"/>
                  </a:lnTo>
                  <a:lnTo>
                    <a:pt x="130" y="151"/>
                  </a:lnTo>
                  <a:lnTo>
                    <a:pt x="130" y="154"/>
                  </a:lnTo>
                  <a:lnTo>
                    <a:pt x="130" y="154"/>
                  </a:lnTo>
                  <a:lnTo>
                    <a:pt x="132" y="154"/>
                  </a:lnTo>
                  <a:lnTo>
                    <a:pt x="135" y="156"/>
                  </a:lnTo>
                  <a:lnTo>
                    <a:pt x="135" y="156"/>
                  </a:lnTo>
                  <a:lnTo>
                    <a:pt x="135" y="158"/>
                  </a:lnTo>
                  <a:lnTo>
                    <a:pt x="135" y="163"/>
                  </a:lnTo>
                  <a:lnTo>
                    <a:pt x="135" y="165"/>
                  </a:lnTo>
                  <a:lnTo>
                    <a:pt x="137" y="168"/>
                  </a:lnTo>
                  <a:lnTo>
                    <a:pt x="137" y="170"/>
                  </a:lnTo>
                  <a:lnTo>
                    <a:pt x="139" y="173"/>
                  </a:lnTo>
                  <a:lnTo>
                    <a:pt x="139" y="173"/>
                  </a:lnTo>
                  <a:lnTo>
                    <a:pt x="139" y="175"/>
                  </a:lnTo>
                  <a:lnTo>
                    <a:pt x="139" y="175"/>
                  </a:lnTo>
                  <a:lnTo>
                    <a:pt x="139" y="177"/>
                  </a:lnTo>
                  <a:lnTo>
                    <a:pt x="135" y="177"/>
                  </a:lnTo>
                  <a:lnTo>
                    <a:pt x="132" y="177"/>
                  </a:lnTo>
                  <a:lnTo>
                    <a:pt x="130" y="180"/>
                  </a:lnTo>
                  <a:lnTo>
                    <a:pt x="128" y="182"/>
                  </a:lnTo>
                  <a:lnTo>
                    <a:pt x="125" y="182"/>
                  </a:lnTo>
                  <a:lnTo>
                    <a:pt x="120" y="182"/>
                  </a:lnTo>
                  <a:lnTo>
                    <a:pt x="116" y="175"/>
                  </a:lnTo>
                  <a:lnTo>
                    <a:pt x="113" y="175"/>
                  </a:lnTo>
                  <a:lnTo>
                    <a:pt x="113" y="175"/>
                  </a:lnTo>
                  <a:lnTo>
                    <a:pt x="111" y="175"/>
                  </a:lnTo>
                  <a:lnTo>
                    <a:pt x="111" y="177"/>
                  </a:lnTo>
                  <a:lnTo>
                    <a:pt x="109" y="180"/>
                  </a:lnTo>
                  <a:lnTo>
                    <a:pt x="109" y="180"/>
                  </a:lnTo>
                  <a:lnTo>
                    <a:pt x="109" y="180"/>
                  </a:lnTo>
                  <a:lnTo>
                    <a:pt x="106" y="180"/>
                  </a:lnTo>
                  <a:lnTo>
                    <a:pt x="104" y="180"/>
                  </a:lnTo>
                  <a:lnTo>
                    <a:pt x="102" y="180"/>
                  </a:lnTo>
                  <a:lnTo>
                    <a:pt x="102" y="177"/>
                  </a:lnTo>
                  <a:lnTo>
                    <a:pt x="102" y="177"/>
                  </a:lnTo>
                  <a:lnTo>
                    <a:pt x="104" y="175"/>
                  </a:lnTo>
                  <a:lnTo>
                    <a:pt x="104" y="175"/>
                  </a:lnTo>
                  <a:lnTo>
                    <a:pt x="104" y="173"/>
                  </a:lnTo>
                  <a:lnTo>
                    <a:pt x="104" y="173"/>
                  </a:lnTo>
                  <a:lnTo>
                    <a:pt x="102" y="173"/>
                  </a:lnTo>
                  <a:lnTo>
                    <a:pt x="102" y="173"/>
                  </a:lnTo>
                  <a:lnTo>
                    <a:pt x="99" y="170"/>
                  </a:lnTo>
                  <a:lnTo>
                    <a:pt x="99" y="170"/>
                  </a:lnTo>
                  <a:lnTo>
                    <a:pt x="99" y="170"/>
                  </a:lnTo>
                  <a:lnTo>
                    <a:pt x="97" y="170"/>
                  </a:lnTo>
                  <a:lnTo>
                    <a:pt x="97" y="170"/>
                  </a:lnTo>
                  <a:lnTo>
                    <a:pt x="94" y="170"/>
                  </a:lnTo>
                  <a:lnTo>
                    <a:pt x="92" y="173"/>
                  </a:lnTo>
                  <a:lnTo>
                    <a:pt x="85" y="173"/>
                  </a:lnTo>
                  <a:lnTo>
                    <a:pt x="85" y="173"/>
                  </a:lnTo>
                  <a:lnTo>
                    <a:pt x="85" y="173"/>
                  </a:lnTo>
                  <a:lnTo>
                    <a:pt x="83" y="173"/>
                  </a:lnTo>
                  <a:lnTo>
                    <a:pt x="83" y="175"/>
                  </a:lnTo>
                  <a:lnTo>
                    <a:pt x="80" y="175"/>
                  </a:lnTo>
                  <a:lnTo>
                    <a:pt x="80" y="175"/>
                  </a:lnTo>
                  <a:lnTo>
                    <a:pt x="76" y="180"/>
                  </a:lnTo>
                  <a:lnTo>
                    <a:pt x="76" y="180"/>
                  </a:lnTo>
                  <a:lnTo>
                    <a:pt x="73" y="182"/>
                  </a:lnTo>
                  <a:lnTo>
                    <a:pt x="73" y="182"/>
                  </a:lnTo>
                  <a:lnTo>
                    <a:pt x="68" y="182"/>
                  </a:lnTo>
                  <a:lnTo>
                    <a:pt x="68" y="182"/>
                  </a:lnTo>
                  <a:lnTo>
                    <a:pt x="68" y="180"/>
                  </a:lnTo>
                  <a:lnTo>
                    <a:pt x="68" y="177"/>
                  </a:lnTo>
                  <a:lnTo>
                    <a:pt x="66" y="175"/>
                  </a:lnTo>
                  <a:lnTo>
                    <a:pt x="66" y="175"/>
                  </a:lnTo>
                  <a:lnTo>
                    <a:pt x="66" y="175"/>
                  </a:lnTo>
                  <a:lnTo>
                    <a:pt x="64" y="175"/>
                  </a:lnTo>
                  <a:lnTo>
                    <a:pt x="61" y="173"/>
                  </a:lnTo>
                  <a:lnTo>
                    <a:pt x="61" y="170"/>
                  </a:lnTo>
                  <a:lnTo>
                    <a:pt x="61" y="170"/>
                  </a:lnTo>
                  <a:lnTo>
                    <a:pt x="59" y="168"/>
                  </a:lnTo>
                  <a:lnTo>
                    <a:pt x="59" y="168"/>
                  </a:lnTo>
                  <a:lnTo>
                    <a:pt x="57" y="168"/>
                  </a:lnTo>
                  <a:lnTo>
                    <a:pt x="57" y="170"/>
                  </a:lnTo>
                  <a:lnTo>
                    <a:pt x="57" y="170"/>
                  </a:lnTo>
                  <a:lnTo>
                    <a:pt x="57" y="173"/>
                  </a:lnTo>
                  <a:lnTo>
                    <a:pt x="57" y="173"/>
                  </a:lnTo>
                  <a:lnTo>
                    <a:pt x="59" y="175"/>
                  </a:lnTo>
                  <a:lnTo>
                    <a:pt x="61" y="182"/>
                  </a:lnTo>
                  <a:lnTo>
                    <a:pt x="64" y="184"/>
                  </a:lnTo>
                  <a:lnTo>
                    <a:pt x="61" y="187"/>
                  </a:lnTo>
                  <a:lnTo>
                    <a:pt x="59" y="187"/>
                  </a:lnTo>
                  <a:lnTo>
                    <a:pt x="59" y="187"/>
                  </a:lnTo>
                  <a:lnTo>
                    <a:pt x="59" y="187"/>
                  </a:lnTo>
                  <a:lnTo>
                    <a:pt x="59" y="187"/>
                  </a:lnTo>
                  <a:lnTo>
                    <a:pt x="57" y="187"/>
                  </a:lnTo>
                  <a:lnTo>
                    <a:pt x="54" y="187"/>
                  </a:lnTo>
                  <a:lnTo>
                    <a:pt x="50" y="189"/>
                  </a:lnTo>
                  <a:lnTo>
                    <a:pt x="47" y="189"/>
                  </a:lnTo>
                  <a:lnTo>
                    <a:pt x="47" y="187"/>
                  </a:lnTo>
                  <a:lnTo>
                    <a:pt x="45" y="187"/>
                  </a:lnTo>
                  <a:lnTo>
                    <a:pt x="42" y="187"/>
                  </a:lnTo>
                  <a:lnTo>
                    <a:pt x="42" y="187"/>
                  </a:lnTo>
                  <a:lnTo>
                    <a:pt x="40" y="187"/>
                  </a:lnTo>
                  <a:lnTo>
                    <a:pt x="40" y="189"/>
                  </a:lnTo>
                  <a:lnTo>
                    <a:pt x="38" y="189"/>
                  </a:lnTo>
                  <a:lnTo>
                    <a:pt x="38" y="191"/>
                  </a:lnTo>
                  <a:lnTo>
                    <a:pt x="38" y="194"/>
                  </a:lnTo>
                  <a:lnTo>
                    <a:pt x="35" y="196"/>
                  </a:lnTo>
                  <a:lnTo>
                    <a:pt x="35" y="199"/>
                  </a:lnTo>
                  <a:lnTo>
                    <a:pt x="35" y="201"/>
                  </a:lnTo>
                  <a:lnTo>
                    <a:pt x="33" y="203"/>
                  </a:lnTo>
                  <a:lnTo>
                    <a:pt x="28" y="203"/>
                  </a:lnTo>
                  <a:lnTo>
                    <a:pt x="28" y="206"/>
                  </a:lnTo>
                  <a:lnTo>
                    <a:pt x="24" y="206"/>
                  </a:lnTo>
                  <a:lnTo>
                    <a:pt x="21" y="206"/>
                  </a:lnTo>
                  <a:lnTo>
                    <a:pt x="19" y="208"/>
                  </a:lnTo>
                  <a:lnTo>
                    <a:pt x="19" y="208"/>
                  </a:lnTo>
                  <a:lnTo>
                    <a:pt x="19" y="208"/>
                  </a:lnTo>
                  <a:lnTo>
                    <a:pt x="19" y="210"/>
                  </a:lnTo>
                  <a:lnTo>
                    <a:pt x="16" y="213"/>
                  </a:lnTo>
                  <a:lnTo>
                    <a:pt x="16" y="213"/>
                  </a:lnTo>
                  <a:lnTo>
                    <a:pt x="14" y="213"/>
                  </a:lnTo>
                  <a:lnTo>
                    <a:pt x="14" y="213"/>
                  </a:lnTo>
                  <a:lnTo>
                    <a:pt x="14" y="213"/>
                  </a:lnTo>
                  <a:lnTo>
                    <a:pt x="12" y="213"/>
                  </a:lnTo>
                  <a:lnTo>
                    <a:pt x="12" y="213"/>
                  </a:lnTo>
                  <a:lnTo>
                    <a:pt x="12" y="215"/>
                  </a:lnTo>
                  <a:lnTo>
                    <a:pt x="12" y="215"/>
                  </a:lnTo>
                  <a:lnTo>
                    <a:pt x="12" y="215"/>
                  </a:lnTo>
                  <a:lnTo>
                    <a:pt x="12" y="215"/>
                  </a:lnTo>
                  <a:lnTo>
                    <a:pt x="9" y="217"/>
                  </a:lnTo>
                  <a:lnTo>
                    <a:pt x="12" y="217"/>
                  </a:lnTo>
                  <a:lnTo>
                    <a:pt x="14" y="220"/>
                  </a:lnTo>
                  <a:lnTo>
                    <a:pt x="14" y="220"/>
                  </a:lnTo>
                  <a:lnTo>
                    <a:pt x="14" y="222"/>
                  </a:lnTo>
                  <a:lnTo>
                    <a:pt x="14" y="227"/>
                  </a:lnTo>
                  <a:lnTo>
                    <a:pt x="16" y="229"/>
                  </a:lnTo>
                  <a:lnTo>
                    <a:pt x="14" y="229"/>
                  </a:lnTo>
                  <a:lnTo>
                    <a:pt x="12" y="229"/>
                  </a:lnTo>
                  <a:lnTo>
                    <a:pt x="9" y="229"/>
                  </a:lnTo>
                  <a:lnTo>
                    <a:pt x="9" y="232"/>
                  </a:lnTo>
                  <a:lnTo>
                    <a:pt x="7" y="232"/>
                  </a:lnTo>
                  <a:lnTo>
                    <a:pt x="7" y="229"/>
                  </a:lnTo>
                  <a:lnTo>
                    <a:pt x="5" y="234"/>
                  </a:lnTo>
                  <a:lnTo>
                    <a:pt x="7" y="236"/>
                  </a:lnTo>
                  <a:lnTo>
                    <a:pt x="7" y="236"/>
                  </a:lnTo>
                  <a:lnTo>
                    <a:pt x="5" y="239"/>
                  </a:lnTo>
                  <a:lnTo>
                    <a:pt x="7" y="239"/>
                  </a:lnTo>
                  <a:lnTo>
                    <a:pt x="7" y="239"/>
                  </a:lnTo>
                  <a:lnTo>
                    <a:pt x="9" y="241"/>
                  </a:lnTo>
                  <a:lnTo>
                    <a:pt x="7" y="243"/>
                  </a:lnTo>
                  <a:lnTo>
                    <a:pt x="5" y="243"/>
                  </a:lnTo>
                  <a:lnTo>
                    <a:pt x="5" y="243"/>
                  </a:lnTo>
                  <a:lnTo>
                    <a:pt x="5" y="246"/>
                  </a:lnTo>
                  <a:lnTo>
                    <a:pt x="5" y="246"/>
                  </a:lnTo>
                  <a:lnTo>
                    <a:pt x="5" y="246"/>
                  </a:lnTo>
                  <a:lnTo>
                    <a:pt x="2" y="248"/>
                  </a:lnTo>
                  <a:lnTo>
                    <a:pt x="2" y="248"/>
                  </a:lnTo>
                  <a:lnTo>
                    <a:pt x="5" y="250"/>
                  </a:lnTo>
                  <a:lnTo>
                    <a:pt x="2" y="253"/>
                  </a:lnTo>
                  <a:lnTo>
                    <a:pt x="2" y="255"/>
                  </a:lnTo>
                  <a:lnTo>
                    <a:pt x="5" y="255"/>
                  </a:lnTo>
                  <a:lnTo>
                    <a:pt x="2" y="258"/>
                  </a:lnTo>
                  <a:lnTo>
                    <a:pt x="2" y="258"/>
                  </a:lnTo>
                  <a:lnTo>
                    <a:pt x="0" y="258"/>
                  </a:lnTo>
                  <a:lnTo>
                    <a:pt x="0" y="260"/>
                  </a:lnTo>
                  <a:lnTo>
                    <a:pt x="0" y="262"/>
                  </a:lnTo>
                  <a:lnTo>
                    <a:pt x="2" y="265"/>
                  </a:lnTo>
                  <a:lnTo>
                    <a:pt x="0" y="265"/>
                  </a:lnTo>
                  <a:lnTo>
                    <a:pt x="0" y="267"/>
                  </a:lnTo>
                  <a:lnTo>
                    <a:pt x="2" y="267"/>
                  </a:lnTo>
                  <a:lnTo>
                    <a:pt x="2" y="269"/>
                  </a:lnTo>
                  <a:lnTo>
                    <a:pt x="5" y="272"/>
                  </a:lnTo>
                  <a:lnTo>
                    <a:pt x="5" y="272"/>
                  </a:lnTo>
                  <a:lnTo>
                    <a:pt x="2" y="274"/>
                  </a:lnTo>
                  <a:lnTo>
                    <a:pt x="2" y="276"/>
                  </a:lnTo>
                  <a:lnTo>
                    <a:pt x="5" y="276"/>
                  </a:lnTo>
                  <a:lnTo>
                    <a:pt x="7" y="279"/>
                  </a:lnTo>
                  <a:lnTo>
                    <a:pt x="7" y="279"/>
                  </a:lnTo>
                  <a:lnTo>
                    <a:pt x="5" y="281"/>
                  </a:lnTo>
                  <a:lnTo>
                    <a:pt x="5" y="281"/>
                  </a:lnTo>
                  <a:lnTo>
                    <a:pt x="7" y="281"/>
                  </a:lnTo>
                  <a:lnTo>
                    <a:pt x="7" y="281"/>
                  </a:lnTo>
                  <a:lnTo>
                    <a:pt x="7" y="284"/>
                  </a:lnTo>
                  <a:lnTo>
                    <a:pt x="5" y="286"/>
                  </a:lnTo>
                  <a:lnTo>
                    <a:pt x="7" y="286"/>
                  </a:lnTo>
                  <a:lnTo>
                    <a:pt x="7" y="288"/>
                  </a:lnTo>
                  <a:lnTo>
                    <a:pt x="9" y="288"/>
                  </a:lnTo>
                  <a:lnTo>
                    <a:pt x="9" y="288"/>
                  </a:lnTo>
                  <a:lnTo>
                    <a:pt x="12" y="288"/>
                  </a:lnTo>
                  <a:lnTo>
                    <a:pt x="12" y="291"/>
                  </a:lnTo>
                  <a:lnTo>
                    <a:pt x="9" y="293"/>
                  </a:lnTo>
                  <a:lnTo>
                    <a:pt x="12" y="295"/>
                  </a:lnTo>
                  <a:lnTo>
                    <a:pt x="14" y="298"/>
                  </a:lnTo>
                  <a:lnTo>
                    <a:pt x="14" y="298"/>
                  </a:lnTo>
                  <a:lnTo>
                    <a:pt x="16" y="298"/>
                  </a:lnTo>
                  <a:lnTo>
                    <a:pt x="16" y="300"/>
                  </a:lnTo>
                  <a:lnTo>
                    <a:pt x="19" y="300"/>
                  </a:lnTo>
                  <a:lnTo>
                    <a:pt x="21" y="300"/>
                  </a:lnTo>
                  <a:lnTo>
                    <a:pt x="21" y="302"/>
                  </a:lnTo>
                  <a:lnTo>
                    <a:pt x="24" y="305"/>
                  </a:lnTo>
                  <a:lnTo>
                    <a:pt x="21" y="307"/>
                  </a:lnTo>
                  <a:lnTo>
                    <a:pt x="21" y="307"/>
                  </a:lnTo>
                  <a:lnTo>
                    <a:pt x="24" y="310"/>
                  </a:lnTo>
                  <a:lnTo>
                    <a:pt x="24" y="312"/>
                  </a:lnTo>
                  <a:lnTo>
                    <a:pt x="24" y="312"/>
                  </a:lnTo>
                  <a:lnTo>
                    <a:pt x="24" y="314"/>
                  </a:lnTo>
                  <a:lnTo>
                    <a:pt x="26" y="317"/>
                  </a:lnTo>
                  <a:lnTo>
                    <a:pt x="26" y="317"/>
                  </a:lnTo>
                  <a:lnTo>
                    <a:pt x="28" y="319"/>
                  </a:lnTo>
                  <a:lnTo>
                    <a:pt x="31" y="321"/>
                  </a:lnTo>
                  <a:lnTo>
                    <a:pt x="33" y="324"/>
                  </a:lnTo>
                  <a:lnTo>
                    <a:pt x="35" y="321"/>
                  </a:lnTo>
                  <a:lnTo>
                    <a:pt x="35" y="324"/>
                  </a:lnTo>
                  <a:lnTo>
                    <a:pt x="35" y="326"/>
                  </a:lnTo>
                  <a:lnTo>
                    <a:pt x="38" y="326"/>
                  </a:lnTo>
                  <a:lnTo>
                    <a:pt x="38" y="326"/>
                  </a:lnTo>
                  <a:lnTo>
                    <a:pt x="40" y="324"/>
                  </a:lnTo>
                  <a:lnTo>
                    <a:pt x="42" y="328"/>
                  </a:lnTo>
                  <a:lnTo>
                    <a:pt x="42" y="331"/>
                  </a:lnTo>
                  <a:lnTo>
                    <a:pt x="42" y="331"/>
                  </a:lnTo>
                  <a:lnTo>
                    <a:pt x="42" y="333"/>
                  </a:lnTo>
                  <a:lnTo>
                    <a:pt x="42" y="333"/>
                  </a:lnTo>
                  <a:lnTo>
                    <a:pt x="42" y="336"/>
                  </a:lnTo>
                  <a:lnTo>
                    <a:pt x="45" y="336"/>
                  </a:lnTo>
                  <a:lnTo>
                    <a:pt x="45" y="333"/>
                  </a:lnTo>
                  <a:lnTo>
                    <a:pt x="47" y="331"/>
                  </a:lnTo>
                  <a:lnTo>
                    <a:pt x="52" y="331"/>
                  </a:lnTo>
                  <a:lnTo>
                    <a:pt x="59" y="340"/>
                  </a:lnTo>
                  <a:lnTo>
                    <a:pt x="61" y="340"/>
                  </a:lnTo>
                  <a:lnTo>
                    <a:pt x="64" y="343"/>
                  </a:lnTo>
                  <a:lnTo>
                    <a:pt x="66" y="343"/>
                  </a:lnTo>
                  <a:lnTo>
                    <a:pt x="66" y="343"/>
                  </a:lnTo>
                  <a:lnTo>
                    <a:pt x="68" y="343"/>
                  </a:lnTo>
                  <a:lnTo>
                    <a:pt x="68" y="343"/>
                  </a:lnTo>
                  <a:lnTo>
                    <a:pt x="71" y="340"/>
                  </a:lnTo>
                  <a:lnTo>
                    <a:pt x="73" y="340"/>
                  </a:lnTo>
                  <a:lnTo>
                    <a:pt x="73" y="340"/>
                  </a:lnTo>
                  <a:lnTo>
                    <a:pt x="73" y="343"/>
                  </a:lnTo>
                  <a:lnTo>
                    <a:pt x="76" y="343"/>
                  </a:lnTo>
                  <a:lnTo>
                    <a:pt x="76" y="343"/>
                  </a:lnTo>
                  <a:lnTo>
                    <a:pt x="78" y="343"/>
                  </a:lnTo>
                  <a:lnTo>
                    <a:pt x="80" y="345"/>
                  </a:lnTo>
                  <a:lnTo>
                    <a:pt x="80" y="345"/>
                  </a:lnTo>
                  <a:lnTo>
                    <a:pt x="83" y="343"/>
                  </a:lnTo>
                  <a:lnTo>
                    <a:pt x="83" y="343"/>
                  </a:lnTo>
                  <a:lnTo>
                    <a:pt x="83" y="343"/>
                  </a:lnTo>
                  <a:lnTo>
                    <a:pt x="83" y="343"/>
                  </a:lnTo>
                  <a:lnTo>
                    <a:pt x="85" y="345"/>
                  </a:lnTo>
                  <a:lnTo>
                    <a:pt x="83" y="347"/>
                  </a:lnTo>
                  <a:lnTo>
                    <a:pt x="80" y="350"/>
                  </a:lnTo>
                  <a:lnTo>
                    <a:pt x="80" y="350"/>
                  </a:lnTo>
                  <a:lnTo>
                    <a:pt x="80" y="350"/>
                  </a:lnTo>
                  <a:lnTo>
                    <a:pt x="80" y="350"/>
                  </a:lnTo>
                  <a:lnTo>
                    <a:pt x="80" y="352"/>
                  </a:lnTo>
                  <a:lnTo>
                    <a:pt x="80" y="354"/>
                  </a:lnTo>
                  <a:lnTo>
                    <a:pt x="80" y="357"/>
                  </a:lnTo>
                  <a:lnTo>
                    <a:pt x="83" y="357"/>
                  </a:lnTo>
                  <a:lnTo>
                    <a:pt x="83" y="357"/>
                  </a:lnTo>
                  <a:lnTo>
                    <a:pt x="83" y="359"/>
                  </a:lnTo>
                  <a:lnTo>
                    <a:pt x="80" y="359"/>
                  </a:lnTo>
                  <a:lnTo>
                    <a:pt x="78" y="362"/>
                  </a:lnTo>
                  <a:lnTo>
                    <a:pt x="78" y="364"/>
                  </a:lnTo>
                  <a:lnTo>
                    <a:pt x="78" y="364"/>
                  </a:lnTo>
                  <a:lnTo>
                    <a:pt x="78" y="366"/>
                  </a:lnTo>
                  <a:lnTo>
                    <a:pt x="80" y="366"/>
                  </a:lnTo>
                  <a:lnTo>
                    <a:pt x="80" y="369"/>
                  </a:lnTo>
                  <a:lnTo>
                    <a:pt x="80" y="371"/>
                  </a:lnTo>
                  <a:lnTo>
                    <a:pt x="78" y="369"/>
                  </a:lnTo>
                  <a:lnTo>
                    <a:pt x="78" y="369"/>
                  </a:lnTo>
                  <a:lnTo>
                    <a:pt x="78" y="371"/>
                  </a:lnTo>
                  <a:lnTo>
                    <a:pt x="78" y="373"/>
                  </a:lnTo>
                  <a:lnTo>
                    <a:pt x="78" y="373"/>
                  </a:lnTo>
                  <a:lnTo>
                    <a:pt x="76" y="376"/>
                  </a:lnTo>
                  <a:lnTo>
                    <a:pt x="73" y="378"/>
                  </a:lnTo>
                  <a:lnTo>
                    <a:pt x="71" y="380"/>
                  </a:lnTo>
                  <a:lnTo>
                    <a:pt x="68" y="383"/>
                  </a:lnTo>
                  <a:lnTo>
                    <a:pt x="68" y="385"/>
                  </a:lnTo>
                  <a:lnTo>
                    <a:pt x="66" y="385"/>
                  </a:lnTo>
                  <a:lnTo>
                    <a:pt x="66" y="385"/>
                  </a:lnTo>
                  <a:lnTo>
                    <a:pt x="64" y="390"/>
                  </a:lnTo>
                  <a:lnTo>
                    <a:pt x="64" y="390"/>
                  </a:lnTo>
                  <a:lnTo>
                    <a:pt x="64" y="390"/>
                  </a:lnTo>
                  <a:lnTo>
                    <a:pt x="66" y="390"/>
                  </a:lnTo>
                  <a:lnTo>
                    <a:pt x="66" y="390"/>
                  </a:lnTo>
                  <a:lnTo>
                    <a:pt x="66" y="392"/>
                  </a:lnTo>
                  <a:lnTo>
                    <a:pt x="66" y="395"/>
                  </a:lnTo>
                  <a:lnTo>
                    <a:pt x="64" y="399"/>
                  </a:lnTo>
                  <a:lnTo>
                    <a:pt x="64" y="402"/>
                  </a:lnTo>
                  <a:lnTo>
                    <a:pt x="61" y="404"/>
                  </a:lnTo>
                  <a:lnTo>
                    <a:pt x="59" y="406"/>
                  </a:lnTo>
                  <a:lnTo>
                    <a:pt x="59" y="409"/>
                  </a:lnTo>
                  <a:lnTo>
                    <a:pt x="57" y="409"/>
                  </a:lnTo>
                  <a:lnTo>
                    <a:pt x="54" y="409"/>
                  </a:lnTo>
                  <a:lnTo>
                    <a:pt x="54" y="411"/>
                  </a:lnTo>
                  <a:lnTo>
                    <a:pt x="54" y="411"/>
                  </a:lnTo>
                  <a:lnTo>
                    <a:pt x="54" y="411"/>
                  </a:lnTo>
                  <a:lnTo>
                    <a:pt x="54" y="413"/>
                  </a:lnTo>
                  <a:lnTo>
                    <a:pt x="54" y="413"/>
                  </a:lnTo>
                  <a:lnTo>
                    <a:pt x="54" y="416"/>
                  </a:lnTo>
                  <a:lnTo>
                    <a:pt x="54" y="416"/>
                  </a:lnTo>
                  <a:lnTo>
                    <a:pt x="52" y="416"/>
                  </a:lnTo>
                  <a:lnTo>
                    <a:pt x="50" y="416"/>
                  </a:lnTo>
                  <a:lnTo>
                    <a:pt x="52" y="418"/>
                  </a:lnTo>
                  <a:lnTo>
                    <a:pt x="54" y="421"/>
                  </a:lnTo>
                  <a:lnTo>
                    <a:pt x="54" y="421"/>
                  </a:lnTo>
                  <a:lnTo>
                    <a:pt x="54" y="425"/>
                  </a:lnTo>
                  <a:lnTo>
                    <a:pt x="52" y="425"/>
                  </a:lnTo>
                  <a:lnTo>
                    <a:pt x="52" y="425"/>
                  </a:lnTo>
                  <a:lnTo>
                    <a:pt x="50" y="428"/>
                  </a:lnTo>
                  <a:lnTo>
                    <a:pt x="50" y="430"/>
                  </a:lnTo>
                  <a:lnTo>
                    <a:pt x="68" y="428"/>
                  </a:lnTo>
                  <a:lnTo>
                    <a:pt x="71" y="428"/>
                  </a:lnTo>
                  <a:lnTo>
                    <a:pt x="76" y="428"/>
                  </a:lnTo>
                  <a:lnTo>
                    <a:pt x="76" y="428"/>
                  </a:lnTo>
                  <a:lnTo>
                    <a:pt x="83" y="428"/>
                  </a:lnTo>
                  <a:lnTo>
                    <a:pt x="90" y="428"/>
                  </a:lnTo>
                  <a:lnTo>
                    <a:pt x="97" y="430"/>
                  </a:lnTo>
                  <a:lnTo>
                    <a:pt x="102" y="430"/>
                  </a:lnTo>
                  <a:lnTo>
                    <a:pt x="102" y="430"/>
                  </a:lnTo>
                  <a:lnTo>
                    <a:pt x="102" y="428"/>
                  </a:lnTo>
                  <a:lnTo>
                    <a:pt x="104" y="428"/>
                  </a:lnTo>
                  <a:lnTo>
                    <a:pt x="104" y="428"/>
                  </a:lnTo>
                  <a:lnTo>
                    <a:pt x="109" y="428"/>
                  </a:lnTo>
                  <a:lnTo>
                    <a:pt x="109" y="425"/>
                  </a:lnTo>
                  <a:lnTo>
                    <a:pt x="111" y="425"/>
                  </a:lnTo>
                  <a:lnTo>
                    <a:pt x="111" y="423"/>
                  </a:lnTo>
                  <a:lnTo>
                    <a:pt x="111" y="423"/>
                  </a:lnTo>
                  <a:lnTo>
                    <a:pt x="113" y="423"/>
                  </a:lnTo>
                  <a:lnTo>
                    <a:pt x="118" y="423"/>
                  </a:lnTo>
                  <a:lnTo>
                    <a:pt x="120" y="423"/>
                  </a:lnTo>
                  <a:lnTo>
                    <a:pt x="123" y="423"/>
                  </a:lnTo>
                  <a:lnTo>
                    <a:pt x="123" y="423"/>
                  </a:lnTo>
                  <a:lnTo>
                    <a:pt x="130" y="421"/>
                  </a:lnTo>
                  <a:lnTo>
                    <a:pt x="135" y="418"/>
                  </a:lnTo>
                  <a:lnTo>
                    <a:pt x="144" y="413"/>
                  </a:lnTo>
                  <a:lnTo>
                    <a:pt x="156" y="409"/>
                  </a:lnTo>
                  <a:lnTo>
                    <a:pt x="158" y="406"/>
                  </a:lnTo>
                  <a:lnTo>
                    <a:pt x="158" y="406"/>
                  </a:lnTo>
                  <a:lnTo>
                    <a:pt x="161" y="404"/>
                  </a:lnTo>
                  <a:lnTo>
                    <a:pt x="161" y="404"/>
                  </a:lnTo>
                  <a:lnTo>
                    <a:pt x="163" y="402"/>
                  </a:lnTo>
                  <a:lnTo>
                    <a:pt x="165" y="402"/>
                  </a:lnTo>
                  <a:lnTo>
                    <a:pt x="168" y="402"/>
                  </a:lnTo>
                  <a:lnTo>
                    <a:pt x="168" y="402"/>
                  </a:lnTo>
                  <a:lnTo>
                    <a:pt x="168" y="399"/>
                  </a:lnTo>
                  <a:lnTo>
                    <a:pt x="168" y="399"/>
                  </a:lnTo>
                  <a:lnTo>
                    <a:pt x="172" y="399"/>
                  </a:lnTo>
                  <a:lnTo>
                    <a:pt x="172" y="399"/>
                  </a:lnTo>
                  <a:lnTo>
                    <a:pt x="172" y="399"/>
                  </a:lnTo>
                  <a:lnTo>
                    <a:pt x="175" y="399"/>
                  </a:lnTo>
                  <a:lnTo>
                    <a:pt x="175" y="402"/>
                  </a:lnTo>
                  <a:lnTo>
                    <a:pt x="175" y="402"/>
                  </a:lnTo>
                  <a:lnTo>
                    <a:pt x="175" y="402"/>
                  </a:lnTo>
                  <a:lnTo>
                    <a:pt x="177" y="402"/>
                  </a:lnTo>
                  <a:lnTo>
                    <a:pt x="179" y="399"/>
                  </a:lnTo>
                  <a:lnTo>
                    <a:pt x="182" y="399"/>
                  </a:lnTo>
                  <a:lnTo>
                    <a:pt x="184" y="399"/>
                  </a:lnTo>
                  <a:lnTo>
                    <a:pt x="187" y="402"/>
                  </a:lnTo>
                  <a:lnTo>
                    <a:pt x="191" y="404"/>
                  </a:lnTo>
                  <a:lnTo>
                    <a:pt x="191" y="406"/>
                  </a:lnTo>
                  <a:lnTo>
                    <a:pt x="194" y="406"/>
                  </a:lnTo>
                  <a:lnTo>
                    <a:pt x="203" y="409"/>
                  </a:lnTo>
                  <a:lnTo>
                    <a:pt x="208" y="406"/>
                  </a:lnTo>
                  <a:lnTo>
                    <a:pt x="208" y="409"/>
                  </a:lnTo>
                  <a:lnTo>
                    <a:pt x="210" y="409"/>
                  </a:lnTo>
                  <a:lnTo>
                    <a:pt x="213" y="411"/>
                  </a:lnTo>
                  <a:lnTo>
                    <a:pt x="217" y="416"/>
                  </a:lnTo>
                  <a:lnTo>
                    <a:pt x="220" y="416"/>
                  </a:lnTo>
                  <a:lnTo>
                    <a:pt x="220" y="418"/>
                  </a:lnTo>
                  <a:lnTo>
                    <a:pt x="222" y="418"/>
                  </a:lnTo>
                  <a:lnTo>
                    <a:pt x="224" y="421"/>
                  </a:lnTo>
                  <a:lnTo>
                    <a:pt x="224" y="421"/>
                  </a:lnTo>
                  <a:lnTo>
                    <a:pt x="224" y="421"/>
                  </a:lnTo>
                  <a:lnTo>
                    <a:pt x="227" y="418"/>
                  </a:lnTo>
                  <a:lnTo>
                    <a:pt x="229" y="418"/>
                  </a:lnTo>
                  <a:lnTo>
                    <a:pt x="231" y="418"/>
                  </a:lnTo>
                  <a:lnTo>
                    <a:pt x="234" y="416"/>
                  </a:lnTo>
                  <a:lnTo>
                    <a:pt x="234" y="413"/>
                  </a:lnTo>
                  <a:lnTo>
                    <a:pt x="236" y="413"/>
                  </a:lnTo>
                  <a:lnTo>
                    <a:pt x="236" y="416"/>
                  </a:lnTo>
                  <a:lnTo>
                    <a:pt x="236" y="418"/>
                  </a:lnTo>
                  <a:lnTo>
                    <a:pt x="236" y="423"/>
                  </a:lnTo>
                  <a:lnTo>
                    <a:pt x="236" y="423"/>
                  </a:lnTo>
                  <a:lnTo>
                    <a:pt x="241" y="430"/>
                  </a:lnTo>
                  <a:lnTo>
                    <a:pt x="239" y="430"/>
                  </a:lnTo>
                  <a:lnTo>
                    <a:pt x="239" y="432"/>
                  </a:lnTo>
                  <a:lnTo>
                    <a:pt x="236" y="437"/>
                  </a:lnTo>
                  <a:lnTo>
                    <a:pt x="239" y="437"/>
                  </a:lnTo>
                  <a:lnTo>
                    <a:pt x="241" y="437"/>
                  </a:lnTo>
                  <a:lnTo>
                    <a:pt x="243" y="437"/>
                  </a:lnTo>
                  <a:lnTo>
                    <a:pt x="243" y="439"/>
                  </a:lnTo>
                  <a:lnTo>
                    <a:pt x="243" y="442"/>
                  </a:lnTo>
                  <a:lnTo>
                    <a:pt x="243" y="444"/>
                  </a:lnTo>
                  <a:lnTo>
                    <a:pt x="243" y="444"/>
                  </a:lnTo>
                  <a:lnTo>
                    <a:pt x="241" y="447"/>
                  </a:lnTo>
                  <a:lnTo>
                    <a:pt x="241" y="447"/>
                  </a:lnTo>
                  <a:lnTo>
                    <a:pt x="239" y="447"/>
                  </a:lnTo>
                  <a:lnTo>
                    <a:pt x="239" y="447"/>
                  </a:lnTo>
                  <a:lnTo>
                    <a:pt x="236" y="449"/>
                  </a:lnTo>
                  <a:lnTo>
                    <a:pt x="236" y="451"/>
                  </a:lnTo>
                  <a:lnTo>
                    <a:pt x="234" y="454"/>
                  </a:lnTo>
                  <a:lnTo>
                    <a:pt x="231" y="454"/>
                  </a:lnTo>
                  <a:lnTo>
                    <a:pt x="229" y="454"/>
                  </a:lnTo>
                  <a:lnTo>
                    <a:pt x="229" y="456"/>
                  </a:lnTo>
                  <a:lnTo>
                    <a:pt x="231" y="458"/>
                  </a:lnTo>
                  <a:lnTo>
                    <a:pt x="231" y="461"/>
                  </a:lnTo>
                  <a:lnTo>
                    <a:pt x="231" y="461"/>
                  </a:lnTo>
                  <a:lnTo>
                    <a:pt x="234" y="463"/>
                  </a:lnTo>
                  <a:lnTo>
                    <a:pt x="236" y="465"/>
                  </a:lnTo>
                  <a:lnTo>
                    <a:pt x="241" y="470"/>
                  </a:lnTo>
                  <a:lnTo>
                    <a:pt x="241" y="473"/>
                  </a:lnTo>
                  <a:lnTo>
                    <a:pt x="239" y="473"/>
                  </a:lnTo>
                  <a:lnTo>
                    <a:pt x="239" y="475"/>
                  </a:lnTo>
                  <a:lnTo>
                    <a:pt x="243" y="475"/>
                  </a:lnTo>
                  <a:lnTo>
                    <a:pt x="250" y="475"/>
                  </a:lnTo>
                  <a:lnTo>
                    <a:pt x="253" y="475"/>
                  </a:lnTo>
                  <a:lnTo>
                    <a:pt x="253" y="475"/>
                  </a:lnTo>
                  <a:lnTo>
                    <a:pt x="255" y="477"/>
                  </a:lnTo>
                  <a:lnTo>
                    <a:pt x="255" y="477"/>
                  </a:lnTo>
                  <a:lnTo>
                    <a:pt x="257" y="477"/>
                  </a:lnTo>
                  <a:lnTo>
                    <a:pt x="260" y="477"/>
                  </a:lnTo>
                  <a:lnTo>
                    <a:pt x="260" y="480"/>
                  </a:lnTo>
                  <a:lnTo>
                    <a:pt x="260" y="480"/>
                  </a:lnTo>
                  <a:lnTo>
                    <a:pt x="260" y="482"/>
                  </a:lnTo>
                  <a:lnTo>
                    <a:pt x="257" y="484"/>
                  </a:lnTo>
                  <a:lnTo>
                    <a:pt x="257" y="484"/>
                  </a:lnTo>
                  <a:lnTo>
                    <a:pt x="257" y="487"/>
                  </a:lnTo>
                  <a:lnTo>
                    <a:pt x="260" y="487"/>
                  </a:lnTo>
                  <a:lnTo>
                    <a:pt x="260" y="487"/>
                  </a:lnTo>
                  <a:lnTo>
                    <a:pt x="260" y="489"/>
                  </a:lnTo>
                  <a:lnTo>
                    <a:pt x="257" y="491"/>
                  </a:lnTo>
                  <a:lnTo>
                    <a:pt x="257" y="491"/>
                  </a:lnTo>
                  <a:lnTo>
                    <a:pt x="255" y="494"/>
                  </a:lnTo>
                  <a:lnTo>
                    <a:pt x="253" y="496"/>
                  </a:lnTo>
                  <a:lnTo>
                    <a:pt x="253" y="501"/>
                  </a:lnTo>
                  <a:lnTo>
                    <a:pt x="253" y="501"/>
                  </a:lnTo>
                  <a:lnTo>
                    <a:pt x="250" y="503"/>
                  </a:lnTo>
                  <a:lnTo>
                    <a:pt x="248" y="506"/>
                  </a:lnTo>
                  <a:lnTo>
                    <a:pt x="248" y="506"/>
                  </a:lnTo>
                  <a:lnTo>
                    <a:pt x="250" y="506"/>
                  </a:lnTo>
                  <a:lnTo>
                    <a:pt x="250" y="506"/>
                  </a:lnTo>
                  <a:lnTo>
                    <a:pt x="248" y="508"/>
                  </a:lnTo>
                  <a:lnTo>
                    <a:pt x="248" y="510"/>
                  </a:lnTo>
                  <a:lnTo>
                    <a:pt x="246" y="513"/>
                  </a:lnTo>
                  <a:lnTo>
                    <a:pt x="246" y="515"/>
                  </a:lnTo>
                  <a:lnTo>
                    <a:pt x="243" y="515"/>
                  </a:lnTo>
                  <a:lnTo>
                    <a:pt x="241" y="515"/>
                  </a:lnTo>
                  <a:lnTo>
                    <a:pt x="241" y="515"/>
                  </a:lnTo>
                  <a:lnTo>
                    <a:pt x="241" y="515"/>
                  </a:lnTo>
                  <a:lnTo>
                    <a:pt x="239" y="517"/>
                  </a:lnTo>
                  <a:lnTo>
                    <a:pt x="239" y="517"/>
                  </a:lnTo>
                  <a:lnTo>
                    <a:pt x="239" y="520"/>
                  </a:lnTo>
                  <a:lnTo>
                    <a:pt x="239" y="520"/>
                  </a:lnTo>
                  <a:lnTo>
                    <a:pt x="239" y="522"/>
                  </a:lnTo>
                  <a:lnTo>
                    <a:pt x="239" y="522"/>
                  </a:lnTo>
                  <a:lnTo>
                    <a:pt x="239" y="524"/>
                  </a:lnTo>
                  <a:lnTo>
                    <a:pt x="241" y="524"/>
                  </a:lnTo>
                  <a:lnTo>
                    <a:pt x="241" y="529"/>
                  </a:lnTo>
                  <a:lnTo>
                    <a:pt x="241" y="529"/>
                  </a:lnTo>
                  <a:lnTo>
                    <a:pt x="246" y="534"/>
                  </a:lnTo>
                  <a:lnTo>
                    <a:pt x="248" y="534"/>
                  </a:lnTo>
                  <a:lnTo>
                    <a:pt x="250" y="539"/>
                  </a:lnTo>
                  <a:lnTo>
                    <a:pt x="250" y="541"/>
                  </a:lnTo>
                  <a:lnTo>
                    <a:pt x="253" y="541"/>
                  </a:lnTo>
                  <a:lnTo>
                    <a:pt x="255" y="539"/>
                  </a:lnTo>
                  <a:lnTo>
                    <a:pt x="255" y="539"/>
                  </a:lnTo>
                  <a:lnTo>
                    <a:pt x="257" y="539"/>
                  </a:lnTo>
                  <a:lnTo>
                    <a:pt x="269" y="536"/>
                  </a:lnTo>
                  <a:lnTo>
                    <a:pt x="269" y="536"/>
                  </a:lnTo>
                  <a:lnTo>
                    <a:pt x="272" y="536"/>
                  </a:lnTo>
                  <a:lnTo>
                    <a:pt x="272" y="536"/>
                  </a:lnTo>
                  <a:lnTo>
                    <a:pt x="272" y="539"/>
                  </a:lnTo>
                  <a:lnTo>
                    <a:pt x="272" y="539"/>
                  </a:lnTo>
                  <a:lnTo>
                    <a:pt x="269" y="541"/>
                  </a:lnTo>
                  <a:lnTo>
                    <a:pt x="269" y="541"/>
                  </a:lnTo>
                  <a:lnTo>
                    <a:pt x="272" y="541"/>
                  </a:lnTo>
                  <a:lnTo>
                    <a:pt x="274" y="541"/>
                  </a:lnTo>
                  <a:lnTo>
                    <a:pt x="279" y="541"/>
                  </a:lnTo>
                  <a:lnTo>
                    <a:pt x="279" y="541"/>
                  </a:lnTo>
                  <a:lnTo>
                    <a:pt x="281" y="541"/>
                  </a:lnTo>
                  <a:lnTo>
                    <a:pt x="279" y="543"/>
                  </a:lnTo>
                  <a:lnTo>
                    <a:pt x="283" y="543"/>
                  </a:lnTo>
                  <a:lnTo>
                    <a:pt x="283" y="546"/>
                  </a:lnTo>
                  <a:lnTo>
                    <a:pt x="283" y="546"/>
                  </a:lnTo>
                  <a:lnTo>
                    <a:pt x="281" y="548"/>
                  </a:lnTo>
                  <a:lnTo>
                    <a:pt x="281" y="548"/>
                  </a:lnTo>
                  <a:lnTo>
                    <a:pt x="281" y="550"/>
                  </a:lnTo>
                  <a:lnTo>
                    <a:pt x="283" y="550"/>
                  </a:lnTo>
                  <a:lnTo>
                    <a:pt x="283" y="553"/>
                  </a:lnTo>
                  <a:lnTo>
                    <a:pt x="286" y="555"/>
                  </a:lnTo>
                  <a:lnTo>
                    <a:pt x="288" y="560"/>
                  </a:lnTo>
                  <a:lnTo>
                    <a:pt x="288" y="560"/>
                  </a:lnTo>
                  <a:lnTo>
                    <a:pt x="291" y="562"/>
                  </a:lnTo>
                  <a:lnTo>
                    <a:pt x="291" y="562"/>
                  </a:lnTo>
                  <a:lnTo>
                    <a:pt x="293" y="565"/>
                  </a:lnTo>
                  <a:lnTo>
                    <a:pt x="295" y="567"/>
                  </a:lnTo>
                  <a:lnTo>
                    <a:pt x="298" y="567"/>
                  </a:lnTo>
                  <a:lnTo>
                    <a:pt x="300" y="567"/>
                  </a:lnTo>
                  <a:lnTo>
                    <a:pt x="302" y="565"/>
                  </a:lnTo>
                  <a:lnTo>
                    <a:pt x="309" y="569"/>
                  </a:lnTo>
                  <a:lnTo>
                    <a:pt x="309" y="569"/>
                  </a:lnTo>
                  <a:lnTo>
                    <a:pt x="309" y="574"/>
                  </a:lnTo>
                  <a:lnTo>
                    <a:pt x="312" y="574"/>
                  </a:lnTo>
                  <a:lnTo>
                    <a:pt x="314" y="574"/>
                  </a:lnTo>
                  <a:lnTo>
                    <a:pt x="314" y="576"/>
                  </a:lnTo>
                  <a:lnTo>
                    <a:pt x="317" y="576"/>
                  </a:lnTo>
                  <a:lnTo>
                    <a:pt x="319" y="576"/>
                  </a:lnTo>
                  <a:lnTo>
                    <a:pt x="321" y="576"/>
                  </a:lnTo>
                  <a:lnTo>
                    <a:pt x="324" y="576"/>
                  </a:lnTo>
                  <a:lnTo>
                    <a:pt x="324" y="574"/>
                  </a:lnTo>
                  <a:lnTo>
                    <a:pt x="326" y="574"/>
                  </a:lnTo>
                  <a:lnTo>
                    <a:pt x="328" y="574"/>
                  </a:lnTo>
                  <a:lnTo>
                    <a:pt x="328" y="574"/>
                  </a:lnTo>
                  <a:lnTo>
                    <a:pt x="331" y="574"/>
                  </a:lnTo>
                  <a:lnTo>
                    <a:pt x="331" y="576"/>
                  </a:lnTo>
                  <a:lnTo>
                    <a:pt x="335" y="576"/>
                  </a:lnTo>
                  <a:lnTo>
                    <a:pt x="335" y="576"/>
                  </a:lnTo>
                  <a:lnTo>
                    <a:pt x="338" y="576"/>
                  </a:lnTo>
                  <a:lnTo>
                    <a:pt x="338" y="576"/>
                  </a:lnTo>
                  <a:lnTo>
                    <a:pt x="340" y="574"/>
                  </a:lnTo>
                  <a:lnTo>
                    <a:pt x="342" y="572"/>
                  </a:lnTo>
                  <a:lnTo>
                    <a:pt x="342" y="572"/>
                  </a:lnTo>
                  <a:lnTo>
                    <a:pt x="345" y="572"/>
                  </a:lnTo>
                  <a:lnTo>
                    <a:pt x="350" y="576"/>
                  </a:lnTo>
                  <a:lnTo>
                    <a:pt x="350" y="576"/>
                  </a:lnTo>
                  <a:lnTo>
                    <a:pt x="354" y="579"/>
                  </a:lnTo>
                  <a:lnTo>
                    <a:pt x="354" y="579"/>
                  </a:lnTo>
                  <a:lnTo>
                    <a:pt x="357" y="581"/>
                  </a:lnTo>
                  <a:lnTo>
                    <a:pt x="359" y="579"/>
                  </a:lnTo>
                  <a:lnTo>
                    <a:pt x="361" y="576"/>
                  </a:lnTo>
                  <a:lnTo>
                    <a:pt x="364" y="576"/>
                  </a:lnTo>
                  <a:lnTo>
                    <a:pt x="366" y="576"/>
                  </a:lnTo>
                  <a:lnTo>
                    <a:pt x="368" y="576"/>
                  </a:lnTo>
                  <a:lnTo>
                    <a:pt x="371" y="574"/>
                  </a:lnTo>
                  <a:lnTo>
                    <a:pt x="371" y="574"/>
                  </a:lnTo>
                  <a:lnTo>
                    <a:pt x="373" y="574"/>
                  </a:lnTo>
                  <a:lnTo>
                    <a:pt x="373" y="576"/>
                  </a:lnTo>
                  <a:lnTo>
                    <a:pt x="376" y="576"/>
                  </a:lnTo>
                  <a:lnTo>
                    <a:pt x="376" y="576"/>
                  </a:lnTo>
                  <a:lnTo>
                    <a:pt x="376" y="579"/>
                  </a:lnTo>
                  <a:lnTo>
                    <a:pt x="378" y="581"/>
                  </a:lnTo>
                  <a:lnTo>
                    <a:pt x="380" y="584"/>
                  </a:lnTo>
                  <a:lnTo>
                    <a:pt x="383" y="581"/>
                  </a:lnTo>
                  <a:lnTo>
                    <a:pt x="383" y="581"/>
                  </a:lnTo>
                  <a:lnTo>
                    <a:pt x="387" y="584"/>
                  </a:lnTo>
                  <a:lnTo>
                    <a:pt x="387" y="584"/>
                  </a:lnTo>
                  <a:lnTo>
                    <a:pt x="392" y="586"/>
                  </a:lnTo>
                  <a:lnTo>
                    <a:pt x="394" y="586"/>
                  </a:lnTo>
                  <a:lnTo>
                    <a:pt x="397" y="588"/>
                  </a:lnTo>
                  <a:lnTo>
                    <a:pt x="399" y="591"/>
                  </a:lnTo>
                  <a:lnTo>
                    <a:pt x="406" y="595"/>
                  </a:lnTo>
                  <a:lnTo>
                    <a:pt x="409" y="595"/>
                  </a:lnTo>
                  <a:lnTo>
                    <a:pt x="413" y="598"/>
                  </a:lnTo>
                  <a:lnTo>
                    <a:pt x="416" y="598"/>
                  </a:lnTo>
                  <a:lnTo>
                    <a:pt x="416" y="598"/>
                  </a:lnTo>
                  <a:lnTo>
                    <a:pt x="418" y="598"/>
                  </a:lnTo>
                  <a:lnTo>
                    <a:pt x="420" y="598"/>
                  </a:lnTo>
                  <a:lnTo>
                    <a:pt x="423" y="598"/>
                  </a:lnTo>
                  <a:lnTo>
                    <a:pt x="423" y="598"/>
                  </a:lnTo>
                  <a:lnTo>
                    <a:pt x="423" y="600"/>
                  </a:lnTo>
                  <a:lnTo>
                    <a:pt x="425" y="600"/>
                  </a:lnTo>
                  <a:lnTo>
                    <a:pt x="425" y="600"/>
                  </a:lnTo>
                  <a:lnTo>
                    <a:pt x="430" y="598"/>
                  </a:lnTo>
                  <a:lnTo>
                    <a:pt x="430" y="598"/>
                  </a:lnTo>
                  <a:lnTo>
                    <a:pt x="432" y="600"/>
                  </a:lnTo>
                  <a:lnTo>
                    <a:pt x="432" y="600"/>
                  </a:lnTo>
                  <a:lnTo>
                    <a:pt x="432" y="600"/>
                  </a:lnTo>
                  <a:lnTo>
                    <a:pt x="430" y="602"/>
                  </a:lnTo>
                  <a:lnTo>
                    <a:pt x="432" y="602"/>
                  </a:lnTo>
                  <a:lnTo>
                    <a:pt x="435" y="600"/>
                  </a:lnTo>
                  <a:lnTo>
                    <a:pt x="439" y="598"/>
                  </a:lnTo>
                  <a:lnTo>
                    <a:pt x="442" y="593"/>
                  </a:lnTo>
                  <a:lnTo>
                    <a:pt x="444" y="588"/>
                  </a:lnTo>
                  <a:lnTo>
                    <a:pt x="446" y="581"/>
                  </a:lnTo>
                  <a:lnTo>
                    <a:pt x="446" y="581"/>
                  </a:lnTo>
                  <a:lnTo>
                    <a:pt x="446" y="579"/>
                  </a:lnTo>
                  <a:lnTo>
                    <a:pt x="449" y="574"/>
                  </a:lnTo>
                  <a:lnTo>
                    <a:pt x="449" y="572"/>
                  </a:lnTo>
                  <a:lnTo>
                    <a:pt x="451" y="567"/>
                  </a:lnTo>
                  <a:lnTo>
                    <a:pt x="456" y="565"/>
                  </a:lnTo>
                  <a:lnTo>
                    <a:pt x="456" y="562"/>
                  </a:lnTo>
                  <a:lnTo>
                    <a:pt x="458" y="555"/>
                  </a:lnTo>
                  <a:lnTo>
                    <a:pt x="458" y="555"/>
                  </a:lnTo>
                  <a:lnTo>
                    <a:pt x="458" y="553"/>
                  </a:lnTo>
                  <a:lnTo>
                    <a:pt x="458" y="550"/>
                  </a:lnTo>
                  <a:lnTo>
                    <a:pt x="458" y="548"/>
                  </a:lnTo>
                  <a:lnTo>
                    <a:pt x="458" y="543"/>
                  </a:lnTo>
                  <a:lnTo>
                    <a:pt x="458" y="541"/>
                  </a:lnTo>
                  <a:lnTo>
                    <a:pt x="458" y="541"/>
                  </a:lnTo>
                  <a:lnTo>
                    <a:pt x="461" y="536"/>
                  </a:lnTo>
                  <a:lnTo>
                    <a:pt x="461" y="536"/>
                  </a:lnTo>
                  <a:lnTo>
                    <a:pt x="461" y="534"/>
                  </a:lnTo>
                  <a:lnTo>
                    <a:pt x="461" y="534"/>
                  </a:lnTo>
                  <a:lnTo>
                    <a:pt x="461" y="534"/>
                  </a:lnTo>
                  <a:lnTo>
                    <a:pt x="461" y="532"/>
                  </a:lnTo>
                  <a:lnTo>
                    <a:pt x="463" y="524"/>
                  </a:lnTo>
                  <a:lnTo>
                    <a:pt x="463" y="522"/>
                  </a:lnTo>
                  <a:lnTo>
                    <a:pt x="465" y="520"/>
                  </a:lnTo>
                  <a:lnTo>
                    <a:pt x="465" y="517"/>
                  </a:lnTo>
                  <a:lnTo>
                    <a:pt x="470" y="515"/>
                  </a:lnTo>
                  <a:lnTo>
                    <a:pt x="472" y="513"/>
                  </a:lnTo>
                  <a:lnTo>
                    <a:pt x="475" y="510"/>
                  </a:lnTo>
                  <a:lnTo>
                    <a:pt x="475" y="508"/>
                  </a:lnTo>
                  <a:lnTo>
                    <a:pt x="480" y="506"/>
                  </a:lnTo>
                  <a:lnTo>
                    <a:pt x="482" y="506"/>
                  </a:lnTo>
                  <a:lnTo>
                    <a:pt x="482" y="506"/>
                  </a:lnTo>
                  <a:lnTo>
                    <a:pt x="482" y="503"/>
                  </a:lnTo>
                  <a:lnTo>
                    <a:pt x="482" y="503"/>
                  </a:lnTo>
                  <a:lnTo>
                    <a:pt x="484" y="501"/>
                  </a:lnTo>
                  <a:lnTo>
                    <a:pt x="484" y="501"/>
                  </a:lnTo>
                  <a:lnTo>
                    <a:pt x="482" y="499"/>
                  </a:lnTo>
                  <a:lnTo>
                    <a:pt x="482" y="496"/>
                  </a:lnTo>
                  <a:lnTo>
                    <a:pt x="480" y="496"/>
                  </a:lnTo>
                  <a:lnTo>
                    <a:pt x="477" y="496"/>
                  </a:lnTo>
                  <a:lnTo>
                    <a:pt x="477" y="496"/>
                  </a:lnTo>
                  <a:lnTo>
                    <a:pt x="477" y="494"/>
                  </a:lnTo>
                  <a:lnTo>
                    <a:pt x="477" y="494"/>
                  </a:lnTo>
                  <a:lnTo>
                    <a:pt x="477" y="491"/>
                  </a:lnTo>
                  <a:lnTo>
                    <a:pt x="482" y="487"/>
                  </a:lnTo>
                  <a:lnTo>
                    <a:pt x="482" y="484"/>
                  </a:lnTo>
                  <a:lnTo>
                    <a:pt x="484" y="482"/>
                  </a:lnTo>
                  <a:lnTo>
                    <a:pt x="484" y="477"/>
                  </a:lnTo>
                  <a:lnTo>
                    <a:pt x="484" y="475"/>
                  </a:lnTo>
                  <a:lnTo>
                    <a:pt x="484" y="470"/>
                  </a:lnTo>
                  <a:lnTo>
                    <a:pt x="484" y="468"/>
                  </a:lnTo>
                  <a:lnTo>
                    <a:pt x="484" y="465"/>
                  </a:lnTo>
                  <a:lnTo>
                    <a:pt x="487" y="461"/>
                  </a:lnTo>
                  <a:lnTo>
                    <a:pt x="487" y="458"/>
                  </a:lnTo>
                  <a:lnTo>
                    <a:pt x="484" y="456"/>
                  </a:lnTo>
                  <a:lnTo>
                    <a:pt x="484" y="456"/>
                  </a:lnTo>
                  <a:lnTo>
                    <a:pt x="482" y="456"/>
                  </a:lnTo>
                  <a:lnTo>
                    <a:pt x="482" y="456"/>
                  </a:lnTo>
                  <a:lnTo>
                    <a:pt x="477" y="456"/>
                  </a:lnTo>
                  <a:lnTo>
                    <a:pt x="477" y="456"/>
                  </a:lnTo>
                  <a:lnTo>
                    <a:pt x="475" y="456"/>
                  </a:lnTo>
                  <a:lnTo>
                    <a:pt x="475" y="454"/>
                  </a:lnTo>
                  <a:lnTo>
                    <a:pt x="475" y="454"/>
                  </a:lnTo>
                  <a:lnTo>
                    <a:pt x="475" y="454"/>
                  </a:lnTo>
                  <a:lnTo>
                    <a:pt x="475" y="451"/>
                  </a:lnTo>
                  <a:lnTo>
                    <a:pt x="477" y="451"/>
                  </a:lnTo>
                  <a:lnTo>
                    <a:pt x="477" y="449"/>
                  </a:lnTo>
                  <a:lnTo>
                    <a:pt x="477" y="449"/>
                  </a:lnTo>
                  <a:lnTo>
                    <a:pt x="477" y="449"/>
                  </a:lnTo>
                  <a:lnTo>
                    <a:pt x="477" y="447"/>
                  </a:lnTo>
                  <a:lnTo>
                    <a:pt x="477" y="444"/>
                  </a:lnTo>
                  <a:lnTo>
                    <a:pt x="475" y="444"/>
                  </a:lnTo>
                  <a:lnTo>
                    <a:pt x="475" y="442"/>
                  </a:lnTo>
                  <a:lnTo>
                    <a:pt x="475" y="439"/>
                  </a:lnTo>
                  <a:lnTo>
                    <a:pt x="472" y="437"/>
                  </a:lnTo>
                  <a:lnTo>
                    <a:pt x="472" y="432"/>
                  </a:lnTo>
                  <a:lnTo>
                    <a:pt x="470" y="428"/>
                  </a:lnTo>
                  <a:lnTo>
                    <a:pt x="470" y="428"/>
                  </a:lnTo>
                  <a:lnTo>
                    <a:pt x="468" y="425"/>
                  </a:lnTo>
                  <a:lnTo>
                    <a:pt x="468" y="423"/>
                  </a:lnTo>
                  <a:lnTo>
                    <a:pt x="468" y="423"/>
                  </a:lnTo>
                  <a:lnTo>
                    <a:pt x="468" y="421"/>
                  </a:lnTo>
                  <a:lnTo>
                    <a:pt x="470" y="418"/>
                  </a:lnTo>
                  <a:lnTo>
                    <a:pt x="470" y="416"/>
                  </a:lnTo>
                  <a:lnTo>
                    <a:pt x="470" y="416"/>
                  </a:lnTo>
                  <a:lnTo>
                    <a:pt x="470" y="413"/>
                  </a:lnTo>
                  <a:lnTo>
                    <a:pt x="470" y="413"/>
                  </a:lnTo>
                  <a:lnTo>
                    <a:pt x="470" y="413"/>
                  </a:lnTo>
                  <a:lnTo>
                    <a:pt x="468" y="413"/>
                  </a:lnTo>
                  <a:lnTo>
                    <a:pt x="468" y="411"/>
                  </a:ln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82" name="Freeform 14">
              <a:extLst>
                <a:ext uri="{FF2B5EF4-FFF2-40B4-BE49-F238E27FC236}">
                  <a16:creationId xmlns:a16="http://schemas.microsoft.com/office/drawing/2014/main" id="{0C58C7A8-2365-4B7D-A48D-09FB26F8D7A4}"/>
                </a:ext>
              </a:extLst>
            </p:cNvPr>
            <p:cNvSpPr>
              <a:spLocks/>
            </p:cNvSpPr>
            <p:nvPr/>
          </p:nvSpPr>
          <p:spPr bwMode="gray">
            <a:xfrm>
              <a:off x="-3405188" y="2765425"/>
              <a:ext cx="1166813" cy="1068387"/>
            </a:xfrm>
            <a:custGeom>
              <a:avLst/>
              <a:gdLst>
                <a:gd name="T0" fmla="*/ 482 w 735"/>
                <a:gd name="T1" fmla="*/ 514 h 673"/>
                <a:gd name="T2" fmla="*/ 522 w 735"/>
                <a:gd name="T3" fmla="*/ 496 h 673"/>
                <a:gd name="T4" fmla="*/ 548 w 735"/>
                <a:gd name="T5" fmla="*/ 458 h 673"/>
                <a:gd name="T6" fmla="*/ 581 w 735"/>
                <a:gd name="T7" fmla="*/ 432 h 673"/>
                <a:gd name="T8" fmla="*/ 576 w 735"/>
                <a:gd name="T9" fmla="*/ 387 h 673"/>
                <a:gd name="T10" fmla="*/ 569 w 735"/>
                <a:gd name="T11" fmla="*/ 361 h 673"/>
                <a:gd name="T12" fmla="*/ 621 w 735"/>
                <a:gd name="T13" fmla="*/ 347 h 673"/>
                <a:gd name="T14" fmla="*/ 633 w 735"/>
                <a:gd name="T15" fmla="*/ 314 h 673"/>
                <a:gd name="T16" fmla="*/ 676 w 735"/>
                <a:gd name="T17" fmla="*/ 328 h 673"/>
                <a:gd name="T18" fmla="*/ 709 w 735"/>
                <a:gd name="T19" fmla="*/ 297 h 673"/>
                <a:gd name="T20" fmla="*/ 723 w 735"/>
                <a:gd name="T21" fmla="*/ 271 h 673"/>
                <a:gd name="T22" fmla="*/ 732 w 735"/>
                <a:gd name="T23" fmla="*/ 210 h 673"/>
                <a:gd name="T24" fmla="*/ 695 w 735"/>
                <a:gd name="T25" fmla="*/ 181 h 673"/>
                <a:gd name="T26" fmla="*/ 678 w 735"/>
                <a:gd name="T27" fmla="*/ 151 h 673"/>
                <a:gd name="T28" fmla="*/ 640 w 735"/>
                <a:gd name="T29" fmla="*/ 111 h 673"/>
                <a:gd name="T30" fmla="*/ 635 w 735"/>
                <a:gd name="T31" fmla="*/ 77 h 673"/>
                <a:gd name="T32" fmla="*/ 666 w 735"/>
                <a:gd name="T33" fmla="*/ 21 h 673"/>
                <a:gd name="T34" fmla="*/ 612 w 735"/>
                <a:gd name="T35" fmla="*/ 42 h 673"/>
                <a:gd name="T36" fmla="*/ 567 w 735"/>
                <a:gd name="T37" fmla="*/ 0 h 673"/>
                <a:gd name="T38" fmla="*/ 501 w 735"/>
                <a:gd name="T39" fmla="*/ 30 h 673"/>
                <a:gd name="T40" fmla="*/ 534 w 735"/>
                <a:gd name="T41" fmla="*/ 108 h 673"/>
                <a:gd name="T42" fmla="*/ 482 w 735"/>
                <a:gd name="T43" fmla="*/ 127 h 673"/>
                <a:gd name="T44" fmla="*/ 416 w 735"/>
                <a:gd name="T45" fmla="*/ 129 h 673"/>
                <a:gd name="T46" fmla="*/ 420 w 735"/>
                <a:gd name="T47" fmla="*/ 89 h 673"/>
                <a:gd name="T48" fmla="*/ 390 w 735"/>
                <a:gd name="T49" fmla="*/ 42 h 673"/>
                <a:gd name="T50" fmla="*/ 350 w 735"/>
                <a:gd name="T51" fmla="*/ 42 h 673"/>
                <a:gd name="T52" fmla="*/ 291 w 735"/>
                <a:gd name="T53" fmla="*/ 77 h 673"/>
                <a:gd name="T54" fmla="*/ 224 w 735"/>
                <a:gd name="T55" fmla="*/ 101 h 673"/>
                <a:gd name="T56" fmla="*/ 170 w 735"/>
                <a:gd name="T57" fmla="*/ 137 h 673"/>
                <a:gd name="T58" fmla="*/ 189 w 735"/>
                <a:gd name="T59" fmla="*/ 179 h 673"/>
                <a:gd name="T60" fmla="*/ 130 w 735"/>
                <a:gd name="T61" fmla="*/ 203 h 673"/>
                <a:gd name="T62" fmla="*/ 111 w 735"/>
                <a:gd name="T63" fmla="*/ 212 h 673"/>
                <a:gd name="T64" fmla="*/ 68 w 735"/>
                <a:gd name="T65" fmla="*/ 196 h 673"/>
                <a:gd name="T66" fmla="*/ 50 w 735"/>
                <a:gd name="T67" fmla="*/ 205 h 673"/>
                <a:gd name="T68" fmla="*/ 24 w 735"/>
                <a:gd name="T69" fmla="*/ 224 h 673"/>
                <a:gd name="T70" fmla="*/ 38 w 735"/>
                <a:gd name="T71" fmla="*/ 262 h 673"/>
                <a:gd name="T72" fmla="*/ 73 w 735"/>
                <a:gd name="T73" fmla="*/ 321 h 673"/>
                <a:gd name="T74" fmla="*/ 50 w 735"/>
                <a:gd name="T75" fmla="*/ 387 h 673"/>
                <a:gd name="T76" fmla="*/ 61 w 735"/>
                <a:gd name="T77" fmla="*/ 420 h 673"/>
                <a:gd name="T78" fmla="*/ 21 w 735"/>
                <a:gd name="T79" fmla="*/ 451 h 673"/>
                <a:gd name="T80" fmla="*/ 19 w 735"/>
                <a:gd name="T81" fmla="*/ 470 h 673"/>
                <a:gd name="T82" fmla="*/ 45 w 735"/>
                <a:gd name="T83" fmla="*/ 493 h 673"/>
                <a:gd name="T84" fmla="*/ 31 w 735"/>
                <a:gd name="T85" fmla="*/ 526 h 673"/>
                <a:gd name="T86" fmla="*/ 47 w 735"/>
                <a:gd name="T87" fmla="*/ 550 h 673"/>
                <a:gd name="T88" fmla="*/ 78 w 735"/>
                <a:gd name="T89" fmla="*/ 581 h 673"/>
                <a:gd name="T90" fmla="*/ 71 w 735"/>
                <a:gd name="T91" fmla="*/ 614 h 673"/>
                <a:gd name="T92" fmla="*/ 99 w 735"/>
                <a:gd name="T93" fmla="*/ 630 h 673"/>
                <a:gd name="T94" fmla="*/ 109 w 735"/>
                <a:gd name="T95" fmla="*/ 659 h 673"/>
                <a:gd name="T96" fmla="*/ 132 w 735"/>
                <a:gd name="T97" fmla="*/ 661 h 673"/>
                <a:gd name="T98" fmla="*/ 158 w 735"/>
                <a:gd name="T99" fmla="*/ 666 h 673"/>
                <a:gd name="T100" fmla="*/ 187 w 735"/>
                <a:gd name="T101" fmla="*/ 649 h 673"/>
                <a:gd name="T102" fmla="*/ 198 w 735"/>
                <a:gd name="T103" fmla="*/ 628 h 673"/>
                <a:gd name="T104" fmla="*/ 220 w 735"/>
                <a:gd name="T105" fmla="*/ 602 h 673"/>
                <a:gd name="T106" fmla="*/ 262 w 735"/>
                <a:gd name="T107" fmla="*/ 590 h 673"/>
                <a:gd name="T108" fmla="*/ 309 w 735"/>
                <a:gd name="T109" fmla="*/ 576 h 673"/>
                <a:gd name="T110" fmla="*/ 338 w 735"/>
                <a:gd name="T111" fmla="*/ 552 h 673"/>
                <a:gd name="T112" fmla="*/ 371 w 735"/>
                <a:gd name="T113" fmla="*/ 536 h 673"/>
                <a:gd name="T114" fmla="*/ 387 w 735"/>
                <a:gd name="T115" fmla="*/ 517 h 673"/>
                <a:gd name="T116" fmla="*/ 406 w 735"/>
                <a:gd name="T117" fmla="*/ 488 h 673"/>
                <a:gd name="T118" fmla="*/ 432 w 735"/>
                <a:gd name="T119" fmla="*/ 524 h 673"/>
                <a:gd name="T120" fmla="*/ 458 w 735"/>
                <a:gd name="T121" fmla="*/ 55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35" h="673">
                  <a:moveTo>
                    <a:pt x="465" y="559"/>
                  </a:moveTo>
                  <a:lnTo>
                    <a:pt x="465" y="557"/>
                  </a:lnTo>
                  <a:lnTo>
                    <a:pt x="468" y="557"/>
                  </a:lnTo>
                  <a:lnTo>
                    <a:pt x="470" y="557"/>
                  </a:lnTo>
                  <a:lnTo>
                    <a:pt x="470" y="557"/>
                  </a:lnTo>
                  <a:lnTo>
                    <a:pt x="472" y="545"/>
                  </a:lnTo>
                  <a:lnTo>
                    <a:pt x="472" y="543"/>
                  </a:lnTo>
                  <a:lnTo>
                    <a:pt x="470" y="543"/>
                  </a:lnTo>
                  <a:lnTo>
                    <a:pt x="465" y="538"/>
                  </a:lnTo>
                  <a:lnTo>
                    <a:pt x="465" y="538"/>
                  </a:lnTo>
                  <a:lnTo>
                    <a:pt x="465" y="536"/>
                  </a:lnTo>
                  <a:lnTo>
                    <a:pt x="465" y="536"/>
                  </a:lnTo>
                  <a:lnTo>
                    <a:pt x="463" y="536"/>
                  </a:lnTo>
                  <a:lnTo>
                    <a:pt x="463" y="533"/>
                  </a:lnTo>
                  <a:lnTo>
                    <a:pt x="463" y="533"/>
                  </a:lnTo>
                  <a:lnTo>
                    <a:pt x="465" y="531"/>
                  </a:lnTo>
                  <a:lnTo>
                    <a:pt x="470" y="529"/>
                  </a:lnTo>
                  <a:lnTo>
                    <a:pt x="472" y="529"/>
                  </a:lnTo>
                  <a:lnTo>
                    <a:pt x="472" y="526"/>
                  </a:lnTo>
                  <a:lnTo>
                    <a:pt x="475" y="519"/>
                  </a:lnTo>
                  <a:lnTo>
                    <a:pt x="480" y="517"/>
                  </a:lnTo>
                  <a:lnTo>
                    <a:pt x="480" y="517"/>
                  </a:lnTo>
                  <a:lnTo>
                    <a:pt x="482" y="514"/>
                  </a:lnTo>
                  <a:lnTo>
                    <a:pt x="489" y="507"/>
                  </a:lnTo>
                  <a:lnTo>
                    <a:pt x="491" y="505"/>
                  </a:lnTo>
                  <a:lnTo>
                    <a:pt x="491" y="505"/>
                  </a:lnTo>
                  <a:lnTo>
                    <a:pt x="494" y="503"/>
                  </a:lnTo>
                  <a:lnTo>
                    <a:pt x="496" y="503"/>
                  </a:lnTo>
                  <a:lnTo>
                    <a:pt x="498" y="503"/>
                  </a:lnTo>
                  <a:lnTo>
                    <a:pt x="498" y="503"/>
                  </a:lnTo>
                  <a:lnTo>
                    <a:pt x="498" y="505"/>
                  </a:lnTo>
                  <a:lnTo>
                    <a:pt x="501" y="507"/>
                  </a:lnTo>
                  <a:lnTo>
                    <a:pt x="501" y="507"/>
                  </a:lnTo>
                  <a:lnTo>
                    <a:pt x="503" y="510"/>
                  </a:lnTo>
                  <a:lnTo>
                    <a:pt x="503" y="510"/>
                  </a:lnTo>
                  <a:lnTo>
                    <a:pt x="506" y="507"/>
                  </a:lnTo>
                  <a:lnTo>
                    <a:pt x="508" y="507"/>
                  </a:lnTo>
                  <a:lnTo>
                    <a:pt x="510" y="507"/>
                  </a:lnTo>
                  <a:lnTo>
                    <a:pt x="513" y="507"/>
                  </a:lnTo>
                  <a:lnTo>
                    <a:pt x="513" y="507"/>
                  </a:lnTo>
                  <a:lnTo>
                    <a:pt x="513" y="507"/>
                  </a:lnTo>
                  <a:lnTo>
                    <a:pt x="517" y="503"/>
                  </a:lnTo>
                  <a:lnTo>
                    <a:pt x="517" y="503"/>
                  </a:lnTo>
                  <a:lnTo>
                    <a:pt x="517" y="500"/>
                  </a:lnTo>
                  <a:lnTo>
                    <a:pt x="517" y="500"/>
                  </a:lnTo>
                  <a:lnTo>
                    <a:pt x="522" y="496"/>
                  </a:lnTo>
                  <a:lnTo>
                    <a:pt x="524" y="493"/>
                  </a:lnTo>
                  <a:lnTo>
                    <a:pt x="527" y="491"/>
                  </a:lnTo>
                  <a:lnTo>
                    <a:pt x="527" y="491"/>
                  </a:lnTo>
                  <a:lnTo>
                    <a:pt x="529" y="493"/>
                  </a:lnTo>
                  <a:lnTo>
                    <a:pt x="532" y="491"/>
                  </a:lnTo>
                  <a:lnTo>
                    <a:pt x="532" y="491"/>
                  </a:lnTo>
                  <a:lnTo>
                    <a:pt x="532" y="488"/>
                  </a:lnTo>
                  <a:lnTo>
                    <a:pt x="532" y="486"/>
                  </a:lnTo>
                  <a:lnTo>
                    <a:pt x="532" y="484"/>
                  </a:lnTo>
                  <a:lnTo>
                    <a:pt x="532" y="484"/>
                  </a:lnTo>
                  <a:lnTo>
                    <a:pt x="532" y="481"/>
                  </a:lnTo>
                  <a:lnTo>
                    <a:pt x="534" y="479"/>
                  </a:lnTo>
                  <a:lnTo>
                    <a:pt x="534" y="479"/>
                  </a:lnTo>
                  <a:lnTo>
                    <a:pt x="534" y="477"/>
                  </a:lnTo>
                  <a:lnTo>
                    <a:pt x="534" y="477"/>
                  </a:lnTo>
                  <a:lnTo>
                    <a:pt x="534" y="477"/>
                  </a:lnTo>
                  <a:lnTo>
                    <a:pt x="536" y="474"/>
                  </a:lnTo>
                  <a:lnTo>
                    <a:pt x="536" y="472"/>
                  </a:lnTo>
                  <a:lnTo>
                    <a:pt x="541" y="472"/>
                  </a:lnTo>
                  <a:lnTo>
                    <a:pt x="543" y="465"/>
                  </a:lnTo>
                  <a:lnTo>
                    <a:pt x="546" y="462"/>
                  </a:lnTo>
                  <a:lnTo>
                    <a:pt x="548" y="460"/>
                  </a:lnTo>
                  <a:lnTo>
                    <a:pt x="548" y="458"/>
                  </a:lnTo>
                  <a:lnTo>
                    <a:pt x="548" y="458"/>
                  </a:lnTo>
                  <a:lnTo>
                    <a:pt x="548" y="455"/>
                  </a:lnTo>
                  <a:lnTo>
                    <a:pt x="546" y="453"/>
                  </a:lnTo>
                  <a:lnTo>
                    <a:pt x="543" y="451"/>
                  </a:lnTo>
                  <a:lnTo>
                    <a:pt x="546" y="448"/>
                  </a:lnTo>
                  <a:lnTo>
                    <a:pt x="546" y="448"/>
                  </a:lnTo>
                  <a:lnTo>
                    <a:pt x="546" y="448"/>
                  </a:lnTo>
                  <a:lnTo>
                    <a:pt x="546" y="446"/>
                  </a:lnTo>
                  <a:lnTo>
                    <a:pt x="546" y="446"/>
                  </a:lnTo>
                  <a:lnTo>
                    <a:pt x="546" y="444"/>
                  </a:lnTo>
                  <a:lnTo>
                    <a:pt x="543" y="441"/>
                  </a:lnTo>
                  <a:lnTo>
                    <a:pt x="541" y="441"/>
                  </a:lnTo>
                  <a:lnTo>
                    <a:pt x="541" y="439"/>
                  </a:lnTo>
                  <a:lnTo>
                    <a:pt x="543" y="439"/>
                  </a:lnTo>
                  <a:lnTo>
                    <a:pt x="543" y="437"/>
                  </a:lnTo>
                  <a:lnTo>
                    <a:pt x="562" y="437"/>
                  </a:lnTo>
                  <a:lnTo>
                    <a:pt x="567" y="439"/>
                  </a:lnTo>
                  <a:lnTo>
                    <a:pt x="569" y="439"/>
                  </a:lnTo>
                  <a:lnTo>
                    <a:pt x="572" y="439"/>
                  </a:lnTo>
                  <a:lnTo>
                    <a:pt x="574" y="437"/>
                  </a:lnTo>
                  <a:lnTo>
                    <a:pt x="579" y="434"/>
                  </a:lnTo>
                  <a:lnTo>
                    <a:pt x="581" y="434"/>
                  </a:lnTo>
                  <a:lnTo>
                    <a:pt x="581" y="432"/>
                  </a:lnTo>
                  <a:lnTo>
                    <a:pt x="581" y="432"/>
                  </a:lnTo>
                  <a:lnTo>
                    <a:pt x="579" y="427"/>
                  </a:lnTo>
                  <a:lnTo>
                    <a:pt x="576" y="427"/>
                  </a:lnTo>
                  <a:lnTo>
                    <a:pt x="579" y="425"/>
                  </a:lnTo>
                  <a:lnTo>
                    <a:pt x="579" y="425"/>
                  </a:lnTo>
                  <a:lnTo>
                    <a:pt x="581" y="422"/>
                  </a:lnTo>
                  <a:lnTo>
                    <a:pt x="586" y="415"/>
                  </a:lnTo>
                  <a:lnTo>
                    <a:pt x="588" y="415"/>
                  </a:lnTo>
                  <a:lnTo>
                    <a:pt x="588" y="413"/>
                  </a:lnTo>
                  <a:lnTo>
                    <a:pt x="591" y="413"/>
                  </a:lnTo>
                  <a:lnTo>
                    <a:pt x="591" y="411"/>
                  </a:lnTo>
                  <a:lnTo>
                    <a:pt x="588" y="403"/>
                  </a:lnTo>
                  <a:lnTo>
                    <a:pt x="588" y="399"/>
                  </a:lnTo>
                  <a:lnTo>
                    <a:pt x="586" y="389"/>
                  </a:lnTo>
                  <a:lnTo>
                    <a:pt x="586" y="389"/>
                  </a:lnTo>
                  <a:lnTo>
                    <a:pt x="583" y="389"/>
                  </a:lnTo>
                  <a:lnTo>
                    <a:pt x="583" y="385"/>
                  </a:lnTo>
                  <a:lnTo>
                    <a:pt x="583" y="385"/>
                  </a:lnTo>
                  <a:lnTo>
                    <a:pt x="583" y="385"/>
                  </a:lnTo>
                  <a:lnTo>
                    <a:pt x="583" y="385"/>
                  </a:lnTo>
                  <a:lnTo>
                    <a:pt x="581" y="382"/>
                  </a:lnTo>
                  <a:lnTo>
                    <a:pt x="581" y="385"/>
                  </a:lnTo>
                  <a:lnTo>
                    <a:pt x="576" y="387"/>
                  </a:lnTo>
                  <a:lnTo>
                    <a:pt x="574" y="387"/>
                  </a:lnTo>
                  <a:lnTo>
                    <a:pt x="569" y="389"/>
                  </a:lnTo>
                  <a:lnTo>
                    <a:pt x="567" y="389"/>
                  </a:lnTo>
                  <a:lnTo>
                    <a:pt x="567" y="389"/>
                  </a:lnTo>
                  <a:lnTo>
                    <a:pt x="565" y="389"/>
                  </a:lnTo>
                  <a:lnTo>
                    <a:pt x="565" y="392"/>
                  </a:lnTo>
                  <a:lnTo>
                    <a:pt x="565" y="392"/>
                  </a:lnTo>
                  <a:lnTo>
                    <a:pt x="562" y="392"/>
                  </a:lnTo>
                  <a:lnTo>
                    <a:pt x="560" y="392"/>
                  </a:lnTo>
                  <a:lnTo>
                    <a:pt x="557" y="392"/>
                  </a:lnTo>
                  <a:lnTo>
                    <a:pt x="557" y="389"/>
                  </a:lnTo>
                  <a:lnTo>
                    <a:pt x="557" y="387"/>
                  </a:lnTo>
                  <a:lnTo>
                    <a:pt x="555" y="387"/>
                  </a:lnTo>
                  <a:lnTo>
                    <a:pt x="553" y="385"/>
                  </a:lnTo>
                  <a:lnTo>
                    <a:pt x="553" y="382"/>
                  </a:lnTo>
                  <a:lnTo>
                    <a:pt x="555" y="380"/>
                  </a:lnTo>
                  <a:lnTo>
                    <a:pt x="557" y="375"/>
                  </a:lnTo>
                  <a:lnTo>
                    <a:pt x="560" y="373"/>
                  </a:lnTo>
                  <a:lnTo>
                    <a:pt x="562" y="370"/>
                  </a:lnTo>
                  <a:lnTo>
                    <a:pt x="569" y="363"/>
                  </a:lnTo>
                  <a:lnTo>
                    <a:pt x="569" y="363"/>
                  </a:lnTo>
                  <a:lnTo>
                    <a:pt x="569" y="361"/>
                  </a:lnTo>
                  <a:lnTo>
                    <a:pt x="569" y="361"/>
                  </a:lnTo>
                  <a:lnTo>
                    <a:pt x="572" y="359"/>
                  </a:lnTo>
                  <a:lnTo>
                    <a:pt x="572" y="359"/>
                  </a:lnTo>
                  <a:lnTo>
                    <a:pt x="574" y="359"/>
                  </a:lnTo>
                  <a:lnTo>
                    <a:pt x="574" y="356"/>
                  </a:lnTo>
                  <a:lnTo>
                    <a:pt x="574" y="356"/>
                  </a:lnTo>
                  <a:lnTo>
                    <a:pt x="574" y="354"/>
                  </a:lnTo>
                  <a:lnTo>
                    <a:pt x="579" y="354"/>
                  </a:lnTo>
                  <a:lnTo>
                    <a:pt x="583" y="351"/>
                  </a:lnTo>
                  <a:lnTo>
                    <a:pt x="586" y="351"/>
                  </a:lnTo>
                  <a:lnTo>
                    <a:pt x="588" y="351"/>
                  </a:lnTo>
                  <a:lnTo>
                    <a:pt x="588" y="351"/>
                  </a:lnTo>
                  <a:lnTo>
                    <a:pt x="593" y="351"/>
                  </a:lnTo>
                  <a:lnTo>
                    <a:pt x="598" y="349"/>
                  </a:lnTo>
                  <a:lnTo>
                    <a:pt x="600" y="349"/>
                  </a:lnTo>
                  <a:lnTo>
                    <a:pt x="605" y="349"/>
                  </a:lnTo>
                  <a:lnTo>
                    <a:pt x="607" y="351"/>
                  </a:lnTo>
                  <a:lnTo>
                    <a:pt x="609" y="351"/>
                  </a:lnTo>
                  <a:lnTo>
                    <a:pt x="609" y="351"/>
                  </a:lnTo>
                  <a:lnTo>
                    <a:pt x="612" y="351"/>
                  </a:lnTo>
                  <a:lnTo>
                    <a:pt x="614" y="349"/>
                  </a:lnTo>
                  <a:lnTo>
                    <a:pt x="617" y="347"/>
                  </a:lnTo>
                  <a:lnTo>
                    <a:pt x="619" y="347"/>
                  </a:lnTo>
                  <a:lnTo>
                    <a:pt x="621" y="347"/>
                  </a:lnTo>
                  <a:lnTo>
                    <a:pt x="626" y="347"/>
                  </a:lnTo>
                  <a:lnTo>
                    <a:pt x="628" y="347"/>
                  </a:lnTo>
                  <a:lnTo>
                    <a:pt x="628" y="344"/>
                  </a:lnTo>
                  <a:lnTo>
                    <a:pt x="628" y="342"/>
                  </a:lnTo>
                  <a:lnTo>
                    <a:pt x="628" y="342"/>
                  </a:lnTo>
                  <a:lnTo>
                    <a:pt x="631" y="340"/>
                  </a:lnTo>
                  <a:lnTo>
                    <a:pt x="631" y="340"/>
                  </a:lnTo>
                  <a:lnTo>
                    <a:pt x="628" y="340"/>
                  </a:lnTo>
                  <a:lnTo>
                    <a:pt x="628" y="337"/>
                  </a:lnTo>
                  <a:lnTo>
                    <a:pt x="624" y="337"/>
                  </a:lnTo>
                  <a:lnTo>
                    <a:pt x="624" y="337"/>
                  </a:lnTo>
                  <a:lnTo>
                    <a:pt x="624" y="337"/>
                  </a:lnTo>
                  <a:lnTo>
                    <a:pt x="624" y="333"/>
                  </a:lnTo>
                  <a:lnTo>
                    <a:pt x="621" y="330"/>
                  </a:lnTo>
                  <a:lnTo>
                    <a:pt x="621" y="328"/>
                  </a:lnTo>
                  <a:lnTo>
                    <a:pt x="621" y="328"/>
                  </a:lnTo>
                  <a:lnTo>
                    <a:pt x="619" y="323"/>
                  </a:lnTo>
                  <a:lnTo>
                    <a:pt x="619" y="323"/>
                  </a:lnTo>
                  <a:lnTo>
                    <a:pt x="619" y="321"/>
                  </a:lnTo>
                  <a:lnTo>
                    <a:pt x="621" y="318"/>
                  </a:lnTo>
                  <a:lnTo>
                    <a:pt x="621" y="318"/>
                  </a:lnTo>
                  <a:lnTo>
                    <a:pt x="624" y="316"/>
                  </a:lnTo>
                  <a:lnTo>
                    <a:pt x="633" y="314"/>
                  </a:lnTo>
                  <a:lnTo>
                    <a:pt x="638" y="311"/>
                  </a:lnTo>
                  <a:lnTo>
                    <a:pt x="640" y="311"/>
                  </a:lnTo>
                  <a:lnTo>
                    <a:pt x="645" y="309"/>
                  </a:lnTo>
                  <a:lnTo>
                    <a:pt x="645" y="309"/>
                  </a:lnTo>
                  <a:lnTo>
                    <a:pt x="645" y="311"/>
                  </a:lnTo>
                  <a:lnTo>
                    <a:pt x="647" y="314"/>
                  </a:lnTo>
                  <a:lnTo>
                    <a:pt x="650" y="316"/>
                  </a:lnTo>
                  <a:lnTo>
                    <a:pt x="650" y="316"/>
                  </a:lnTo>
                  <a:lnTo>
                    <a:pt x="654" y="316"/>
                  </a:lnTo>
                  <a:lnTo>
                    <a:pt x="654" y="316"/>
                  </a:lnTo>
                  <a:lnTo>
                    <a:pt x="657" y="316"/>
                  </a:lnTo>
                  <a:lnTo>
                    <a:pt x="657" y="318"/>
                  </a:lnTo>
                  <a:lnTo>
                    <a:pt x="659" y="318"/>
                  </a:lnTo>
                  <a:lnTo>
                    <a:pt x="657" y="323"/>
                  </a:lnTo>
                  <a:lnTo>
                    <a:pt x="657" y="325"/>
                  </a:lnTo>
                  <a:lnTo>
                    <a:pt x="657" y="328"/>
                  </a:lnTo>
                  <a:lnTo>
                    <a:pt x="659" y="330"/>
                  </a:lnTo>
                  <a:lnTo>
                    <a:pt x="664" y="330"/>
                  </a:lnTo>
                  <a:lnTo>
                    <a:pt x="669" y="333"/>
                  </a:lnTo>
                  <a:lnTo>
                    <a:pt x="671" y="333"/>
                  </a:lnTo>
                  <a:lnTo>
                    <a:pt x="673" y="333"/>
                  </a:lnTo>
                  <a:lnTo>
                    <a:pt x="673" y="330"/>
                  </a:lnTo>
                  <a:lnTo>
                    <a:pt x="676" y="328"/>
                  </a:lnTo>
                  <a:lnTo>
                    <a:pt x="678" y="325"/>
                  </a:lnTo>
                  <a:lnTo>
                    <a:pt x="678" y="325"/>
                  </a:lnTo>
                  <a:lnTo>
                    <a:pt x="680" y="325"/>
                  </a:lnTo>
                  <a:lnTo>
                    <a:pt x="683" y="325"/>
                  </a:lnTo>
                  <a:lnTo>
                    <a:pt x="683" y="325"/>
                  </a:lnTo>
                  <a:lnTo>
                    <a:pt x="683" y="325"/>
                  </a:lnTo>
                  <a:lnTo>
                    <a:pt x="685" y="323"/>
                  </a:lnTo>
                  <a:lnTo>
                    <a:pt x="685" y="321"/>
                  </a:lnTo>
                  <a:lnTo>
                    <a:pt x="685" y="318"/>
                  </a:lnTo>
                  <a:lnTo>
                    <a:pt x="685" y="316"/>
                  </a:lnTo>
                  <a:lnTo>
                    <a:pt x="687" y="314"/>
                  </a:lnTo>
                  <a:lnTo>
                    <a:pt x="692" y="314"/>
                  </a:lnTo>
                  <a:lnTo>
                    <a:pt x="692" y="314"/>
                  </a:lnTo>
                  <a:lnTo>
                    <a:pt x="695" y="311"/>
                  </a:lnTo>
                  <a:lnTo>
                    <a:pt x="697" y="309"/>
                  </a:lnTo>
                  <a:lnTo>
                    <a:pt x="702" y="307"/>
                  </a:lnTo>
                  <a:lnTo>
                    <a:pt x="702" y="307"/>
                  </a:lnTo>
                  <a:lnTo>
                    <a:pt x="702" y="307"/>
                  </a:lnTo>
                  <a:lnTo>
                    <a:pt x="704" y="302"/>
                  </a:lnTo>
                  <a:lnTo>
                    <a:pt x="704" y="302"/>
                  </a:lnTo>
                  <a:lnTo>
                    <a:pt x="704" y="300"/>
                  </a:lnTo>
                  <a:lnTo>
                    <a:pt x="706" y="300"/>
                  </a:lnTo>
                  <a:lnTo>
                    <a:pt x="709" y="297"/>
                  </a:lnTo>
                  <a:lnTo>
                    <a:pt x="709" y="292"/>
                  </a:lnTo>
                  <a:lnTo>
                    <a:pt x="711" y="290"/>
                  </a:lnTo>
                  <a:lnTo>
                    <a:pt x="711" y="288"/>
                  </a:lnTo>
                  <a:lnTo>
                    <a:pt x="711" y="285"/>
                  </a:lnTo>
                  <a:lnTo>
                    <a:pt x="711" y="285"/>
                  </a:lnTo>
                  <a:lnTo>
                    <a:pt x="711" y="283"/>
                  </a:lnTo>
                  <a:lnTo>
                    <a:pt x="709" y="283"/>
                  </a:lnTo>
                  <a:lnTo>
                    <a:pt x="706" y="281"/>
                  </a:lnTo>
                  <a:lnTo>
                    <a:pt x="706" y="281"/>
                  </a:lnTo>
                  <a:lnTo>
                    <a:pt x="709" y="278"/>
                  </a:lnTo>
                  <a:lnTo>
                    <a:pt x="709" y="278"/>
                  </a:lnTo>
                  <a:lnTo>
                    <a:pt x="711" y="278"/>
                  </a:lnTo>
                  <a:lnTo>
                    <a:pt x="716" y="276"/>
                  </a:lnTo>
                  <a:lnTo>
                    <a:pt x="716" y="276"/>
                  </a:lnTo>
                  <a:lnTo>
                    <a:pt x="718" y="276"/>
                  </a:lnTo>
                  <a:lnTo>
                    <a:pt x="723" y="276"/>
                  </a:lnTo>
                  <a:lnTo>
                    <a:pt x="725" y="274"/>
                  </a:lnTo>
                  <a:lnTo>
                    <a:pt x="728" y="274"/>
                  </a:lnTo>
                  <a:lnTo>
                    <a:pt x="728" y="271"/>
                  </a:lnTo>
                  <a:lnTo>
                    <a:pt x="730" y="266"/>
                  </a:lnTo>
                  <a:lnTo>
                    <a:pt x="728" y="269"/>
                  </a:lnTo>
                  <a:lnTo>
                    <a:pt x="725" y="269"/>
                  </a:lnTo>
                  <a:lnTo>
                    <a:pt x="723" y="271"/>
                  </a:lnTo>
                  <a:lnTo>
                    <a:pt x="720" y="271"/>
                  </a:lnTo>
                  <a:lnTo>
                    <a:pt x="718" y="271"/>
                  </a:lnTo>
                  <a:lnTo>
                    <a:pt x="716" y="269"/>
                  </a:lnTo>
                  <a:lnTo>
                    <a:pt x="716" y="266"/>
                  </a:lnTo>
                  <a:lnTo>
                    <a:pt x="716" y="264"/>
                  </a:lnTo>
                  <a:lnTo>
                    <a:pt x="720" y="259"/>
                  </a:lnTo>
                  <a:lnTo>
                    <a:pt x="718" y="257"/>
                  </a:lnTo>
                  <a:lnTo>
                    <a:pt x="718" y="255"/>
                  </a:lnTo>
                  <a:lnTo>
                    <a:pt x="720" y="252"/>
                  </a:lnTo>
                  <a:lnTo>
                    <a:pt x="720" y="250"/>
                  </a:lnTo>
                  <a:lnTo>
                    <a:pt x="718" y="245"/>
                  </a:lnTo>
                  <a:lnTo>
                    <a:pt x="720" y="243"/>
                  </a:lnTo>
                  <a:lnTo>
                    <a:pt x="720" y="238"/>
                  </a:lnTo>
                  <a:lnTo>
                    <a:pt x="723" y="236"/>
                  </a:lnTo>
                  <a:lnTo>
                    <a:pt x="725" y="233"/>
                  </a:lnTo>
                  <a:lnTo>
                    <a:pt x="728" y="231"/>
                  </a:lnTo>
                  <a:lnTo>
                    <a:pt x="732" y="224"/>
                  </a:lnTo>
                  <a:lnTo>
                    <a:pt x="732" y="222"/>
                  </a:lnTo>
                  <a:lnTo>
                    <a:pt x="732" y="217"/>
                  </a:lnTo>
                  <a:lnTo>
                    <a:pt x="732" y="214"/>
                  </a:lnTo>
                  <a:lnTo>
                    <a:pt x="732" y="214"/>
                  </a:lnTo>
                  <a:lnTo>
                    <a:pt x="735" y="212"/>
                  </a:lnTo>
                  <a:lnTo>
                    <a:pt x="732" y="210"/>
                  </a:lnTo>
                  <a:lnTo>
                    <a:pt x="730" y="212"/>
                  </a:lnTo>
                  <a:lnTo>
                    <a:pt x="730" y="210"/>
                  </a:lnTo>
                  <a:lnTo>
                    <a:pt x="732" y="205"/>
                  </a:lnTo>
                  <a:lnTo>
                    <a:pt x="735" y="203"/>
                  </a:lnTo>
                  <a:lnTo>
                    <a:pt x="735" y="200"/>
                  </a:lnTo>
                  <a:lnTo>
                    <a:pt x="732" y="200"/>
                  </a:lnTo>
                  <a:lnTo>
                    <a:pt x="728" y="203"/>
                  </a:lnTo>
                  <a:lnTo>
                    <a:pt x="723" y="203"/>
                  </a:lnTo>
                  <a:lnTo>
                    <a:pt x="713" y="203"/>
                  </a:lnTo>
                  <a:lnTo>
                    <a:pt x="711" y="203"/>
                  </a:lnTo>
                  <a:lnTo>
                    <a:pt x="709" y="205"/>
                  </a:lnTo>
                  <a:lnTo>
                    <a:pt x="706" y="205"/>
                  </a:lnTo>
                  <a:lnTo>
                    <a:pt x="706" y="200"/>
                  </a:lnTo>
                  <a:lnTo>
                    <a:pt x="709" y="196"/>
                  </a:lnTo>
                  <a:lnTo>
                    <a:pt x="709" y="193"/>
                  </a:lnTo>
                  <a:lnTo>
                    <a:pt x="709" y="188"/>
                  </a:lnTo>
                  <a:lnTo>
                    <a:pt x="706" y="186"/>
                  </a:lnTo>
                  <a:lnTo>
                    <a:pt x="704" y="184"/>
                  </a:lnTo>
                  <a:lnTo>
                    <a:pt x="702" y="184"/>
                  </a:lnTo>
                  <a:lnTo>
                    <a:pt x="699" y="184"/>
                  </a:lnTo>
                  <a:lnTo>
                    <a:pt x="692" y="186"/>
                  </a:lnTo>
                  <a:lnTo>
                    <a:pt x="692" y="184"/>
                  </a:lnTo>
                  <a:lnTo>
                    <a:pt x="695" y="181"/>
                  </a:lnTo>
                  <a:lnTo>
                    <a:pt x="695" y="179"/>
                  </a:lnTo>
                  <a:lnTo>
                    <a:pt x="697" y="177"/>
                  </a:lnTo>
                  <a:lnTo>
                    <a:pt x="697" y="174"/>
                  </a:lnTo>
                  <a:lnTo>
                    <a:pt x="699" y="170"/>
                  </a:lnTo>
                  <a:lnTo>
                    <a:pt x="695" y="167"/>
                  </a:lnTo>
                  <a:lnTo>
                    <a:pt x="692" y="165"/>
                  </a:lnTo>
                  <a:lnTo>
                    <a:pt x="690" y="165"/>
                  </a:lnTo>
                  <a:lnTo>
                    <a:pt x="687" y="165"/>
                  </a:lnTo>
                  <a:lnTo>
                    <a:pt x="687" y="167"/>
                  </a:lnTo>
                  <a:lnTo>
                    <a:pt x="685" y="170"/>
                  </a:lnTo>
                  <a:lnTo>
                    <a:pt x="685" y="172"/>
                  </a:lnTo>
                  <a:lnTo>
                    <a:pt x="683" y="172"/>
                  </a:lnTo>
                  <a:lnTo>
                    <a:pt x="680" y="172"/>
                  </a:lnTo>
                  <a:lnTo>
                    <a:pt x="680" y="170"/>
                  </a:lnTo>
                  <a:lnTo>
                    <a:pt x="676" y="167"/>
                  </a:lnTo>
                  <a:lnTo>
                    <a:pt x="673" y="165"/>
                  </a:lnTo>
                  <a:lnTo>
                    <a:pt x="676" y="162"/>
                  </a:lnTo>
                  <a:lnTo>
                    <a:pt x="676" y="160"/>
                  </a:lnTo>
                  <a:lnTo>
                    <a:pt x="678" y="160"/>
                  </a:lnTo>
                  <a:lnTo>
                    <a:pt x="680" y="158"/>
                  </a:lnTo>
                  <a:lnTo>
                    <a:pt x="680" y="155"/>
                  </a:lnTo>
                  <a:lnTo>
                    <a:pt x="680" y="153"/>
                  </a:lnTo>
                  <a:lnTo>
                    <a:pt x="678" y="151"/>
                  </a:lnTo>
                  <a:lnTo>
                    <a:pt x="678" y="146"/>
                  </a:lnTo>
                  <a:lnTo>
                    <a:pt x="676" y="144"/>
                  </a:lnTo>
                  <a:lnTo>
                    <a:pt x="676" y="141"/>
                  </a:lnTo>
                  <a:lnTo>
                    <a:pt x="678" y="137"/>
                  </a:lnTo>
                  <a:lnTo>
                    <a:pt x="678" y="134"/>
                  </a:lnTo>
                  <a:lnTo>
                    <a:pt x="676" y="132"/>
                  </a:lnTo>
                  <a:lnTo>
                    <a:pt x="671" y="129"/>
                  </a:lnTo>
                  <a:lnTo>
                    <a:pt x="669" y="129"/>
                  </a:lnTo>
                  <a:lnTo>
                    <a:pt x="669" y="127"/>
                  </a:lnTo>
                  <a:lnTo>
                    <a:pt x="671" y="122"/>
                  </a:lnTo>
                  <a:lnTo>
                    <a:pt x="666" y="120"/>
                  </a:lnTo>
                  <a:lnTo>
                    <a:pt x="664" y="120"/>
                  </a:lnTo>
                  <a:lnTo>
                    <a:pt x="657" y="120"/>
                  </a:lnTo>
                  <a:lnTo>
                    <a:pt x="654" y="118"/>
                  </a:lnTo>
                  <a:lnTo>
                    <a:pt x="652" y="118"/>
                  </a:lnTo>
                  <a:lnTo>
                    <a:pt x="650" y="120"/>
                  </a:lnTo>
                  <a:lnTo>
                    <a:pt x="647" y="120"/>
                  </a:lnTo>
                  <a:lnTo>
                    <a:pt x="645" y="118"/>
                  </a:lnTo>
                  <a:lnTo>
                    <a:pt x="640" y="120"/>
                  </a:lnTo>
                  <a:lnTo>
                    <a:pt x="640" y="120"/>
                  </a:lnTo>
                  <a:lnTo>
                    <a:pt x="640" y="115"/>
                  </a:lnTo>
                  <a:lnTo>
                    <a:pt x="643" y="113"/>
                  </a:lnTo>
                  <a:lnTo>
                    <a:pt x="640" y="111"/>
                  </a:lnTo>
                  <a:lnTo>
                    <a:pt x="638" y="103"/>
                  </a:lnTo>
                  <a:lnTo>
                    <a:pt x="638" y="103"/>
                  </a:lnTo>
                  <a:lnTo>
                    <a:pt x="638" y="101"/>
                  </a:lnTo>
                  <a:lnTo>
                    <a:pt x="640" y="103"/>
                  </a:lnTo>
                  <a:lnTo>
                    <a:pt x="643" y="101"/>
                  </a:lnTo>
                  <a:lnTo>
                    <a:pt x="645" y="101"/>
                  </a:lnTo>
                  <a:lnTo>
                    <a:pt x="647" y="103"/>
                  </a:lnTo>
                  <a:lnTo>
                    <a:pt x="650" y="101"/>
                  </a:lnTo>
                  <a:lnTo>
                    <a:pt x="650" y="99"/>
                  </a:lnTo>
                  <a:lnTo>
                    <a:pt x="650" y="96"/>
                  </a:lnTo>
                  <a:lnTo>
                    <a:pt x="647" y="94"/>
                  </a:lnTo>
                  <a:lnTo>
                    <a:pt x="647" y="92"/>
                  </a:lnTo>
                  <a:lnTo>
                    <a:pt x="652" y="92"/>
                  </a:lnTo>
                  <a:lnTo>
                    <a:pt x="654" y="89"/>
                  </a:lnTo>
                  <a:lnTo>
                    <a:pt x="654" y="87"/>
                  </a:lnTo>
                  <a:lnTo>
                    <a:pt x="654" y="87"/>
                  </a:lnTo>
                  <a:lnTo>
                    <a:pt x="650" y="87"/>
                  </a:lnTo>
                  <a:lnTo>
                    <a:pt x="650" y="85"/>
                  </a:lnTo>
                  <a:lnTo>
                    <a:pt x="645" y="85"/>
                  </a:lnTo>
                  <a:lnTo>
                    <a:pt x="643" y="82"/>
                  </a:lnTo>
                  <a:lnTo>
                    <a:pt x="638" y="82"/>
                  </a:lnTo>
                  <a:lnTo>
                    <a:pt x="635" y="80"/>
                  </a:lnTo>
                  <a:lnTo>
                    <a:pt x="635" y="77"/>
                  </a:lnTo>
                  <a:lnTo>
                    <a:pt x="638" y="75"/>
                  </a:lnTo>
                  <a:lnTo>
                    <a:pt x="638" y="73"/>
                  </a:lnTo>
                  <a:lnTo>
                    <a:pt x="638" y="70"/>
                  </a:lnTo>
                  <a:lnTo>
                    <a:pt x="638" y="68"/>
                  </a:lnTo>
                  <a:lnTo>
                    <a:pt x="638" y="63"/>
                  </a:lnTo>
                  <a:lnTo>
                    <a:pt x="640" y="59"/>
                  </a:lnTo>
                  <a:lnTo>
                    <a:pt x="643" y="56"/>
                  </a:lnTo>
                  <a:lnTo>
                    <a:pt x="645" y="56"/>
                  </a:lnTo>
                  <a:lnTo>
                    <a:pt x="650" y="56"/>
                  </a:lnTo>
                  <a:lnTo>
                    <a:pt x="652" y="56"/>
                  </a:lnTo>
                  <a:lnTo>
                    <a:pt x="652" y="54"/>
                  </a:lnTo>
                  <a:lnTo>
                    <a:pt x="654" y="54"/>
                  </a:lnTo>
                  <a:lnTo>
                    <a:pt x="657" y="51"/>
                  </a:lnTo>
                  <a:lnTo>
                    <a:pt x="659" y="47"/>
                  </a:lnTo>
                  <a:lnTo>
                    <a:pt x="661" y="42"/>
                  </a:lnTo>
                  <a:lnTo>
                    <a:pt x="664" y="40"/>
                  </a:lnTo>
                  <a:lnTo>
                    <a:pt x="666" y="37"/>
                  </a:lnTo>
                  <a:lnTo>
                    <a:pt x="666" y="35"/>
                  </a:lnTo>
                  <a:lnTo>
                    <a:pt x="664" y="30"/>
                  </a:lnTo>
                  <a:lnTo>
                    <a:pt x="664" y="28"/>
                  </a:lnTo>
                  <a:lnTo>
                    <a:pt x="661" y="25"/>
                  </a:lnTo>
                  <a:lnTo>
                    <a:pt x="661" y="23"/>
                  </a:lnTo>
                  <a:lnTo>
                    <a:pt x="666" y="21"/>
                  </a:lnTo>
                  <a:lnTo>
                    <a:pt x="666" y="18"/>
                  </a:lnTo>
                  <a:lnTo>
                    <a:pt x="669" y="16"/>
                  </a:lnTo>
                  <a:lnTo>
                    <a:pt x="664" y="14"/>
                  </a:lnTo>
                  <a:lnTo>
                    <a:pt x="661" y="14"/>
                  </a:lnTo>
                  <a:lnTo>
                    <a:pt x="661" y="11"/>
                  </a:lnTo>
                  <a:lnTo>
                    <a:pt x="659" y="7"/>
                  </a:lnTo>
                  <a:lnTo>
                    <a:pt x="657" y="9"/>
                  </a:lnTo>
                  <a:lnTo>
                    <a:pt x="652" y="9"/>
                  </a:lnTo>
                  <a:lnTo>
                    <a:pt x="650" y="11"/>
                  </a:lnTo>
                  <a:lnTo>
                    <a:pt x="647" y="14"/>
                  </a:lnTo>
                  <a:lnTo>
                    <a:pt x="645" y="14"/>
                  </a:lnTo>
                  <a:lnTo>
                    <a:pt x="640" y="18"/>
                  </a:lnTo>
                  <a:lnTo>
                    <a:pt x="635" y="25"/>
                  </a:lnTo>
                  <a:lnTo>
                    <a:pt x="635" y="28"/>
                  </a:lnTo>
                  <a:lnTo>
                    <a:pt x="633" y="33"/>
                  </a:lnTo>
                  <a:lnTo>
                    <a:pt x="628" y="37"/>
                  </a:lnTo>
                  <a:lnTo>
                    <a:pt x="626" y="37"/>
                  </a:lnTo>
                  <a:lnTo>
                    <a:pt x="624" y="37"/>
                  </a:lnTo>
                  <a:lnTo>
                    <a:pt x="621" y="37"/>
                  </a:lnTo>
                  <a:lnTo>
                    <a:pt x="619" y="37"/>
                  </a:lnTo>
                  <a:lnTo>
                    <a:pt x="617" y="40"/>
                  </a:lnTo>
                  <a:lnTo>
                    <a:pt x="614" y="40"/>
                  </a:lnTo>
                  <a:lnTo>
                    <a:pt x="612" y="42"/>
                  </a:lnTo>
                  <a:lnTo>
                    <a:pt x="607" y="42"/>
                  </a:lnTo>
                  <a:lnTo>
                    <a:pt x="605" y="42"/>
                  </a:lnTo>
                  <a:lnTo>
                    <a:pt x="602" y="42"/>
                  </a:lnTo>
                  <a:lnTo>
                    <a:pt x="600" y="40"/>
                  </a:lnTo>
                  <a:lnTo>
                    <a:pt x="595" y="40"/>
                  </a:lnTo>
                  <a:lnTo>
                    <a:pt x="593" y="40"/>
                  </a:lnTo>
                  <a:lnTo>
                    <a:pt x="588" y="40"/>
                  </a:lnTo>
                  <a:lnTo>
                    <a:pt x="586" y="40"/>
                  </a:lnTo>
                  <a:lnTo>
                    <a:pt x="586" y="37"/>
                  </a:lnTo>
                  <a:lnTo>
                    <a:pt x="583" y="40"/>
                  </a:lnTo>
                  <a:lnTo>
                    <a:pt x="581" y="40"/>
                  </a:lnTo>
                  <a:lnTo>
                    <a:pt x="581" y="37"/>
                  </a:lnTo>
                  <a:lnTo>
                    <a:pt x="579" y="35"/>
                  </a:lnTo>
                  <a:lnTo>
                    <a:pt x="581" y="28"/>
                  </a:lnTo>
                  <a:lnTo>
                    <a:pt x="579" y="25"/>
                  </a:lnTo>
                  <a:lnTo>
                    <a:pt x="579" y="23"/>
                  </a:lnTo>
                  <a:lnTo>
                    <a:pt x="581" y="18"/>
                  </a:lnTo>
                  <a:lnTo>
                    <a:pt x="579" y="14"/>
                  </a:lnTo>
                  <a:lnTo>
                    <a:pt x="579" y="11"/>
                  </a:lnTo>
                  <a:lnTo>
                    <a:pt x="574" y="4"/>
                  </a:lnTo>
                  <a:lnTo>
                    <a:pt x="572" y="2"/>
                  </a:lnTo>
                  <a:lnTo>
                    <a:pt x="569" y="2"/>
                  </a:lnTo>
                  <a:lnTo>
                    <a:pt x="567" y="0"/>
                  </a:lnTo>
                  <a:lnTo>
                    <a:pt x="560" y="2"/>
                  </a:lnTo>
                  <a:lnTo>
                    <a:pt x="553" y="7"/>
                  </a:lnTo>
                  <a:lnTo>
                    <a:pt x="548" y="7"/>
                  </a:lnTo>
                  <a:lnTo>
                    <a:pt x="546" y="7"/>
                  </a:lnTo>
                  <a:lnTo>
                    <a:pt x="539" y="4"/>
                  </a:lnTo>
                  <a:lnTo>
                    <a:pt x="536" y="7"/>
                  </a:lnTo>
                  <a:lnTo>
                    <a:pt x="534" y="9"/>
                  </a:lnTo>
                  <a:lnTo>
                    <a:pt x="532" y="9"/>
                  </a:lnTo>
                  <a:lnTo>
                    <a:pt x="532" y="11"/>
                  </a:lnTo>
                  <a:lnTo>
                    <a:pt x="529" y="18"/>
                  </a:lnTo>
                  <a:lnTo>
                    <a:pt x="527" y="23"/>
                  </a:lnTo>
                  <a:lnTo>
                    <a:pt x="524" y="23"/>
                  </a:lnTo>
                  <a:lnTo>
                    <a:pt x="522" y="25"/>
                  </a:lnTo>
                  <a:lnTo>
                    <a:pt x="520" y="25"/>
                  </a:lnTo>
                  <a:lnTo>
                    <a:pt x="517" y="23"/>
                  </a:lnTo>
                  <a:lnTo>
                    <a:pt x="515" y="25"/>
                  </a:lnTo>
                  <a:lnTo>
                    <a:pt x="513" y="25"/>
                  </a:lnTo>
                  <a:lnTo>
                    <a:pt x="510" y="25"/>
                  </a:lnTo>
                  <a:lnTo>
                    <a:pt x="506" y="23"/>
                  </a:lnTo>
                  <a:lnTo>
                    <a:pt x="503" y="23"/>
                  </a:lnTo>
                  <a:lnTo>
                    <a:pt x="498" y="23"/>
                  </a:lnTo>
                  <a:lnTo>
                    <a:pt x="498" y="25"/>
                  </a:lnTo>
                  <a:lnTo>
                    <a:pt x="501" y="30"/>
                  </a:lnTo>
                  <a:lnTo>
                    <a:pt x="501" y="35"/>
                  </a:lnTo>
                  <a:lnTo>
                    <a:pt x="501" y="37"/>
                  </a:lnTo>
                  <a:lnTo>
                    <a:pt x="503" y="40"/>
                  </a:lnTo>
                  <a:lnTo>
                    <a:pt x="510" y="42"/>
                  </a:lnTo>
                  <a:lnTo>
                    <a:pt x="515" y="42"/>
                  </a:lnTo>
                  <a:lnTo>
                    <a:pt x="520" y="47"/>
                  </a:lnTo>
                  <a:lnTo>
                    <a:pt x="522" y="47"/>
                  </a:lnTo>
                  <a:lnTo>
                    <a:pt x="524" y="49"/>
                  </a:lnTo>
                  <a:lnTo>
                    <a:pt x="524" y="51"/>
                  </a:lnTo>
                  <a:lnTo>
                    <a:pt x="527" y="54"/>
                  </a:lnTo>
                  <a:lnTo>
                    <a:pt x="529" y="59"/>
                  </a:lnTo>
                  <a:lnTo>
                    <a:pt x="529" y="68"/>
                  </a:lnTo>
                  <a:lnTo>
                    <a:pt x="529" y="73"/>
                  </a:lnTo>
                  <a:lnTo>
                    <a:pt x="529" y="75"/>
                  </a:lnTo>
                  <a:lnTo>
                    <a:pt x="529" y="80"/>
                  </a:lnTo>
                  <a:lnTo>
                    <a:pt x="529" y="89"/>
                  </a:lnTo>
                  <a:lnTo>
                    <a:pt x="529" y="92"/>
                  </a:lnTo>
                  <a:lnTo>
                    <a:pt x="529" y="94"/>
                  </a:lnTo>
                  <a:lnTo>
                    <a:pt x="532" y="99"/>
                  </a:lnTo>
                  <a:lnTo>
                    <a:pt x="534" y="101"/>
                  </a:lnTo>
                  <a:lnTo>
                    <a:pt x="539" y="103"/>
                  </a:lnTo>
                  <a:lnTo>
                    <a:pt x="536" y="106"/>
                  </a:lnTo>
                  <a:lnTo>
                    <a:pt x="534" y="108"/>
                  </a:lnTo>
                  <a:lnTo>
                    <a:pt x="534" y="111"/>
                  </a:lnTo>
                  <a:lnTo>
                    <a:pt x="532" y="113"/>
                  </a:lnTo>
                  <a:lnTo>
                    <a:pt x="529" y="113"/>
                  </a:lnTo>
                  <a:lnTo>
                    <a:pt x="527" y="115"/>
                  </a:lnTo>
                  <a:lnTo>
                    <a:pt x="522" y="118"/>
                  </a:lnTo>
                  <a:lnTo>
                    <a:pt x="520" y="118"/>
                  </a:lnTo>
                  <a:lnTo>
                    <a:pt x="520" y="122"/>
                  </a:lnTo>
                  <a:lnTo>
                    <a:pt x="520" y="125"/>
                  </a:lnTo>
                  <a:lnTo>
                    <a:pt x="517" y="127"/>
                  </a:lnTo>
                  <a:lnTo>
                    <a:pt x="515" y="127"/>
                  </a:lnTo>
                  <a:lnTo>
                    <a:pt x="513" y="127"/>
                  </a:lnTo>
                  <a:lnTo>
                    <a:pt x="513" y="125"/>
                  </a:lnTo>
                  <a:lnTo>
                    <a:pt x="510" y="125"/>
                  </a:lnTo>
                  <a:lnTo>
                    <a:pt x="508" y="122"/>
                  </a:lnTo>
                  <a:lnTo>
                    <a:pt x="506" y="122"/>
                  </a:lnTo>
                  <a:lnTo>
                    <a:pt x="498" y="122"/>
                  </a:lnTo>
                  <a:lnTo>
                    <a:pt x="496" y="122"/>
                  </a:lnTo>
                  <a:lnTo>
                    <a:pt x="494" y="120"/>
                  </a:lnTo>
                  <a:lnTo>
                    <a:pt x="494" y="120"/>
                  </a:lnTo>
                  <a:lnTo>
                    <a:pt x="491" y="120"/>
                  </a:lnTo>
                  <a:lnTo>
                    <a:pt x="487" y="122"/>
                  </a:lnTo>
                  <a:lnTo>
                    <a:pt x="484" y="125"/>
                  </a:lnTo>
                  <a:lnTo>
                    <a:pt x="482" y="127"/>
                  </a:lnTo>
                  <a:lnTo>
                    <a:pt x="480" y="129"/>
                  </a:lnTo>
                  <a:lnTo>
                    <a:pt x="477" y="134"/>
                  </a:lnTo>
                  <a:lnTo>
                    <a:pt x="472" y="137"/>
                  </a:lnTo>
                  <a:lnTo>
                    <a:pt x="468" y="137"/>
                  </a:lnTo>
                  <a:lnTo>
                    <a:pt x="463" y="139"/>
                  </a:lnTo>
                  <a:lnTo>
                    <a:pt x="458" y="141"/>
                  </a:lnTo>
                  <a:lnTo>
                    <a:pt x="458" y="139"/>
                  </a:lnTo>
                  <a:lnTo>
                    <a:pt x="451" y="137"/>
                  </a:lnTo>
                  <a:lnTo>
                    <a:pt x="449" y="137"/>
                  </a:lnTo>
                  <a:lnTo>
                    <a:pt x="446" y="137"/>
                  </a:lnTo>
                  <a:lnTo>
                    <a:pt x="442" y="139"/>
                  </a:lnTo>
                  <a:lnTo>
                    <a:pt x="442" y="139"/>
                  </a:lnTo>
                  <a:lnTo>
                    <a:pt x="437" y="144"/>
                  </a:lnTo>
                  <a:lnTo>
                    <a:pt x="432" y="148"/>
                  </a:lnTo>
                  <a:lnTo>
                    <a:pt x="428" y="148"/>
                  </a:lnTo>
                  <a:lnTo>
                    <a:pt x="425" y="146"/>
                  </a:lnTo>
                  <a:lnTo>
                    <a:pt x="420" y="144"/>
                  </a:lnTo>
                  <a:lnTo>
                    <a:pt x="418" y="144"/>
                  </a:lnTo>
                  <a:lnTo>
                    <a:pt x="416" y="139"/>
                  </a:lnTo>
                  <a:lnTo>
                    <a:pt x="416" y="137"/>
                  </a:lnTo>
                  <a:lnTo>
                    <a:pt x="413" y="134"/>
                  </a:lnTo>
                  <a:lnTo>
                    <a:pt x="413" y="132"/>
                  </a:lnTo>
                  <a:lnTo>
                    <a:pt x="416" y="129"/>
                  </a:lnTo>
                  <a:lnTo>
                    <a:pt x="418" y="127"/>
                  </a:lnTo>
                  <a:lnTo>
                    <a:pt x="420" y="125"/>
                  </a:lnTo>
                  <a:lnTo>
                    <a:pt x="425" y="125"/>
                  </a:lnTo>
                  <a:lnTo>
                    <a:pt x="430" y="122"/>
                  </a:lnTo>
                  <a:lnTo>
                    <a:pt x="430" y="122"/>
                  </a:lnTo>
                  <a:lnTo>
                    <a:pt x="435" y="122"/>
                  </a:lnTo>
                  <a:lnTo>
                    <a:pt x="435" y="118"/>
                  </a:lnTo>
                  <a:lnTo>
                    <a:pt x="435" y="115"/>
                  </a:lnTo>
                  <a:lnTo>
                    <a:pt x="437" y="111"/>
                  </a:lnTo>
                  <a:lnTo>
                    <a:pt x="439" y="108"/>
                  </a:lnTo>
                  <a:lnTo>
                    <a:pt x="439" y="106"/>
                  </a:lnTo>
                  <a:lnTo>
                    <a:pt x="435" y="103"/>
                  </a:lnTo>
                  <a:lnTo>
                    <a:pt x="432" y="103"/>
                  </a:lnTo>
                  <a:lnTo>
                    <a:pt x="428" y="106"/>
                  </a:lnTo>
                  <a:lnTo>
                    <a:pt x="425" y="106"/>
                  </a:lnTo>
                  <a:lnTo>
                    <a:pt x="423" y="106"/>
                  </a:lnTo>
                  <a:lnTo>
                    <a:pt x="423" y="101"/>
                  </a:lnTo>
                  <a:lnTo>
                    <a:pt x="420" y="101"/>
                  </a:lnTo>
                  <a:lnTo>
                    <a:pt x="418" y="101"/>
                  </a:lnTo>
                  <a:lnTo>
                    <a:pt x="416" y="99"/>
                  </a:lnTo>
                  <a:lnTo>
                    <a:pt x="416" y="96"/>
                  </a:lnTo>
                  <a:lnTo>
                    <a:pt x="420" y="94"/>
                  </a:lnTo>
                  <a:lnTo>
                    <a:pt x="420" y="89"/>
                  </a:lnTo>
                  <a:lnTo>
                    <a:pt x="418" y="85"/>
                  </a:lnTo>
                  <a:lnTo>
                    <a:pt x="420" y="82"/>
                  </a:lnTo>
                  <a:lnTo>
                    <a:pt x="425" y="77"/>
                  </a:lnTo>
                  <a:lnTo>
                    <a:pt x="425" y="75"/>
                  </a:lnTo>
                  <a:lnTo>
                    <a:pt x="423" y="73"/>
                  </a:lnTo>
                  <a:lnTo>
                    <a:pt x="423" y="70"/>
                  </a:lnTo>
                  <a:lnTo>
                    <a:pt x="420" y="68"/>
                  </a:lnTo>
                  <a:lnTo>
                    <a:pt x="425" y="66"/>
                  </a:lnTo>
                  <a:lnTo>
                    <a:pt x="428" y="66"/>
                  </a:lnTo>
                  <a:lnTo>
                    <a:pt x="430" y="66"/>
                  </a:lnTo>
                  <a:lnTo>
                    <a:pt x="430" y="61"/>
                  </a:lnTo>
                  <a:lnTo>
                    <a:pt x="428" y="59"/>
                  </a:lnTo>
                  <a:lnTo>
                    <a:pt x="425" y="56"/>
                  </a:lnTo>
                  <a:lnTo>
                    <a:pt x="423" y="51"/>
                  </a:lnTo>
                  <a:lnTo>
                    <a:pt x="420" y="49"/>
                  </a:lnTo>
                  <a:lnTo>
                    <a:pt x="418" y="47"/>
                  </a:lnTo>
                  <a:lnTo>
                    <a:pt x="416" y="44"/>
                  </a:lnTo>
                  <a:lnTo>
                    <a:pt x="411" y="47"/>
                  </a:lnTo>
                  <a:lnTo>
                    <a:pt x="402" y="49"/>
                  </a:lnTo>
                  <a:lnTo>
                    <a:pt x="399" y="49"/>
                  </a:lnTo>
                  <a:lnTo>
                    <a:pt x="397" y="49"/>
                  </a:lnTo>
                  <a:lnTo>
                    <a:pt x="397" y="47"/>
                  </a:lnTo>
                  <a:lnTo>
                    <a:pt x="390" y="42"/>
                  </a:lnTo>
                  <a:lnTo>
                    <a:pt x="387" y="40"/>
                  </a:lnTo>
                  <a:lnTo>
                    <a:pt x="380" y="37"/>
                  </a:lnTo>
                  <a:lnTo>
                    <a:pt x="376" y="35"/>
                  </a:lnTo>
                  <a:lnTo>
                    <a:pt x="376" y="30"/>
                  </a:lnTo>
                  <a:lnTo>
                    <a:pt x="376" y="28"/>
                  </a:lnTo>
                  <a:lnTo>
                    <a:pt x="373" y="23"/>
                  </a:lnTo>
                  <a:lnTo>
                    <a:pt x="373" y="21"/>
                  </a:lnTo>
                  <a:lnTo>
                    <a:pt x="371" y="21"/>
                  </a:lnTo>
                  <a:lnTo>
                    <a:pt x="369" y="18"/>
                  </a:lnTo>
                  <a:lnTo>
                    <a:pt x="357" y="14"/>
                  </a:lnTo>
                  <a:lnTo>
                    <a:pt x="354" y="16"/>
                  </a:lnTo>
                  <a:lnTo>
                    <a:pt x="352" y="18"/>
                  </a:lnTo>
                  <a:lnTo>
                    <a:pt x="352" y="21"/>
                  </a:lnTo>
                  <a:lnTo>
                    <a:pt x="352" y="23"/>
                  </a:lnTo>
                  <a:lnTo>
                    <a:pt x="350" y="28"/>
                  </a:lnTo>
                  <a:lnTo>
                    <a:pt x="354" y="30"/>
                  </a:lnTo>
                  <a:lnTo>
                    <a:pt x="354" y="30"/>
                  </a:lnTo>
                  <a:lnTo>
                    <a:pt x="354" y="33"/>
                  </a:lnTo>
                  <a:lnTo>
                    <a:pt x="352" y="35"/>
                  </a:lnTo>
                  <a:lnTo>
                    <a:pt x="350" y="37"/>
                  </a:lnTo>
                  <a:lnTo>
                    <a:pt x="350" y="40"/>
                  </a:lnTo>
                  <a:lnTo>
                    <a:pt x="350" y="42"/>
                  </a:lnTo>
                  <a:lnTo>
                    <a:pt x="350" y="42"/>
                  </a:lnTo>
                  <a:lnTo>
                    <a:pt x="347" y="47"/>
                  </a:lnTo>
                  <a:lnTo>
                    <a:pt x="343" y="47"/>
                  </a:lnTo>
                  <a:lnTo>
                    <a:pt x="340" y="47"/>
                  </a:lnTo>
                  <a:lnTo>
                    <a:pt x="338" y="47"/>
                  </a:lnTo>
                  <a:lnTo>
                    <a:pt x="333" y="49"/>
                  </a:lnTo>
                  <a:lnTo>
                    <a:pt x="331" y="51"/>
                  </a:lnTo>
                  <a:lnTo>
                    <a:pt x="328" y="54"/>
                  </a:lnTo>
                  <a:lnTo>
                    <a:pt x="326" y="54"/>
                  </a:lnTo>
                  <a:lnTo>
                    <a:pt x="326" y="56"/>
                  </a:lnTo>
                  <a:lnTo>
                    <a:pt x="321" y="61"/>
                  </a:lnTo>
                  <a:lnTo>
                    <a:pt x="321" y="61"/>
                  </a:lnTo>
                  <a:lnTo>
                    <a:pt x="319" y="63"/>
                  </a:lnTo>
                  <a:lnTo>
                    <a:pt x="317" y="66"/>
                  </a:lnTo>
                  <a:lnTo>
                    <a:pt x="314" y="66"/>
                  </a:lnTo>
                  <a:lnTo>
                    <a:pt x="307" y="68"/>
                  </a:lnTo>
                  <a:lnTo>
                    <a:pt x="305" y="68"/>
                  </a:lnTo>
                  <a:lnTo>
                    <a:pt x="302" y="70"/>
                  </a:lnTo>
                  <a:lnTo>
                    <a:pt x="300" y="73"/>
                  </a:lnTo>
                  <a:lnTo>
                    <a:pt x="300" y="73"/>
                  </a:lnTo>
                  <a:lnTo>
                    <a:pt x="298" y="73"/>
                  </a:lnTo>
                  <a:lnTo>
                    <a:pt x="295" y="75"/>
                  </a:lnTo>
                  <a:lnTo>
                    <a:pt x="293" y="77"/>
                  </a:lnTo>
                  <a:lnTo>
                    <a:pt x="291" y="77"/>
                  </a:lnTo>
                  <a:lnTo>
                    <a:pt x="288" y="80"/>
                  </a:lnTo>
                  <a:lnTo>
                    <a:pt x="272" y="80"/>
                  </a:lnTo>
                  <a:lnTo>
                    <a:pt x="262" y="80"/>
                  </a:lnTo>
                  <a:lnTo>
                    <a:pt x="257" y="80"/>
                  </a:lnTo>
                  <a:lnTo>
                    <a:pt x="255" y="80"/>
                  </a:lnTo>
                  <a:lnTo>
                    <a:pt x="253" y="85"/>
                  </a:lnTo>
                  <a:lnTo>
                    <a:pt x="250" y="87"/>
                  </a:lnTo>
                  <a:lnTo>
                    <a:pt x="248" y="87"/>
                  </a:lnTo>
                  <a:lnTo>
                    <a:pt x="246" y="87"/>
                  </a:lnTo>
                  <a:lnTo>
                    <a:pt x="243" y="87"/>
                  </a:lnTo>
                  <a:lnTo>
                    <a:pt x="241" y="89"/>
                  </a:lnTo>
                  <a:lnTo>
                    <a:pt x="239" y="89"/>
                  </a:lnTo>
                  <a:lnTo>
                    <a:pt x="239" y="89"/>
                  </a:lnTo>
                  <a:lnTo>
                    <a:pt x="236" y="89"/>
                  </a:lnTo>
                  <a:lnTo>
                    <a:pt x="234" y="89"/>
                  </a:lnTo>
                  <a:lnTo>
                    <a:pt x="231" y="89"/>
                  </a:lnTo>
                  <a:lnTo>
                    <a:pt x="231" y="89"/>
                  </a:lnTo>
                  <a:lnTo>
                    <a:pt x="229" y="89"/>
                  </a:lnTo>
                  <a:lnTo>
                    <a:pt x="229" y="94"/>
                  </a:lnTo>
                  <a:lnTo>
                    <a:pt x="227" y="94"/>
                  </a:lnTo>
                  <a:lnTo>
                    <a:pt x="227" y="96"/>
                  </a:lnTo>
                  <a:lnTo>
                    <a:pt x="224" y="101"/>
                  </a:lnTo>
                  <a:lnTo>
                    <a:pt x="224" y="101"/>
                  </a:lnTo>
                  <a:lnTo>
                    <a:pt x="222" y="103"/>
                  </a:lnTo>
                  <a:lnTo>
                    <a:pt x="220" y="103"/>
                  </a:lnTo>
                  <a:lnTo>
                    <a:pt x="215" y="106"/>
                  </a:lnTo>
                  <a:lnTo>
                    <a:pt x="213" y="106"/>
                  </a:lnTo>
                  <a:lnTo>
                    <a:pt x="213" y="108"/>
                  </a:lnTo>
                  <a:lnTo>
                    <a:pt x="210" y="108"/>
                  </a:lnTo>
                  <a:lnTo>
                    <a:pt x="208" y="113"/>
                  </a:lnTo>
                  <a:lnTo>
                    <a:pt x="205" y="118"/>
                  </a:lnTo>
                  <a:lnTo>
                    <a:pt x="205" y="118"/>
                  </a:lnTo>
                  <a:lnTo>
                    <a:pt x="203" y="122"/>
                  </a:lnTo>
                  <a:lnTo>
                    <a:pt x="198" y="122"/>
                  </a:lnTo>
                  <a:lnTo>
                    <a:pt x="184" y="122"/>
                  </a:lnTo>
                  <a:lnTo>
                    <a:pt x="184" y="125"/>
                  </a:lnTo>
                  <a:lnTo>
                    <a:pt x="182" y="129"/>
                  </a:lnTo>
                  <a:lnTo>
                    <a:pt x="182" y="129"/>
                  </a:lnTo>
                  <a:lnTo>
                    <a:pt x="180" y="129"/>
                  </a:lnTo>
                  <a:lnTo>
                    <a:pt x="180" y="132"/>
                  </a:lnTo>
                  <a:lnTo>
                    <a:pt x="182" y="134"/>
                  </a:lnTo>
                  <a:lnTo>
                    <a:pt x="180" y="137"/>
                  </a:lnTo>
                  <a:lnTo>
                    <a:pt x="177" y="137"/>
                  </a:lnTo>
                  <a:lnTo>
                    <a:pt x="177" y="137"/>
                  </a:lnTo>
                  <a:lnTo>
                    <a:pt x="175" y="137"/>
                  </a:lnTo>
                  <a:lnTo>
                    <a:pt x="170" y="137"/>
                  </a:lnTo>
                  <a:lnTo>
                    <a:pt x="170" y="139"/>
                  </a:lnTo>
                  <a:lnTo>
                    <a:pt x="170" y="139"/>
                  </a:lnTo>
                  <a:lnTo>
                    <a:pt x="170" y="141"/>
                  </a:lnTo>
                  <a:lnTo>
                    <a:pt x="170" y="146"/>
                  </a:lnTo>
                  <a:lnTo>
                    <a:pt x="175" y="146"/>
                  </a:lnTo>
                  <a:lnTo>
                    <a:pt x="175" y="148"/>
                  </a:lnTo>
                  <a:lnTo>
                    <a:pt x="182" y="151"/>
                  </a:lnTo>
                  <a:lnTo>
                    <a:pt x="187" y="153"/>
                  </a:lnTo>
                  <a:lnTo>
                    <a:pt x="187" y="153"/>
                  </a:lnTo>
                  <a:lnTo>
                    <a:pt x="189" y="155"/>
                  </a:lnTo>
                  <a:lnTo>
                    <a:pt x="191" y="158"/>
                  </a:lnTo>
                  <a:lnTo>
                    <a:pt x="194" y="160"/>
                  </a:lnTo>
                  <a:lnTo>
                    <a:pt x="194" y="162"/>
                  </a:lnTo>
                  <a:lnTo>
                    <a:pt x="196" y="162"/>
                  </a:lnTo>
                  <a:lnTo>
                    <a:pt x="198" y="165"/>
                  </a:lnTo>
                  <a:lnTo>
                    <a:pt x="198" y="167"/>
                  </a:lnTo>
                  <a:lnTo>
                    <a:pt x="198" y="170"/>
                  </a:lnTo>
                  <a:lnTo>
                    <a:pt x="198" y="172"/>
                  </a:lnTo>
                  <a:lnTo>
                    <a:pt x="196" y="172"/>
                  </a:lnTo>
                  <a:lnTo>
                    <a:pt x="191" y="172"/>
                  </a:lnTo>
                  <a:lnTo>
                    <a:pt x="191" y="177"/>
                  </a:lnTo>
                  <a:lnTo>
                    <a:pt x="191" y="179"/>
                  </a:lnTo>
                  <a:lnTo>
                    <a:pt x="189" y="179"/>
                  </a:lnTo>
                  <a:lnTo>
                    <a:pt x="189" y="181"/>
                  </a:lnTo>
                  <a:lnTo>
                    <a:pt x="187" y="184"/>
                  </a:lnTo>
                  <a:lnTo>
                    <a:pt x="184" y="186"/>
                  </a:lnTo>
                  <a:lnTo>
                    <a:pt x="182" y="186"/>
                  </a:lnTo>
                  <a:lnTo>
                    <a:pt x="182" y="188"/>
                  </a:lnTo>
                  <a:lnTo>
                    <a:pt x="180" y="188"/>
                  </a:lnTo>
                  <a:lnTo>
                    <a:pt x="177" y="191"/>
                  </a:lnTo>
                  <a:lnTo>
                    <a:pt x="177" y="191"/>
                  </a:lnTo>
                  <a:lnTo>
                    <a:pt x="175" y="191"/>
                  </a:lnTo>
                  <a:lnTo>
                    <a:pt x="172" y="191"/>
                  </a:lnTo>
                  <a:lnTo>
                    <a:pt x="172" y="188"/>
                  </a:lnTo>
                  <a:lnTo>
                    <a:pt x="170" y="186"/>
                  </a:lnTo>
                  <a:lnTo>
                    <a:pt x="168" y="186"/>
                  </a:lnTo>
                  <a:lnTo>
                    <a:pt x="165" y="186"/>
                  </a:lnTo>
                  <a:lnTo>
                    <a:pt x="158" y="191"/>
                  </a:lnTo>
                  <a:lnTo>
                    <a:pt x="146" y="193"/>
                  </a:lnTo>
                  <a:lnTo>
                    <a:pt x="142" y="196"/>
                  </a:lnTo>
                  <a:lnTo>
                    <a:pt x="139" y="196"/>
                  </a:lnTo>
                  <a:lnTo>
                    <a:pt x="137" y="198"/>
                  </a:lnTo>
                  <a:lnTo>
                    <a:pt x="137" y="198"/>
                  </a:lnTo>
                  <a:lnTo>
                    <a:pt x="132" y="200"/>
                  </a:lnTo>
                  <a:lnTo>
                    <a:pt x="132" y="200"/>
                  </a:lnTo>
                  <a:lnTo>
                    <a:pt x="130" y="203"/>
                  </a:lnTo>
                  <a:lnTo>
                    <a:pt x="125" y="205"/>
                  </a:lnTo>
                  <a:lnTo>
                    <a:pt x="123" y="203"/>
                  </a:lnTo>
                  <a:lnTo>
                    <a:pt x="120" y="200"/>
                  </a:lnTo>
                  <a:lnTo>
                    <a:pt x="120" y="200"/>
                  </a:lnTo>
                  <a:lnTo>
                    <a:pt x="120" y="200"/>
                  </a:lnTo>
                  <a:lnTo>
                    <a:pt x="118" y="203"/>
                  </a:lnTo>
                  <a:lnTo>
                    <a:pt x="116" y="203"/>
                  </a:lnTo>
                  <a:lnTo>
                    <a:pt x="116" y="200"/>
                  </a:lnTo>
                  <a:lnTo>
                    <a:pt x="113" y="200"/>
                  </a:lnTo>
                  <a:lnTo>
                    <a:pt x="111" y="200"/>
                  </a:lnTo>
                  <a:lnTo>
                    <a:pt x="109" y="198"/>
                  </a:lnTo>
                  <a:lnTo>
                    <a:pt x="109" y="200"/>
                  </a:lnTo>
                  <a:lnTo>
                    <a:pt x="109" y="203"/>
                  </a:lnTo>
                  <a:lnTo>
                    <a:pt x="109" y="203"/>
                  </a:lnTo>
                  <a:lnTo>
                    <a:pt x="111" y="203"/>
                  </a:lnTo>
                  <a:lnTo>
                    <a:pt x="111" y="205"/>
                  </a:lnTo>
                  <a:lnTo>
                    <a:pt x="111" y="205"/>
                  </a:lnTo>
                  <a:lnTo>
                    <a:pt x="113" y="205"/>
                  </a:lnTo>
                  <a:lnTo>
                    <a:pt x="113" y="205"/>
                  </a:lnTo>
                  <a:lnTo>
                    <a:pt x="111" y="207"/>
                  </a:lnTo>
                  <a:lnTo>
                    <a:pt x="111" y="210"/>
                  </a:lnTo>
                  <a:lnTo>
                    <a:pt x="111" y="212"/>
                  </a:lnTo>
                  <a:lnTo>
                    <a:pt x="111" y="212"/>
                  </a:lnTo>
                  <a:lnTo>
                    <a:pt x="109" y="210"/>
                  </a:lnTo>
                  <a:lnTo>
                    <a:pt x="104" y="210"/>
                  </a:lnTo>
                  <a:lnTo>
                    <a:pt x="104" y="207"/>
                  </a:lnTo>
                  <a:lnTo>
                    <a:pt x="102" y="205"/>
                  </a:lnTo>
                  <a:lnTo>
                    <a:pt x="99" y="205"/>
                  </a:lnTo>
                  <a:lnTo>
                    <a:pt x="94" y="205"/>
                  </a:lnTo>
                  <a:lnTo>
                    <a:pt x="92" y="207"/>
                  </a:lnTo>
                  <a:lnTo>
                    <a:pt x="92" y="207"/>
                  </a:lnTo>
                  <a:lnTo>
                    <a:pt x="90" y="200"/>
                  </a:lnTo>
                  <a:lnTo>
                    <a:pt x="90" y="200"/>
                  </a:lnTo>
                  <a:lnTo>
                    <a:pt x="87" y="200"/>
                  </a:lnTo>
                  <a:lnTo>
                    <a:pt x="85" y="198"/>
                  </a:lnTo>
                  <a:lnTo>
                    <a:pt x="85" y="198"/>
                  </a:lnTo>
                  <a:lnTo>
                    <a:pt x="85" y="198"/>
                  </a:lnTo>
                  <a:lnTo>
                    <a:pt x="85" y="198"/>
                  </a:lnTo>
                  <a:lnTo>
                    <a:pt x="83" y="200"/>
                  </a:lnTo>
                  <a:lnTo>
                    <a:pt x="80" y="200"/>
                  </a:lnTo>
                  <a:lnTo>
                    <a:pt x="80" y="200"/>
                  </a:lnTo>
                  <a:lnTo>
                    <a:pt x="73" y="200"/>
                  </a:lnTo>
                  <a:lnTo>
                    <a:pt x="73" y="200"/>
                  </a:lnTo>
                  <a:lnTo>
                    <a:pt x="73" y="200"/>
                  </a:lnTo>
                  <a:lnTo>
                    <a:pt x="71" y="200"/>
                  </a:lnTo>
                  <a:lnTo>
                    <a:pt x="68" y="196"/>
                  </a:lnTo>
                  <a:lnTo>
                    <a:pt x="66" y="196"/>
                  </a:lnTo>
                  <a:lnTo>
                    <a:pt x="68" y="193"/>
                  </a:lnTo>
                  <a:lnTo>
                    <a:pt x="64" y="191"/>
                  </a:lnTo>
                  <a:lnTo>
                    <a:pt x="61" y="191"/>
                  </a:lnTo>
                  <a:lnTo>
                    <a:pt x="61" y="191"/>
                  </a:lnTo>
                  <a:lnTo>
                    <a:pt x="59" y="188"/>
                  </a:lnTo>
                  <a:lnTo>
                    <a:pt x="57" y="191"/>
                  </a:lnTo>
                  <a:lnTo>
                    <a:pt x="54" y="191"/>
                  </a:lnTo>
                  <a:lnTo>
                    <a:pt x="54" y="191"/>
                  </a:lnTo>
                  <a:lnTo>
                    <a:pt x="52" y="191"/>
                  </a:lnTo>
                  <a:lnTo>
                    <a:pt x="57" y="193"/>
                  </a:lnTo>
                  <a:lnTo>
                    <a:pt x="59" y="198"/>
                  </a:lnTo>
                  <a:lnTo>
                    <a:pt x="59" y="198"/>
                  </a:lnTo>
                  <a:lnTo>
                    <a:pt x="59" y="200"/>
                  </a:lnTo>
                  <a:lnTo>
                    <a:pt x="61" y="200"/>
                  </a:lnTo>
                  <a:lnTo>
                    <a:pt x="61" y="200"/>
                  </a:lnTo>
                  <a:lnTo>
                    <a:pt x="61" y="203"/>
                  </a:lnTo>
                  <a:lnTo>
                    <a:pt x="61" y="203"/>
                  </a:lnTo>
                  <a:lnTo>
                    <a:pt x="61" y="203"/>
                  </a:lnTo>
                  <a:lnTo>
                    <a:pt x="61" y="207"/>
                  </a:lnTo>
                  <a:lnTo>
                    <a:pt x="61" y="207"/>
                  </a:lnTo>
                  <a:lnTo>
                    <a:pt x="57" y="207"/>
                  </a:lnTo>
                  <a:lnTo>
                    <a:pt x="50" y="205"/>
                  </a:lnTo>
                  <a:lnTo>
                    <a:pt x="50" y="205"/>
                  </a:lnTo>
                  <a:lnTo>
                    <a:pt x="50" y="205"/>
                  </a:lnTo>
                  <a:lnTo>
                    <a:pt x="42" y="203"/>
                  </a:lnTo>
                  <a:lnTo>
                    <a:pt x="42" y="200"/>
                  </a:lnTo>
                  <a:lnTo>
                    <a:pt x="42" y="203"/>
                  </a:lnTo>
                  <a:lnTo>
                    <a:pt x="40" y="205"/>
                  </a:lnTo>
                  <a:lnTo>
                    <a:pt x="40" y="205"/>
                  </a:lnTo>
                  <a:lnTo>
                    <a:pt x="40" y="205"/>
                  </a:lnTo>
                  <a:lnTo>
                    <a:pt x="33" y="207"/>
                  </a:lnTo>
                  <a:lnTo>
                    <a:pt x="33" y="210"/>
                  </a:lnTo>
                  <a:lnTo>
                    <a:pt x="28" y="212"/>
                  </a:lnTo>
                  <a:lnTo>
                    <a:pt x="24" y="210"/>
                  </a:lnTo>
                  <a:lnTo>
                    <a:pt x="21" y="212"/>
                  </a:lnTo>
                  <a:lnTo>
                    <a:pt x="19" y="210"/>
                  </a:lnTo>
                  <a:lnTo>
                    <a:pt x="19" y="212"/>
                  </a:lnTo>
                  <a:lnTo>
                    <a:pt x="19" y="212"/>
                  </a:lnTo>
                  <a:lnTo>
                    <a:pt x="19" y="214"/>
                  </a:lnTo>
                  <a:lnTo>
                    <a:pt x="19" y="214"/>
                  </a:lnTo>
                  <a:lnTo>
                    <a:pt x="19" y="217"/>
                  </a:lnTo>
                  <a:lnTo>
                    <a:pt x="19" y="217"/>
                  </a:lnTo>
                  <a:lnTo>
                    <a:pt x="21" y="219"/>
                  </a:lnTo>
                  <a:lnTo>
                    <a:pt x="21" y="219"/>
                  </a:lnTo>
                  <a:lnTo>
                    <a:pt x="24" y="224"/>
                  </a:lnTo>
                  <a:lnTo>
                    <a:pt x="24" y="224"/>
                  </a:lnTo>
                  <a:lnTo>
                    <a:pt x="24" y="224"/>
                  </a:lnTo>
                  <a:lnTo>
                    <a:pt x="26" y="226"/>
                  </a:lnTo>
                  <a:lnTo>
                    <a:pt x="26" y="231"/>
                  </a:lnTo>
                  <a:lnTo>
                    <a:pt x="26" y="233"/>
                  </a:lnTo>
                  <a:lnTo>
                    <a:pt x="19" y="236"/>
                  </a:lnTo>
                  <a:lnTo>
                    <a:pt x="19" y="236"/>
                  </a:lnTo>
                  <a:lnTo>
                    <a:pt x="19" y="238"/>
                  </a:lnTo>
                  <a:lnTo>
                    <a:pt x="21" y="240"/>
                  </a:lnTo>
                  <a:lnTo>
                    <a:pt x="28" y="240"/>
                  </a:lnTo>
                  <a:lnTo>
                    <a:pt x="35" y="243"/>
                  </a:lnTo>
                  <a:lnTo>
                    <a:pt x="35" y="245"/>
                  </a:lnTo>
                  <a:lnTo>
                    <a:pt x="35" y="245"/>
                  </a:lnTo>
                  <a:lnTo>
                    <a:pt x="40" y="248"/>
                  </a:lnTo>
                  <a:lnTo>
                    <a:pt x="38" y="248"/>
                  </a:lnTo>
                  <a:lnTo>
                    <a:pt x="35" y="248"/>
                  </a:lnTo>
                  <a:lnTo>
                    <a:pt x="35" y="250"/>
                  </a:lnTo>
                  <a:lnTo>
                    <a:pt x="35" y="252"/>
                  </a:lnTo>
                  <a:lnTo>
                    <a:pt x="35" y="255"/>
                  </a:lnTo>
                  <a:lnTo>
                    <a:pt x="35" y="255"/>
                  </a:lnTo>
                  <a:lnTo>
                    <a:pt x="35" y="255"/>
                  </a:lnTo>
                  <a:lnTo>
                    <a:pt x="35" y="259"/>
                  </a:lnTo>
                  <a:lnTo>
                    <a:pt x="38" y="262"/>
                  </a:lnTo>
                  <a:lnTo>
                    <a:pt x="40" y="262"/>
                  </a:lnTo>
                  <a:lnTo>
                    <a:pt x="45" y="262"/>
                  </a:lnTo>
                  <a:lnTo>
                    <a:pt x="47" y="264"/>
                  </a:lnTo>
                  <a:lnTo>
                    <a:pt x="52" y="264"/>
                  </a:lnTo>
                  <a:lnTo>
                    <a:pt x="52" y="264"/>
                  </a:lnTo>
                  <a:lnTo>
                    <a:pt x="52" y="266"/>
                  </a:lnTo>
                  <a:lnTo>
                    <a:pt x="52" y="266"/>
                  </a:lnTo>
                  <a:lnTo>
                    <a:pt x="52" y="269"/>
                  </a:lnTo>
                  <a:lnTo>
                    <a:pt x="50" y="276"/>
                  </a:lnTo>
                  <a:lnTo>
                    <a:pt x="47" y="276"/>
                  </a:lnTo>
                  <a:lnTo>
                    <a:pt x="47" y="278"/>
                  </a:lnTo>
                  <a:lnTo>
                    <a:pt x="47" y="281"/>
                  </a:lnTo>
                  <a:lnTo>
                    <a:pt x="54" y="285"/>
                  </a:lnTo>
                  <a:lnTo>
                    <a:pt x="54" y="288"/>
                  </a:lnTo>
                  <a:lnTo>
                    <a:pt x="61" y="292"/>
                  </a:lnTo>
                  <a:lnTo>
                    <a:pt x="64" y="297"/>
                  </a:lnTo>
                  <a:lnTo>
                    <a:pt x="66" y="302"/>
                  </a:lnTo>
                  <a:lnTo>
                    <a:pt x="68" y="304"/>
                  </a:lnTo>
                  <a:lnTo>
                    <a:pt x="71" y="304"/>
                  </a:lnTo>
                  <a:lnTo>
                    <a:pt x="71" y="307"/>
                  </a:lnTo>
                  <a:lnTo>
                    <a:pt x="73" y="311"/>
                  </a:lnTo>
                  <a:lnTo>
                    <a:pt x="73" y="316"/>
                  </a:lnTo>
                  <a:lnTo>
                    <a:pt x="73" y="321"/>
                  </a:lnTo>
                  <a:lnTo>
                    <a:pt x="73" y="328"/>
                  </a:lnTo>
                  <a:lnTo>
                    <a:pt x="73" y="328"/>
                  </a:lnTo>
                  <a:lnTo>
                    <a:pt x="73" y="333"/>
                  </a:lnTo>
                  <a:lnTo>
                    <a:pt x="73" y="335"/>
                  </a:lnTo>
                  <a:lnTo>
                    <a:pt x="71" y="340"/>
                  </a:lnTo>
                  <a:lnTo>
                    <a:pt x="71" y="342"/>
                  </a:lnTo>
                  <a:lnTo>
                    <a:pt x="71" y="342"/>
                  </a:lnTo>
                  <a:lnTo>
                    <a:pt x="71" y="342"/>
                  </a:lnTo>
                  <a:lnTo>
                    <a:pt x="76" y="342"/>
                  </a:lnTo>
                  <a:lnTo>
                    <a:pt x="73" y="347"/>
                  </a:lnTo>
                  <a:lnTo>
                    <a:pt x="73" y="349"/>
                  </a:lnTo>
                  <a:lnTo>
                    <a:pt x="73" y="351"/>
                  </a:lnTo>
                  <a:lnTo>
                    <a:pt x="73" y="356"/>
                  </a:lnTo>
                  <a:lnTo>
                    <a:pt x="71" y="359"/>
                  </a:lnTo>
                  <a:lnTo>
                    <a:pt x="68" y="361"/>
                  </a:lnTo>
                  <a:lnTo>
                    <a:pt x="68" y="363"/>
                  </a:lnTo>
                  <a:lnTo>
                    <a:pt x="66" y="363"/>
                  </a:lnTo>
                  <a:lnTo>
                    <a:pt x="64" y="363"/>
                  </a:lnTo>
                  <a:lnTo>
                    <a:pt x="61" y="368"/>
                  </a:lnTo>
                  <a:lnTo>
                    <a:pt x="61" y="370"/>
                  </a:lnTo>
                  <a:lnTo>
                    <a:pt x="57" y="377"/>
                  </a:lnTo>
                  <a:lnTo>
                    <a:pt x="54" y="380"/>
                  </a:lnTo>
                  <a:lnTo>
                    <a:pt x="50" y="387"/>
                  </a:lnTo>
                  <a:lnTo>
                    <a:pt x="45" y="392"/>
                  </a:lnTo>
                  <a:lnTo>
                    <a:pt x="45" y="392"/>
                  </a:lnTo>
                  <a:lnTo>
                    <a:pt x="42" y="392"/>
                  </a:lnTo>
                  <a:lnTo>
                    <a:pt x="45" y="394"/>
                  </a:lnTo>
                  <a:lnTo>
                    <a:pt x="45" y="396"/>
                  </a:lnTo>
                  <a:lnTo>
                    <a:pt x="45" y="396"/>
                  </a:lnTo>
                  <a:lnTo>
                    <a:pt x="42" y="396"/>
                  </a:lnTo>
                  <a:lnTo>
                    <a:pt x="42" y="399"/>
                  </a:lnTo>
                  <a:lnTo>
                    <a:pt x="42" y="403"/>
                  </a:lnTo>
                  <a:lnTo>
                    <a:pt x="45" y="408"/>
                  </a:lnTo>
                  <a:lnTo>
                    <a:pt x="45" y="413"/>
                  </a:lnTo>
                  <a:lnTo>
                    <a:pt x="47" y="413"/>
                  </a:lnTo>
                  <a:lnTo>
                    <a:pt x="52" y="413"/>
                  </a:lnTo>
                  <a:lnTo>
                    <a:pt x="54" y="411"/>
                  </a:lnTo>
                  <a:lnTo>
                    <a:pt x="61" y="406"/>
                  </a:lnTo>
                  <a:lnTo>
                    <a:pt x="66" y="408"/>
                  </a:lnTo>
                  <a:lnTo>
                    <a:pt x="59" y="411"/>
                  </a:lnTo>
                  <a:lnTo>
                    <a:pt x="57" y="413"/>
                  </a:lnTo>
                  <a:lnTo>
                    <a:pt x="59" y="413"/>
                  </a:lnTo>
                  <a:lnTo>
                    <a:pt x="64" y="415"/>
                  </a:lnTo>
                  <a:lnTo>
                    <a:pt x="64" y="418"/>
                  </a:lnTo>
                  <a:lnTo>
                    <a:pt x="64" y="418"/>
                  </a:lnTo>
                  <a:lnTo>
                    <a:pt x="61" y="420"/>
                  </a:lnTo>
                  <a:lnTo>
                    <a:pt x="59" y="420"/>
                  </a:lnTo>
                  <a:lnTo>
                    <a:pt x="54" y="422"/>
                  </a:lnTo>
                  <a:lnTo>
                    <a:pt x="47" y="425"/>
                  </a:lnTo>
                  <a:lnTo>
                    <a:pt x="47" y="425"/>
                  </a:lnTo>
                  <a:lnTo>
                    <a:pt x="47" y="425"/>
                  </a:lnTo>
                  <a:lnTo>
                    <a:pt x="47" y="425"/>
                  </a:lnTo>
                  <a:lnTo>
                    <a:pt x="45" y="427"/>
                  </a:lnTo>
                  <a:lnTo>
                    <a:pt x="45" y="427"/>
                  </a:lnTo>
                  <a:lnTo>
                    <a:pt x="42" y="429"/>
                  </a:lnTo>
                  <a:lnTo>
                    <a:pt x="40" y="429"/>
                  </a:lnTo>
                  <a:lnTo>
                    <a:pt x="40" y="432"/>
                  </a:lnTo>
                  <a:lnTo>
                    <a:pt x="35" y="437"/>
                  </a:lnTo>
                  <a:lnTo>
                    <a:pt x="33" y="437"/>
                  </a:lnTo>
                  <a:lnTo>
                    <a:pt x="33" y="437"/>
                  </a:lnTo>
                  <a:lnTo>
                    <a:pt x="28" y="439"/>
                  </a:lnTo>
                  <a:lnTo>
                    <a:pt x="28" y="439"/>
                  </a:lnTo>
                  <a:lnTo>
                    <a:pt x="28" y="439"/>
                  </a:lnTo>
                  <a:lnTo>
                    <a:pt x="28" y="439"/>
                  </a:lnTo>
                  <a:lnTo>
                    <a:pt x="26" y="444"/>
                  </a:lnTo>
                  <a:lnTo>
                    <a:pt x="24" y="446"/>
                  </a:lnTo>
                  <a:lnTo>
                    <a:pt x="21" y="451"/>
                  </a:lnTo>
                  <a:lnTo>
                    <a:pt x="21" y="451"/>
                  </a:lnTo>
                  <a:lnTo>
                    <a:pt x="21" y="451"/>
                  </a:lnTo>
                  <a:lnTo>
                    <a:pt x="19" y="453"/>
                  </a:lnTo>
                  <a:lnTo>
                    <a:pt x="17" y="453"/>
                  </a:lnTo>
                  <a:lnTo>
                    <a:pt x="14" y="453"/>
                  </a:lnTo>
                  <a:lnTo>
                    <a:pt x="12" y="448"/>
                  </a:lnTo>
                  <a:lnTo>
                    <a:pt x="12" y="446"/>
                  </a:lnTo>
                  <a:lnTo>
                    <a:pt x="9" y="444"/>
                  </a:lnTo>
                  <a:lnTo>
                    <a:pt x="5" y="448"/>
                  </a:lnTo>
                  <a:lnTo>
                    <a:pt x="5" y="448"/>
                  </a:lnTo>
                  <a:lnTo>
                    <a:pt x="0" y="451"/>
                  </a:lnTo>
                  <a:lnTo>
                    <a:pt x="5" y="455"/>
                  </a:lnTo>
                  <a:lnTo>
                    <a:pt x="2" y="458"/>
                  </a:lnTo>
                  <a:lnTo>
                    <a:pt x="5" y="460"/>
                  </a:lnTo>
                  <a:lnTo>
                    <a:pt x="7" y="462"/>
                  </a:lnTo>
                  <a:lnTo>
                    <a:pt x="7" y="465"/>
                  </a:lnTo>
                  <a:lnTo>
                    <a:pt x="9" y="467"/>
                  </a:lnTo>
                  <a:lnTo>
                    <a:pt x="9" y="467"/>
                  </a:lnTo>
                  <a:lnTo>
                    <a:pt x="9" y="470"/>
                  </a:lnTo>
                  <a:lnTo>
                    <a:pt x="9" y="470"/>
                  </a:lnTo>
                  <a:lnTo>
                    <a:pt x="7" y="472"/>
                  </a:lnTo>
                  <a:lnTo>
                    <a:pt x="7" y="472"/>
                  </a:lnTo>
                  <a:lnTo>
                    <a:pt x="12" y="472"/>
                  </a:lnTo>
                  <a:lnTo>
                    <a:pt x="17" y="470"/>
                  </a:lnTo>
                  <a:lnTo>
                    <a:pt x="19" y="470"/>
                  </a:lnTo>
                  <a:lnTo>
                    <a:pt x="21" y="470"/>
                  </a:lnTo>
                  <a:lnTo>
                    <a:pt x="21" y="472"/>
                  </a:lnTo>
                  <a:lnTo>
                    <a:pt x="26" y="470"/>
                  </a:lnTo>
                  <a:lnTo>
                    <a:pt x="28" y="470"/>
                  </a:lnTo>
                  <a:lnTo>
                    <a:pt x="28" y="470"/>
                  </a:lnTo>
                  <a:lnTo>
                    <a:pt x="33" y="470"/>
                  </a:lnTo>
                  <a:lnTo>
                    <a:pt x="35" y="472"/>
                  </a:lnTo>
                  <a:lnTo>
                    <a:pt x="33" y="472"/>
                  </a:lnTo>
                  <a:lnTo>
                    <a:pt x="33" y="474"/>
                  </a:lnTo>
                  <a:lnTo>
                    <a:pt x="31" y="477"/>
                  </a:lnTo>
                  <a:lnTo>
                    <a:pt x="31" y="479"/>
                  </a:lnTo>
                  <a:lnTo>
                    <a:pt x="31" y="479"/>
                  </a:lnTo>
                  <a:lnTo>
                    <a:pt x="31" y="479"/>
                  </a:lnTo>
                  <a:lnTo>
                    <a:pt x="31" y="481"/>
                  </a:lnTo>
                  <a:lnTo>
                    <a:pt x="33" y="484"/>
                  </a:lnTo>
                  <a:lnTo>
                    <a:pt x="33" y="486"/>
                  </a:lnTo>
                  <a:lnTo>
                    <a:pt x="33" y="486"/>
                  </a:lnTo>
                  <a:lnTo>
                    <a:pt x="40" y="486"/>
                  </a:lnTo>
                  <a:lnTo>
                    <a:pt x="40" y="488"/>
                  </a:lnTo>
                  <a:lnTo>
                    <a:pt x="45" y="488"/>
                  </a:lnTo>
                  <a:lnTo>
                    <a:pt x="45" y="491"/>
                  </a:lnTo>
                  <a:lnTo>
                    <a:pt x="45" y="493"/>
                  </a:lnTo>
                  <a:lnTo>
                    <a:pt x="45" y="493"/>
                  </a:lnTo>
                  <a:lnTo>
                    <a:pt x="45" y="496"/>
                  </a:lnTo>
                  <a:lnTo>
                    <a:pt x="45" y="496"/>
                  </a:lnTo>
                  <a:lnTo>
                    <a:pt x="45" y="500"/>
                  </a:lnTo>
                  <a:lnTo>
                    <a:pt x="47" y="503"/>
                  </a:lnTo>
                  <a:lnTo>
                    <a:pt x="47" y="505"/>
                  </a:lnTo>
                  <a:lnTo>
                    <a:pt x="47" y="505"/>
                  </a:lnTo>
                  <a:lnTo>
                    <a:pt x="45" y="505"/>
                  </a:lnTo>
                  <a:lnTo>
                    <a:pt x="45" y="507"/>
                  </a:lnTo>
                  <a:lnTo>
                    <a:pt x="45" y="507"/>
                  </a:lnTo>
                  <a:lnTo>
                    <a:pt x="45" y="510"/>
                  </a:lnTo>
                  <a:lnTo>
                    <a:pt x="42" y="512"/>
                  </a:lnTo>
                  <a:lnTo>
                    <a:pt x="42" y="510"/>
                  </a:lnTo>
                  <a:lnTo>
                    <a:pt x="42" y="510"/>
                  </a:lnTo>
                  <a:lnTo>
                    <a:pt x="38" y="510"/>
                  </a:lnTo>
                  <a:lnTo>
                    <a:pt x="38" y="510"/>
                  </a:lnTo>
                  <a:lnTo>
                    <a:pt x="35" y="510"/>
                  </a:lnTo>
                  <a:lnTo>
                    <a:pt x="33" y="512"/>
                  </a:lnTo>
                  <a:lnTo>
                    <a:pt x="33" y="514"/>
                  </a:lnTo>
                  <a:lnTo>
                    <a:pt x="33" y="514"/>
                  </a:lnTo>
                  <a:lnTo>
                    <a:pt x="33" y="519"/>
                  </a:lnTo>
                  <a:lnTo>
                    <a:pt x="33" y="522"/>
                  </a:lnTo>
                  <a:lnTo>
                    <a:pt x="33" y="522"/>
                  </a:lnTo>
                  <a:lnTo>
                    <a:pt x="31" y="526"/>
                  </a:lnTo>
                  <a:lnTo>
                    <a:pt x="28" y="526"/>
                  </a:lnTo>
                  <a:lnTo>
                    <a:pt x="26" y="524"/>
                  </a:lnTo>
                  <a:lnTo>
                    <a:pt x="24" y="524"/>
                  </a:lnTo>
                  <a:lnTo>
                    <a:pt x="24" y="526"/>
                  </a:lnTo>
                  <a:lnTo>
                    <a:pt x="26" y="529"/>
                  </a:lnTo>
                  <a:lnTo>
                    <a:pt x="26" y="529"/>
                  </a:lnTo>
                  <a:lnTo>
                    <a:pt x="33" y="533"/>
                  </a:lnTo>
                  <a:lnTo>
                    <a:pt x="33" y="536"/>
                  </a:lnTo>
                  <a:lnTo>
                    <a:pt x="33" y="536"/>
                  </a:lnTo>
                  <a:lnTo>
                    <a:pt x="33" y="536"/>
                  </a:lnTo>
                  <a:lnTo>
                    <a:pt x="33" y="538"/>
                  </a:lnTo>
                  <a:lnTo>
                    <a:pt x="33" y="540"/>
                  </a:lnTo>
                  <a:lnTo>
                    <a:pt x="35" y="543"/>
                  </a:lnTo>
                  <a:lnTo>
                    <a:pt x="38" y="545"/>
                  </a:lnTo>
                  <a:lnTo>
                    <a:pt x="35" y="548"/>
                  </a:lnTo>
                  <a:lnTo>
                    <a:pt x="35" y="550"/>
                  </a:lnTo>
                  <a:lnTo>
                    <a:pt x="35" y="552"/>
                  </a:lnTo>
                  <a:lnTo>
                    <a:pt x="38" y="552"/>
                  </a:lnTo>
                  <a:lnTo>
                    <a:pt x="38" y="552"/>
                  </a:lnTo>
                  <a:lnTo>
                    <a:pt x="40" y="550"/>
                  </a:lnTo>
                  <a:lnTo>
                    <a:pt x="40" y="550"/>
                  </a:lnTo>
                  <a:lnTo>
                    <a:pt x="42" y="550"/>
                  </a:lnTo>
                  <a:lnTo>
                    <a:pt x="47" y="550"/>
                  </a:lnTo>
                  <a:lnTo>
                    <a:pt x="52" y="550"/>
                  </a:lnTo>
                  <a:lnTo>
                    <a:pt x="52" y="552"/>
                  </a:lnTo>
                  <a:lnTo>
                    <a:pt x="52" y="555"/>
                  </a:lnTo>
                  <a:lnTo>
                    <a:pt x="54" y="557"/>
                  </a:lnTo>
                  <a:lnTo>
                    <a:pt x="59" y="564"/>
                  </a:lnTo>
                  <a:lnTo>
                    <a:pt x="61" y="566"/>
                  </a:lnTo>
                  <a:lnTo>
                    <a:pt x="61" y="566"/>
                  </a:lnTo>
                  <a:lnTo>
                    <a:pt x="64" y="569"/>
                  </a:lnTo>
                  <a:lnTo>
                    <a:pt x="64" y="571"/>
                  </a:lnTo>
                  <a:lnTo>
                    <a:pt x="66" y="571"/>
                  </a:lnTo>
                  <a:lnTo>
                    <a:pt x="66" y="571"/>
                  </a:lnTo>
                  <a:lnTo>
                    <a:pt x="66" y="574"/>
                  </a:lnTo>
                  <a:lnTo>
                    <a:pt x="64" y="576"/>
                  </a:lnTo>
                  <a:lnTo>
                    <a:pt x="64" y="578"/>
                  </a:lnTo>
                  <a:lnTo>
                    <a:pt x="66" y="578"/>
                  </a:lnTo>
                  <a:lnTo>
                    <a:pt x="66" y="578"/>
                  </a:lnTo>
                  <a:lnTo>
                    <a:pt x="66" y="581"/>
                  </a:lnTo>
                  <a:lnTo>
                    <a:pt x="68" y="581"/>
                  </a:lnTo>
                  <a:lnTo>
                    <a:pt x="68" y="578"/>
                  </a:lnTo>
                  <a:lnTo>
                    <a:pt x="73" y="578"/>
                  </a:lnTo>
                  <a:lnTo>
                    <a:pt x="76" y="581"/>
                  </a:lnTo>
                  <a:lnTo>
                    <a:pt x="76" y="581"/>
                  </a:lnTo>
                  <a:lnTo>
                    <a:pt x="78" y="581"/>
                  </a:lnTo>
                  <a:lnTo>
                    <a:pt x="83" y="581"/>
                  </a:lnTo>
                  <a:lnTo>
                    <a:pt x="83" y="583"/>
                  </a:lnTo>
                  <a:lnTo>
                    <a:pt x="83" y="585"/>
                  </a:lnTo>
                  <a:lnTo>
                    <a:pt x="80" y="588"/>
                  </a:lnTo>
                  <a:lnTo>
                    <a:pt x="80" y="590"/>
                  </a:lnTo>
                  <a:lnTo>
                    <a:pt x="80" y="592"/>
                  </a:lnTo>
                  <a:lnTo>
                    <a:pt x="78" y="592"/>
                  </a:lnTo>
                  <a:lnTo>
                    <a:pt x="76" y="590"/>
                  </a:lnTo>
                  <a:lnTo>
                    <a:pt x="76" y="590"/>
                  </a:lnTo>
                  <a:lnTo>
                    <a:pt x="73" y="592"/>
                  </a:lnTo>
                  <a:lnTo>
                    <a:pt x="71" y="595"/>
                  </a:lnTo>
                  <a:lnTo>
                    <a:pt x="71" y="597"/>
                  </a:lnTo>
                  <a:lnTo>
                    <a:pt x="64" y="602"/>
                  </a:lnTo>
                  <a:lnTo>
                    <a:pt x="66" y="602"/>
                  </a:lnTo>
                  <a:lnTo>
                    <a:pt x="66" y="604"/>
                  </a:lnTo>
                  <a:lnTo>
                    <a:pt x="66" y="607"/>
                  </a:lnTo>
                  <a:lnTo>
                    <a:pt x="66" y="607"/>
                  </a:lnTo>
                  <a:lnTo>
                    <a:pt x="68" y="607"/>
                  </a:lnTo>
                  <a:lnTo>
                    <a:pt x="68" y="607"/>
                  </a:lnTo>
                  <a:lnTo>
                    <a:pt x="68" y="609"/>
                  </a:lnTo>
                  <a:lnTo>
                    <a:pt x="68" y="609"/>
                  </a:lnTo>
                  <a:lnTo>
                    <a:pt x="71" y="614"/>
                  </a:lnTo>
                  <a:lnTo>
                    <a:pt x="71" y="614"/>
                  </a:lnTo>
                  <a:lnTo>
                    <a:pt x="71" y="616"/>
                  </a:lnTo>
                  <a:lnTo>
                    <a:pt x="73" y="616"/>
                  </a:lnTo>
                  <a:lnTo>
                    <a:pt x="76" y="621"/>
                  </a:lnTo>
                  <a:lnTo>
                    <a:pt x="76" y="621"/>
                  </a:lnTo>
                  <a:lnTo>
                    <a:pt x="78" y="618"/>
                  </a:lnTo>
                  <a:lnTo>
                    <a:pt x="80" y="618"/>
                  </a:lnTo>
                  <a:lnTo>
                    <a:pt x="80" y="618"/>
                  </a:lnTo>
                  <a:lnTo>
                    <a:pt x="83" y="618"/>
                  </a:lnTo>
                  <a:lnTo>
                    <a:pt x="83" y="618"/>
                  </a:lnTo>
                  <a:lnTo>
                    <a:pt x="85" y="618"/>
                  </a:lnTo>
                  <a:lnTo>
                    <a:pt x="87" y="621"/>
                  </a:lnTo>
                  <a:lnTo>
                    <a:pt x="90" y="621"/>
                  </a:lnTo>
                  <a:lnTo>
                    <a:pt x="92" y="618"/>
                  </a:lnTo>
                  <a:lnTo>
                    <a:pt x="92" y="621"/>
                  </a:lnTo>
                  <a:lnTo>
                    <a:pt x="97" y="621"/>
                  </a:lnTo>
                  <a:lnTo>
                    <a:pt x="99" y="623"/>
                  </a:lnTo>
                  <a:lnTo>
                    <a:pt x="99" y="623"/>
                  </a:lnTo>
                  <a:lnTo>
                    <a:pt x="99" y="625"/>
                  </a:lnTo>
                  <a:lnTo>
                    <a:pt x="99" y="628"/>
                  </a:lnTo>
                  <a:lnTo>
                    <a:pt x="97" y="628"/>
                  </a:lnTo>
                  <a:lnTo>
                    <a:pt x="99" y="630"/>
                  </a:lnTo>
                  <a:lnTo>
                    <a:pt x="99" y="630"/>
                  </a:lnTo>
                  <a:lnTo>
                    <a:pt x="99" y="630"/>
                  </a:lnTo>
                  <a:lnTo>
                    <a:pt x="104" y="635"/>
                  </a:lnTo>
                  <a:lnTo>
                    <a:pt x="106" y="637"/>
                  </a:lnTo>
                  <a:lnTo>
                    <a:pt x="104" y="642"/>
                  </a:lnTo>
                  <a:lnTo>
                    <a:pt x="104" y="644"/>
                  </a:lnTo>
                  <a:lnTo>
                    <a:pt x="104" y="644"/>
                  </a:lnTo>
                  <a:lnTo>
                    <a:pt x="104" y="647"/>
                  </a:lnTo>
                  <a:lnTo>
                    <a:pt x="99" y="654"/>
                  </a:lnTo>
                  <a:lnTo>
                    <a:pt x="99" y="656"/>
                  </a:lnTo>
                  <a:lnTo>
                    <a:pt x="99" y="656"/>
                  </a:lnTo>
                  <a:lnTo>
                    <a:pt x="102" y="659"/>
                  </a:lnTo>
                  <a:lnTo>
                    <a:pt x="102" y="659"/>
                  </a:lnTo>
                  <a:lnTo>
                    <a:pt x="104" y="661"/>
                  </a:lnTo>
                  <a:lnTo>
                    <a:pt x="104" y="661"/>
                  </a:lnTo>
                  <a:lnTo>
                    <a:pt x="109" y="666"/>
                  </a:lnTo>
                  <a:lnTo>
                    <a:pt x="111" y="673"/>
                  </a:lnTo>
                  <a:lnTo>
                    <a:pt x="111" y="673"/>
                  </a:lnTo>
                  <a:lnTo>
                    <a:pt x="111" y="673"/>
                  </a:lnTo>
                  <a:lnTo>
                    <a:pt x="111" y="673"/>
                  </a:lnTo>
                  <a:lnTo>
                    <a:pt x="113" y="673"/>
                  </a:lnTo>
                  <a:lnTo>
                    <a:pt x="116" y="670"/>
                  </a:lnTo>
                  <a:lnTo>
                    <a:pt x="113" y="668"/>
                  </a:lnTo>
                  <a:lnTo>
                    <a:pt x="111" y="661"/>
                  </a:lnTo>
                  <a:lnTo>
                    <a:pt x="109" y="659"/>
                  </a:lnTo>
                  <a:lnTo>
                    <a:pt x="109" y="659"/>
                  </a:lnTo>
                  <a:lnTo>
                    <a:pt x="109" y="656"/>
                  </a:lnTo>
                  <a:lnTo>
                    <a:pt x="109" y="656"/>
                  </a:lnTo>
                  <a:lnTo>
                    <a:pt x="109" y="654"/>
                  </a:lnTo>
                  <a:lnTo>
                    <a:pt x="111" y="654"/>
                  </a:lnTo>
                  <a:lnTo>
                    <a:pt x="111" y="654"/>
                  </a:lnTo>
                  <a:lnTo>
                    <a:pt x="113" y="656"/>
                  </a:lnTo>
                  <a:lnTo>
                    <a:pt x="113" y="656"/>
                  </a:lnTo>
                  <a:lnTo>
                    <a:pt x="113" y="659"/>
                  </a:lnTo>
                  <a:lnTo>
                    <a:pt x="116" y="661"/>
                  </a:lnTo>
                  <a:lnTo>
                    <a:pt x="118" y="661"/>
                  </a:lnTo>
                  <a:lnTo>
                    <a:pt x="118" y="661"/>
                  </a:lnTo>
                  <a:lnTo>
                    <a:pt x="118" y="661"/>
                  </a:lnTo>
                  <a:lnTo>
                    <a:pt x="120" y="663"/>
                  </a:lnTo>
                  <a:lnTo>
                    <a:pt x="120" y="666"/>
                  </a:lnTo>
                  <a:lnTo>
                    <a:pt x="120" y="668"/>
                  </a:lnTo>
                  <a:lnTo>
                    <a:pt x="120" y="668"/>
                  </a:lnTo>
                  <a:lnTo>
                    <a:pt x="125" y="668"/>
                  </a:lnTo>
                  <a:lnTo>
                    <a:pt x="125" y="668"/>
                  </a:lnTo>
                  <a:lnTo>
                    <a:pt x="128" y="666"/>
                  </a:lnTo>
                  <a:lnTo>
                    <a:pt x="128" y="666"/>
                  </a:lnTo>
                  <a:lnTo>
                    <a:pt x="132" y="661"/>
                  </a:lnTo>
                  <a:lnTo>
                    <a:pt x="132" y="661"/>
                  </a:lnTo>
                  <a:lnTo>
                    <a:pt x="135" y="661"/>
                  </a:lnTo>
                  <a:lnTo>
                    <a:pt x="135" y="659"/>
                  </a:lnTo>
                  <a:lnTo>
                    <a:pt x="137" y="659"/>
                  </a:lnTo>
                  <a:lnTo>
                    <a:pt x="137" y="659"/>
                  </a:lnTo>
                  <a:lnTo>
                    <a:pt x="137" y="659"/>
                  </a:lnTo>
                  <a:lnTo>
                    <a:pt x="144" y="659"/>
                  </a:lnTo>
                  <a:lnTo>
                    <a:pt x="146" y="656"/>
                  </a:lnTo>
                  <a:lnTo>
                    <a:pt x="149" y="656"/>
                  </a:lnTo>
                  <a:lnTo>
                    <a:pt x="149" y="656"/>
                  </a:lnTo>
                  <a:lnTo>
                    <a:pt x="151" y="656"/>
                  </a:lnTo>
                  <a:lnTo>
                    <a:pt x="151" y="656"/>
                  </a:lnTo>
                  <a:lnTo>
                    <a:pt x="151" y="656"/>
                  </a:lnTo>
                  <a:lnTo>
                    <a:pt x="154" y="659"/>
                  </a:lnTo>
                  <a:lnTo>
                    <a:pt x="154" y="659"/>
                  </a:lnTo>
                  <a:lnTo>
                    <a:pt x="156" y="659"/>
                  </a:lnTo>
                  <a:lnTo>
                    <a:pt x="156" y="659"/>
                  </a:lnTo>
                  <a:lnTo>
                    <a:pt x="156" y="661"/>
                  </a:lnTo>
                  <a:lnTo>
                    <a:pt x="156" y="661"/>
                  </a:lnTo>
                  <a:lnTo>
                    <a:pt x="154" y="663"/>
                  </a:lnTo>
                  <a:lnTo>
                    <a:pt x="154" y="663"/>
                  </a:lnTo>
                  <a:lnTo>
                    <a:pt x="154" y="666"/>
                  </a:lnTo>
                  <a:lnTo>
                    <a:pt x="156" y="666"/>
                  </a:lnTo>
                  <a:lnTo>
                    <a:pt x="158" y="666"/>
                  </a:lnTo>
                  <a:lnTo>
                    <a:pt x="161" y="666"/>
                  </a:lnTo>
                  <a:lnTo>
                    <a:pt x="161" y="666"/>
                  </a:lnTo>
                  <a:lnTo>
                    <a:pt x="161" y="666"/>
                  </a:lnTo>
                  <a:lnTo>
                    <a:pt x="163" y="663"/>
                  </a:lnTo>
                  <a:lnTo>
                    <a:pt x="163" y="661"/>
                  </a:lnTo>
                  <a:lnTo>
                    <a:pt x="165" y="661"/>
                  </a:lnTo>
                  <a:lnTo>
                    <a:pt x="165" y="661"/>
                  </a:lnTo>
                  <a:lnTo>
                    <a:pt x="168" y="661"/>
                  </a:lnTo>
                  <a:lnTo>
                    <a:pt x="172" y="668"/>
                  </a:lnTo>
                  <a:lnTo>
                    <a:pt x="177" y="668"/>
                  </a:lnTo>
                  <a:lnTo>
                    <a:pt x="180" y="668"/>
                  </a:lnTo>
                  <a:lnTo>
                    <a:pt x="182" y="666"/>
                  </a:lnTo>
                  <a:lnTo>
                    <a:pt x="184" y="663"/>
                  </a:lnTo>
                  <a:lnTo>
                    <a:pt x="187" y="663"/>
                  </a:lnTo>
                  <a:lnTo>
                    <a:pt x="191" y="663"/>
                  </a:lnTo>
                  <a:lnTo>
                    <a:pt x="191" y="661"/>
                  </a:lnTo>
                  <a:lnTo>
                    <a:pt x="191" y="661"/>
                  </a:lnTo>
                  <a:lnTo>
                    <a:pt x="191" y="659"/>
                  </a:lnTo>
                  <a:lnTo>
                    <a:pt x="191" y="659"/>
                  </a:lnTo>
                  <a:lnTo>
                    <a:pt x="189" y="656"/>
                  </a:lnTo>
                  <a:lnTo>
                    <a:pt x="189" y="654"/>
                  </a:lnTo>
                  <a:lnTo>
                    <a:pt x="187" y="651"/>
                  </a:lnTo>
                  <a:lnTo>
                    <a:pt x="187" y="649"/>
                  </a:lnTo>
                  <a:lnTo>
                    <a:pt x="187" y="644"/>
                  </a:lnTo>
                  <a:lnTo>
                    <a:pt x="187" y="642"/>
                  </a:lnTo>
                  <a:lnTo>
                    <a:pt x="187" y="642"/>
                  </a:lnTo>
                  <a:lnTo>
                    <a:pt x="184" y="640"/>
                  </a:lnTo>
                  <a:lnTo>
                    <a:pt x="182" y="640"/>
                  </a:lnTo>
                  <a:lnTo>
                    <a:pt x="182" y="640"/>
                  </a:lnTo>
                  <a:lnTo>
                    <a:pt x="182" y="637"/>
                  </a:lnTo>
                  <a:lnTo>
                    <a:pt x="182" y="637"/>
                  </a:lnTo>
                  <a:lnTo>
                    <a:pt x="182" y="635"/>
                  </a:lnTo>
                  <a:lnTo>
                    <a:pt x="184" y="635"/>
                  </a:lnTo>
                  <a:lnTo>
                    <a:pt x="184" y="633"/>
                  </a:lnTo>
                  <a:lnTo>
                    <a:pt x="184" y="633"/>
                  </a:lnTo>
                  <a:lnTo>
                    <a:pt x="184" y="633"/>
                  </a:lnTo>
                  <a:lnTo>
                    <a:pt x="182" y="628"/>
                  </a:lnTo>
                  <a:lnTo>
                    <a:pt x="182" y="628"/>
                  </a:lnTo>
                  <a:lnTo>
                    <a:pt x="184" y="628"/>
                  </a:lnTo>
                  <a:lnTo>
                    <a:pt x="184" y="625"/>
                  </a:lnTo>
                  <a:lnTo>
                    <a:pt x="187" y="623"/>
                  </a:lnTo>
                  <a:lnTo>
                    <a:pt x="194" y="623"/>
                  </a:lnTo>
                  <a:lnTo>
                    <a:pt x="196" y="623"/>
                  </a:lnTo>
                  <a:lnTo>
                    <a:pt x="196" y="623"/>
                  </a:lnTo>
                  <a:lnTo>
                    <a:pt x="196" y="628"/>
                  </a:lnTo>
                  <a:lnTo>
                    <a:pt x="198" y="628"/>
                  </a:lnTo>
                  <a:lnTo>
                    <a:pt x="201" y="630"/>
                  </a:lnTo>
                  <a:lnTo>
                    <a:pt x="203" y="630"/>
                  </a:lnTo>
                  <a:lnTo>
                    <a:pt x="203" y="630"/>
                  </a:lnTo>
                  <a:lnTo>
                    <a:pt x="205" y="630"/>
                  </a:lnTo>
                  <a:lnTo>
                    <a:pt x="210" y="628"/>
                  </a:lnTo>
                  <a:lnTo>
                    <a:pt x="210" y="628"/>
                  </a:lnTo>
                  <a:lnTo>
                    <a:pt x="210" y="628"/>
                  </a:lnTo>
                  <a:lnTo>
                    <a:pt x="213" y="623"/>
                  </a:lnTo>
                  <a:lnTo>
                    <a:pt x="210" y="621"/>
                  </a:lnTo>
                  <a:lnTo>
                    <a:pt x="213" y="621"/>
                  </a:lnTo>
                  <a:lnTo>
                    <a:pt x="213" y="618"/>
                  </a:lnTo>
                  <a:lnTo>
                    <a:pt x="213" y="618"/>
                  </a:lnTo>
                  <a:lnTo>
                    <a:pt x="210" y="616"/>
                  </a:lnTo>
                  <a:lnTo>
                    <a:pt x="208" y="614"/>
                  </a:lnTo>
                  <a:lnTo>
                    <a:pt x="208" y="611"/>
                  </a:lnTo>
                  <a:lnTo>
                    <a:pt x="210" y="611"/>
                  </a:lnTo>
                  <a:lnTo>
                    <a:pt x="210" y="611"/>
                  </a:lnTo>
                  <a:lnTo>
                    <a:pt x="215" y="609"/>
                  </a:lnTo>
                  <a:lnTo>
                    <a:pt x="215" y="609"/>
                  </a:lnTo>
                  <a:lnTo>
                    <a:pt x="217" y="609"/>
                  </a:lnTo>
                  <a:lnTo>
                    <a:pt x="217" y="607"/>
                  </a:lnTo>
                  <a:lnTo>
                    <a:pt x="220" y="602"/>
                  </a:lnTo>
                  <a:lnTo>
                    <a:pt x="220" y="602"/>
                  </a:lnTo>
                  <a:lnTo>
                    <a:pt x="222" y="602"/>
                  </a:lnTo>
                  <a:lnTo>
                    <a:pt x="222" y="602"/>
                  </a:lnTo>
                  <a:lnTo>
                    <a:pt x="224" y="602"/>
                  </a:lnTo>
                  <a:lnTo>
                    <a:pt x="227" y="599"/>
                  </a:lnTo>
                  <a:lnTo>
                    <a:pt x="231" y="599"/>
                  </a:lnTo>
                  <a:lnTo>
                    <a:pt x="234" y="599"/>
                  </a:lnTo>
                  <a:lnTo>
                    <a:pt x="239" y="595"/>
                  </a:lnTo>
                  <a:lnTo>
                    <a:pt x="243" y="590"/>
                  </a:lnTo>
                  <a:lnTo>
                    <a:pt x="246" y="590"/>
                  </a:lnTo>
                  <a:lnTo>
                    <a:pt x="246" y="590"/>
                  </a:lnTo>
                  <a:lnTo>
                    <a:pt x="248" y="590"/>
                  </a:lnTo>
                  <a:lnTo>
                    <a:pt x="248" y="590"/>
                  </a:lnTo>
                  <a:lnTo>
                    <a:pt x="250" y="592"/>
                  </a:lnTo>
                  <a:lnTo>
                    <a:pt x="253" y="592"/>
                  </a:lnTo>
                  <a:lnTo>
                    <a:pt x="255" y="592"/>
                  </a:lnTo>
                  <a:lnTo>
                    <a:pt x="255" y="592"/>
                  </a:lnTo>
                  <a:lnTo>
                    <a:pt x="255" y="590"/>
                  </a:lnTo>
                  <a:lnTo>
                    <a:pt x="255" y="588"/>
                  </a:lnTo>
                  <a:lnTo>
                    <a:pt x="257" y="585"/>
                  </a:lnTo>
                  <a:lnTo>
                    <a:pt x="257" y="585"/>
                  </a:lnTo>
                  <a:lnTo>
                    <a:pt x="260" y="588"/>
                  </a:lnTo>
                  <a:lnTo>
                    <a:pt x="262" y="588"/>
                  </a:lnTo>
                  <a:lnTo>
                    <a:pt x="262" y="590"/>
                  </a:lnTo>
                  <a:lnTo>
                    <a:pt x="265" y="588"/>
                  </a:lnTo>
                  <a:lnTo>
                    <a:pt x="265" y="585"/>
                  </a:lnTo>
                  <a:lnTo>
                    <a:pt x="267" y="583"/>
                  </a:lnTo>
                  <a:lnTo>
                    <a:pt x="269" y="583"/>
                  </a:lnTo>
                  <a:lnTo>
                    <a:pt x="272" y="581"/>
                  </a:lnTo>
                  <a:lnTo>
                    <a:pt x="272" y="581"/>
                  </a:lnTo>
                  <a:lnTo>
                    <a:pt x="272" y="578"/>
                  </a:lnTo>
                  <a:lnTo>
                    <a:pt x="272" y="576"/>
                  </a:lnTo>
                  <a:lnTo>
                    <a:pt x="274" y="576"/>
                  </a:lnTo>
                  <a:lnTo>
                    <a:pt x="276" y="578"/>
                  </a:lnTo>
                  <a:lnTo>
                    <a:pt x="276" y="581"/>
                  </a:lnTo>
                  <a:lnTo>
                    <a:pt x="276" y="581"/>
                  </a:lnTo>
                  <a:lnTo>
                    <a:pt x="279" y="583"/>
                  </a:lnTo>
                  <a:lnTo>
                    <a:pt x="279" y="583"/>
                  </a:lnTo>
                  <a:lnTo>
                    <a:pt x="281" y="583"/>
                  </a:lnTo>
                  <a:lnTo>
                    <a:pt x="288" y="583"/>
                  </a:lnTo>
                  <a:lnTo>
                    <a:pt x="291" y="583"/>
                  </a:lnTo>
                  <a:lnTo>
                    <a:pt x="293" y="583"/>
                  </a:lnTo>
                  <a:lnTo>
                    <a:pt x="298" y="581"/>
                  </a:lnTo>
                  <a:lnTo>
                    <a:pt x="302" y="578"/>
                  </a:lnTo>
                  <a:lnTo>
                    <a:pt x="305" y="576"/>
                  </a:lnTo>
                  <a:lnTo>
                    <a:pt x="307" y="576"/>
                  </a:lnTo>
                  <a:lnTo>
                    <a:pt x="309" y="576"/>
                  </a:lnTo>
                  <a:lnTo>
                    <a:pt x="309" y="574"/>
                  </a:lnTo>
                  <a:lnTo>
                    <a:pt x="307" y="571"/>
                  </a:lnTo>
                  <a:lnTo>
                    <a:pt x="307" y="571"/>
                  </a:lnTo>
                  <a:lnTo>
                    <a:pt x="309" y="569"/>
                  </a:lnTo>
                  <a:lnTo>
                    <a:pt x="312" y="569"/>
                  </a:lnTo>
                  <a:lnTo>
                    <a:pt x="312" y="566"/>
                  </a:lnTo>
                  <a:lnTo>
                    <a:pt x="312" y="566"/>
                  </a:lnTo>
                  <a:lnTo>
                    <a:pt x="309" y="566"/>
                  </a:lnTo>
                  <a:lnTo>
                    <a:pt x="309" y="564"/>
                  </a:lnTo>
                  <a:lnTo>
                    <a:pt x="309" y="564"/>
                  </a:lnTo>
                  <a:lnTo>
                    <a:pt x="309" y="559"/>
                  </a:lnTo>
                  <a:lnTo>
                    <a:pt x="309" y="559"/>
                  </a:lnTo>
                  <a:lnTo>
                    <a:pt x="309" y="559"/>
                  </a:lnTo>
                  <a:lnTo>
                    <a:pt x="309" y="559"/>
                  </a:lnTo>
                  <a:lnTo>
                    <a:pt x="309" y="557"/>
                  </a:lnTo>
                  <a:lnTo>
                    <a:pt x="312" y="555"/>
                  </a:lnTo>
                  <a:lnTo>
                    <a:pt x="312" y="555"/>
                  </a:lnTo>
                  <a:lnTo>
                    <a:pt x="314" y="555"/>
                  </a:lnTo>
                  <a:lnTo>
                    <a:pt x="317" y="555"/>
                  </a:lnTo>
                  <a:lnTo>
                    <a:pt x="321" y="557"/>
                  </a:lnTo>
                  <a:lnTo>
                    <a:pt x="324" y="557"/>
                  </a:lnTo>
                  <a:lnTo>
                    <a:pt x="333" y="552"/>
                  </a:lnTo>
                  <a:lnTo>
                    <a:pt x="338" y="552"/>
                  </a:lnTo>
                  <a:lnTo>
                    <a:pt x="340" y="552"/>
                  </a:lnTo>
                  <a:lnTo>
                    <a:pt x="347" y="548"/>
                  </a:lnTo>
                  <a:lnTo>
                    <a:pt x="350" y="548"/>
                  </a:lnTo>
                  <a:lnTo>
                    <a:pt x="350" y="548"/>
                  </a:lnTo>
                  <a:lnTo>
                    <a:pt x="352" y="548"/>
                  </a:lnTo>
                  <a:lnTo>
                    <a:pt x="354" y="548"/>
                  </a:lnTo>
                  <a:lnTo>
                    <a:pt x="357" y="548"/>
                  </a:lnTo>
                  <a:lnTo>
                    <a:pt x="357" y="545"/>
                  </a:lnTo>
                  <a:lnTo>
                    <a:pt x="357" y="545"/>
                  </a:lnTo>
                  <a:lnTo>
                    <a:pt x="357" y="543"/>
                  </a:lnTo>
                  <a:lnTo>
                    <a:pt x="357" y="543"/>
                  </a:lnTo>
                  <a:lnTo>
                    <a:pt x="359" y="540"/>
                  </a:lnTo>
                  <a:lnTo>
                    <a:pt x="359" y="540"/>
                  </a:lnTo>
                  <a:lnTo>
                    <a:pt x="364" y="540"/>
                  </a:lnTo>
                  <a:lnTo>
                    <a:pt x="366" y="538"/>
                  </a:lnTo>
                  <a:lnTo>
                    <a:pt x="369" y="538"/>
                  </a:lnTo>
                  <a:lnTo>
                    <a:pt x="369" y="536"/>
                  </a:lnTo>
                  <a:lnTo>
                    <a:pt x="369" y="533"/>
                  </a:lnTo>
                  <a:lnTo>
                    <a:pt x="371" y="533"/>
                  </a:lnTo>
                  <a:lnTo>
                    <a:pt x="371" y="533"/>
                  </a:lnTo>
                  <a:lnTo>
                    <a:pt x="371" y="533"/>
                  </a:lnTo>
                  <a:lnTo>
                    <a:pt x="371" y="536"/>
                  </a:lnTo>
                  <a:lnTo>
                    <a:pt x="371" y="536"/>
                  </a:lnTo>
                  <a:lnTo>
                    <a:pt x="373" y="536"/>
                  </a:lnTo>
                  <a:lnTo>
                    <a:pt x="373" y="536"/>
                  </a:lnTo>
                  <a:lnTo>
                    <a:pt x="373" y="533"/>
                  </a:lnTo>
                  <a:lnTo>
                    <a:pt x="376" y="533"/>
                  </a:lnTo>
                  <a:lnTo>
                    <a:pt x="376" y="533"/>
                  </a:lnTo>
                  <a:lnTo>
                    <a:pt x="376" y="531"/>
                  </a:lnTo>
                  <a:lnTo>
                    <a:pt x="373" y="529"/>
                  </a:lnTo>
                  <a:lnTo>
                    <a:pt x="373" y="529"/>
                  </a:lnTo>
                  <a:lnTo>
                    <a:pt x="371" y="526"/>
                  </a:lnTo>
                  <a:lnTo>
                    <a:pt x="371" y="526"/>
                  </a:lnTo>
                  <a:lnTo>
                    <a:pt x="371" y="526"/>
                  </a:lnTo>
                  <a:lnTo>
                    <a:pt x="369" y="524"/>
                  </a:lnTo>
                  <a:lnTo>
                    <a:pt x="371" y="524"/>
                  </a:lnTo>
                  <a:lnTo>
                    <a:pt x="371" y="522"/>
                  </a:lnTo>
                  <a:lnTo>
                    <a:pt x="373" y="522"/>
                  </a:lnTo>
                  <a:lnTo>
                    <a:pt x="378" y="519"/>
                  </a:lnTo>
                  <a:lnTo>
                    <a:pt x="378" y="519"/>
                  </a:lnTo>
                  <a:lnTo>
                    <a:pt x="380" y="517"/>
                  </a:lnTo>
                  <a:lnTo>
                    <a:pt x="383" y="514"/>
                  </a:lnTo>
                  <a:lnTo>
                    <a:pt x="383" y="514"/>
                  </a:lnTo>
                  <a:lnTo>
                    <a:pt x="385" y="514"/>
                  </a:lnTo>
                  <a:lnTo>
                    <a:pt x="387" y="517"/>
                  </a:lnTo>
                  <a:lnTo>
                    <a:pt x="387" y="517"/>
                  </a:lnTo>
                  <a:lnTo>
                    <a:pt x="390" y="517"/>
                  </a:lnTo>
                  <a:lnTo>
                    <a:pt x="390" y="514"/>
                  </a:lnTo>
                  <a:lnTo>
                    <a:pt x="390" y="514"/>
                  </a:lnTo>
                  <a:lnTo>
                    <a:pt x="390" y="514"/>
                  </a:lnTo>
                  <a:lnTo>
                    <a:pt x="390" y="510"/>
                  </a:lnTo>
                  <a:lnTo>
                    <a:pt x="390" y="510"/>
                  </a:lnTo>
                  <a:lnTo>
                    <a:pt x="387" y="507"/>
                  </a:lnTo>
                  <a:lnTo>
                    <a:pt x="387" y="507"/>
                  </a:lnTo>
                  <a:lnTo>
                    <a:pt x="387" y="505"/>
                  </a:lnTo>
                  <a:lnTo>
                    <a:pt x="385" y="500"/>
                  </a:lnTo>
                  <a:lnTo>
                    <a:pt x="387" y="500"/>
                  </a:lnTo>
                  <a:lnTo>
                    <a:pt x="387" y="498"/>
                  </a:lnTo>
                  <a:lnTo>
                    <a:pt x="387" y="496"/>
                  </a:lnTo>
                  <a:lnTo>
                    <a:pt x="385" y="496"/>
                  </a:lnTo>
                  <a:lnTo>
                    <a:pt x="385" y="493"/>
                  </a:lnTo>
                  <a:lnTo>
                    <a:pt x="385" y="493"/>
                  </a:lnTo>
                  <a:lnTo>
                    <a:pt x="390" y="488"/>
                  </a:lnTo>
                  <a:lnTo>
                    <a:pt x="392" y="488"/>
                  </a:lnTo>
                  <a:lnTo>
                    <a:pt x="392" y="488"/>
                  </a:lnTo>
                  <a:lnTo>
                    <a:pt x="394" y="486"/>
                  </a:lnTo>
                  <a:lnTo>
                    <a:pt x="397" y="486"/>
                  </a:lnTo>
                  <a:lnTo>
                    <a:pt x="404" y="488"/>
                  </a:lnTo>
                  <a:lnTo>
                    <a:pt x="406" y="488"/>
                  </a:lnTo>
                  <a:lnTo>
                    <a:pt x="409" y="491"/>
                  </a:lnTo>
                  <a:lnTo>
                    <a:pt x="409" y="491"/>
                  </a:lnTo>
                  <a:lnTo>
                    <a:pt x="409" y="491"/>
                  </a:lnTo>
                  <a:lnTo>
                    <a:pt x="406" y="498"/>
                  </a:lnTo>
                  <a:lnTo>
                    <a:pt x="404" y="500"/>
                  </a:lnTo>
                  <a:lnTo>
                    <a:pt x="404" y="503"/>
                  </a:lnTo>
                  <a:lnTo>
                    <a:pt x="404" y="503"/>
                  </a:lnTo>
                  <a:lnTo>
                    <a:pt x="404" y="503"/>
                  </a:lnTo>
                  <a:lnTo>
                    <a:pt x="406" y="505"/>
                  </a:lnTo>
                  <a:lnTo>
                    <a:pt x="406" y="505"/>
                  </a:lnTo>
                  <a:lnTo>
                    <a:pt x="411" y="507"/>
                  </a:lnTo>
                  <a:lnTo>
                    <a:pt x="413" y="507"/>
                  </a:lnTo>
                  <a:lnTo>
                    <a:pt x="416" y="510"/>
                  </a:lnTo>
                  <a:lnTo>
                    <a:pt x="418" y="514"/>
                  </a:lnTo>
                  <a:lnTo>
                    <a:pt x="418" y="514"/>
                  </a:lnTo>
                  <a:lnTo>
                    <a:pt x="420" y="517"/>
                  </a:lnTo>
                  <a:lnTo>
                    <a:pt x="423" y="517"/>
                  </a:lnTo>
                  <a:lnTo>
                    <a:pt x="425" y="517"/>
                  </a:lnTo>
                  <a:lnTo>
                    <a:pt x="428" y="517"/>
                  </a:lnTo>
                  <a:lnTo>
                    <a:pt x="430" y="517"/>
                  </a:lnTo>
                  <a:lnTo>
                    <a:pt x="430" y="517"/>
                  </a:lnTo>
                  <a:lnTo>
                    <a:pt x="432" y="519"/>
                  </a:lnTo>
                  <a:lnTo>
                    <a:pt x="432" y="524"/>
                  </a:lnTo>
                  <a:lnTo>
                    <a:pt x="432" y="524"/>
                  </a:lnTo>
                  <a:lnTo>
                    <a:pt x="432" y="526"/>
                  </a:lnTo>
                  <a:lnTo>
                    <a:pt x="432" y="533"/>
                  </a:lnTo>
                  <a:lnTo>
                    <a:pt x="432" y="536"/>
                  </a:lnTo>
                  <a:lnTo>
                    <a:pt x="432" y="538"/>
                  </a:lnTo>
                  <a:lnTo>
                    <a:pt x="432" y="540"/>
                  </a:lnTo>
                  <a:lnTo>
                    <a:pt x="435" y="543"/>
                  </a:lnTo>
                  <a:lnTo>
                    <a:pt x="437" y="545"/>
                  </a:lnTo>
                  <a:lnTo>
                    <a:pt x="439" y="548"/>
                  </a:lnTo>
                  <a:lnTo>
                    <a:pt x="442" y="550"/>
                  </a:lnTo>
                  <a:lnTo>
                    <a:pt x="444" y="552"/>
                  </a:lnTo>
                  <a:lnTo>
                    <a:pt x="446" y="555"/>
                  </a:lnTo>
                  <a:lnTo>
                    <a:pt x="446" y="555"/>
                  </a:lnTo>
                  <a:lnTo>
                    <a:pt x="446" y="557"/>
                  </a:lnTo>
                  <a:lnTo>
                    <a:pt x="446" y="562"/>
                  </a:lnTo>
                  <a:lnTo>
                    <a:pt x="446" y="562"/>
                  </a:lnTo>
                  <a:lnTo>
                    <a:pt x="449" y="562"/>
                  </a:lnTo>
                  <a:lnTo>
                    <a:pt x="449" y="562"/>
                  </a:lnTo>
                  <a:lnTo>
                    <a:pt x="451" y="562"/>
                  </a:lnTo>
                  <a:lnTo>
                    <a:pt x="451" y="559"/>
                  </a:lnTo>
                  <a:lnTo>
                    <a:pt x="454" y="559"/>
                  </a:lnTo>
                  <a:lnTo>
                    <a:pt x="456" y="559"/>
                  </a:lnTo>
                  <a:lnTo>
                    <a:pt x="458" y="559"/>
                  </a:lnTo>
                  <a:lnTo>
                    <a:pt x="461" y="559"/>
                  </a:lnTo>
                  <a:lnTo>
                    <a:pt x="461" y="562"/>
                  </a:lnTo>
                  <a:lnTo>
                    <a:pt x="463" y="562"/>
                  </a:lnTo>
                  <a:lnTo>
                    <a:pt x="463" y="562"/>
                  </a:lnTo>
                  <a:lnTo>
                    <a:pt x="463" y="562"/>
                  </a:lnTo>
                  <a:lnTo>
                    <a:pt x="463" y="562"/>
                  </a:lnTo>
                  <a:lnTo>
                    <a:pt x="465" y="562"/>
                  </a:lnTo>
                  <a:lnTo>
                    <a:pt x="465" y="559"/>
                  </a:ln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83" name="Freeform 15">
              <a:extLst>
                <a:ext uri="{FF2B5EF4-FFF2-40B4-BE49-F238E27FC236}">
                  <a16:creationId xmlns:a16="http://schemas.microsoft.com/office/drawing/2014/main" id="{65F166EC-CC39-4A8F-83C6-36A5E0D5FFE7}"/>
                </a:ext>
              </a:extLst>
            </p:cNvPr>
            <p:cNvSpPr>
              <a:spLocks/>
            </p:cNvSpPr>
            <p:nvPr/>
          </p:nvSpPr>
          <p:spPr bwMode="gray">
            <a:xfrm>
              <a:off x="-2108200" y="3192463"/>
              <a:ext cx="889000" cy="696912"/>
            </a:xfrm>
            <a:custGeom>
              <a:avLst/>
              <a:gdLst>
                <a:gd name="T0" fmla="*/ 176 w 237"/>
                <a:gd name="T1" fmla="*/ 147 h 186"/>
                <a:gd name="T2" fmla="*/ 181 w 237"/>
                <a:gd name="T3" fmla="*/ 137 h 186"/>
                <a:gd name="T4" fmla="*/ 185 w 237"/>
                <a:gd name="T5" fmla="*/ 142 h 186"/>
                <a:gd name="T6" fmla="*/ 193 w 237"/>
                <a:gd name="T7" fmla="*/ 138 h 186"/>
                <a:gd name="T8" fmla="*/ 205 w 237"/>
                <a:gd name="T9" fmla="*/ 133 h 186"/>
                <a:gd name="T10" fmla="*/ 206 w 237"/>
                <a:gd name="T11" fmla="*/ 121 h 186"/>
                <a:gd name="T12" fmla="*/ 206 w 237"/>
                <a:gd name="T13" fmla="*/ 112 h 186"/>
                <a:gd name="T14" fmla="*/ 217 w 237"/>
                <a:gd name="T15" fmla="*/ 104 h 186"/>
                <a:gd name="T16" fmla="*/ 236 w 237"/>
                <a:gd name="T17" fmla="*/ 97 h 186"/>
                <a:gd name="T18" fmla="*/ 227 w 237"/>
                <a:gd name="T19" fmla="*/ 84 h 186"/>
                <a:gd name="T20" fmla="*/ 214 w 237"/>
                <a:gd name="T21" fmla="*/ 75 h 186"/>
                <a:gd name="T22" fmla="*/ 205 w 237"/>
                <a:gd name="T23" fmla="*/ 87 h 186"/>
                <a:gd name="T24" fmla="*/ 187 w 237"/>
                <a:gd name="T25" fmla="*/ 90 h 186"/>
                <a:gd name="T26" fmla="*/ 162 w 237"/>
                <a:gd name="T27" fmla="*/ 82 h 186"/>
                <a:gd name="T28" fmla="*/ 147 w 237"/>
                <a:gd name="T29" fmla="*/ 72 h 186"/>
                <a:gd name="T30" fmla="*/ 132 w 237"/>
                <a:gd name="T31" fmla="*/ 61 h 186"/>
                <a:gd name="T32" fmla="*/ 137 w 237"/>
                <a:gd name="T33" fmla="*/ 47 h 186"/>
                <a:gd name="T34" fmla="*/ 129 w 237"/>
                <a:gd name="T35" fmla="*/ 35 h 186"/>
                <a:gd name="T36" fmla="*/ 107 w 237"/>
                <a:gd name="T37" fmla="*/ 33 h 186"/>
                <a:gd name="T38" fmla="*/ 90 w 237"/>
                <a:gd name="T39" fmla="*/ 12 h 186"/>
                <a:gd name="T40" fmla="*/ 71 w 237"/>
                <a:gd name="T41" fmla="*/ 1 h 186"/>
                <a:gd name="T42" fmla="*/ 63 w 237"/>
                <a:gd name="T43" fmla="*/ 9 h 186"/>
                <a:gd name="T44" fmla="*/ 44 w 237"/>
                <a:gd name="T45" fmla="*/ 7 h 186"/>
                <a:gd name="T46" fmla="*/ 30 w 237"/>
                <a:gd name="T47" fmla="*/ 22 h 186"/>
                <a:gd name="T48" fmla="*/ 17 w 237"/>
                <a:gd name="T49" fmla="*/ 29 h 186"/>
                <a:gd name="T50" fmla="*/ 7 w 237"/>
                <a:gd name="T51" fmla="*/ 34 h 186"/>
                <a:gd name="T52" fmla="*/ 6 w 237"/>
                <a:gd name="T53" fmla="*/ 44 h 186"/>
                <a:gd name="T54" fmla="*/ 19 w 237"/>
                <a:gd name="T55" fmla="*/ 55 h 186"/>
                <a:gd name="T56" fmla="*/ 31 w 237"/>
                <a:gd name="T57" fmla="*/ 60 h 186"/>
                <a:gd name="T58" fmla="*/ 27 w 237"/>
                <a:gd name="T59" fmla="*/ 66 h 186"/>
                <a:gd name="T60" fmla="*/ 25 w 237"/>
                <a:gd name="T61" fmla="*/ 70 h 186"/>
                <a:gd name="T62" fmla="*/ 28 w 237"/>
                <a:gd name="T63" fmla="*/ 79 h 186"/>
                <a:gd name="T64" fmla="*/ 20 w 237"/>
                <a:gd name="T65" fmla="*/ 83 h 186"/>
                <a:gd name="T66" fmla="*/ 15 w 237"/>
                <a:gd name="T67" fmla="*/ 91 h 186"/>
                <a:gd name="T68" fmla="*/ 10 w 237"/>
                <a:gd name="T69" fmla="*/ 92 h 186"/>
                <a:gd name="T70" fmla="*/ 13 w 237"/>
                <a:gd name="T71" fmla="*/ 102 h 186"/>
                <a:gd name="T72" fmla="*/ 7 w 237"/>
                <a:gd name="T73" fmla="*/ 107 h 186"/>
                <a:gd name="T74" fmla="*/ 4 w 237"/>
                <a:gd name="T75" fmla="*/ 114 h 186"/>
                <a:gd name="T76" fmla="*/ 1 w 237"/>
                <a:gd name="T77" fmla="*/ 131 h 186"/>
                <a:gd name="T78" fmla="*/ 15 w 237"/>
                <a:gd name="T79" fmla="*/ 126 h 186"/>
                <a:gd name="T80" fmla="*/ 15 w 237"/>
                <a:gd name="T81" fmla="*/ 139 h 186"/>
                <a:gd name="T82" fmla="*/ 19 w 237"/>
                <a:gd name="T83" fmla="*/ 143 h 186"/>
                <a:gd name="T84" fmla="*/ 28 w 237"/>
                <a:gd name="T85" fmla="*/ 142 h 186"/>
                <a:gd name="T86" fmla="*/ 40 w 237"/>
                <a:gd name="T87" fmla="*/ 149 h 186"/>
                <a:gd name="T88" fmla="*/ 50 w 237"/>
                <a:gd name="T89" fmla="*/ 161 h 186"/>
                <a:gd name="T90" fmla="*/ 56 w 237"/>
                <a:gd name="T91" fmla="*/ 167 h 186"/>
                <a:gd name="T92" fmla="*/ 63 w 237"/>
                <a:gd name="T93" fmla="*/ 177 h 186"/>
                <a:gd name="T94" fmla="*/ 66 w 237"/>
                <a:gd name="T95" fmla="*/ 184 h 186"/>
                <a:gd name="T96" fmla="*/ 75 w 237"/>
                <a:gd name="T97" fmla="*/ 181 h 186"/>
                <a:gd name="T98" fmla="*/ 73 w 237"/>
                <a:gd name="T99" fmla="*/ 168 h 186"/>
                <a:gd name="T100" fmla="*/ 81 w 237"/>
                <a:gd name="T101" fmla="*/ 164 h 186"/>
                <a:gd name="T102" fmla="*/ 96 w 237"/>
                <a:gd name="T103" fmla="*/ 168 h 186"/>
                <a:gd name="T104" fmla="*/ 108 w 237"/>
                <a:gd name="T105" fmla="*/ 167 h 186"/>
                <a:gd name="T106" fmla="*/ 114 w 237"/>
                <a:gd name="T107" fmla="*/ 176 h 186"/>
                <a:gd name="T108" fmla="*/ 121 w 237"/>
                <a:gd name="T109" fmla="*/ 169 h 186"/>
                <a:gd name="T110" fmla="*/ 120 w 237"/>
                <a:gd name="T111" fmla="*/ 158 h 186"/>
                <a:gd name="T112" fmla="*/ 125 w 237"/>
                <a:gd name="T113" fmla="*/ 149 h 186"/>
                <a:gd name="T114" fmla="*/ 134 w 237"/>
                <a:gd name="T115" fmla="*/ 150 h 186"/>
                <a:gd name="T116" fmla="*/ 142 w 237"/>
                <a:gd name="T117" fmla="*/ 162 h 186"/>
                <a:gd name="T118" fmla="*/ 159 w 237"/>
                <a:gd name="T119" fmla="*/ 161 h 186"/>
                <a:gd name="T120" fmla="*/ 168 w 237"/>
                <a:gd name="T121" fmla="*/ 161 h 186"/>
                <a:gd name="T122" fmla="*/ 176 w 237"/>
                <a:gd name="T123" fmla="*/ 15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7" h="186">
                  <a:moveTo>
                    <a:pt x="175" y="157"/>
                  </a:moveTo>
                  <a:cubicBezTo>
                    <a:pt x="178" y="156"/>
                    <a:pt x="178" y="156"/>
                    <a:pt x="178" y="156"/>
                  </a:cubicBezTo>
                  <a:cubicBezTo>
                    <a:pt x="178" y="155"/>
                    <a:pt x="178" y="155"/>
                    <a:pt x="178" y="155"/>
                  </a:cubicBezTo>
                  <a:cubicBezTo>
                    <a:pt x="178" y="154"/>
                    <a:pt x="178" y="154"/>
                    <a:pt x="178" y="154"/>
                  </a:cubicBezTo>
                  <a:cubicBezTo>
                    <a:pt x="179" y="153"/>
                    <a:pt x="179" y="153"/>
                    <a:pt x="179" y="153"/>
                  </a:cubicBezTo>
                  <a:cubicBezTo>
                    <a:pt x="179" y="152"/>
                    <a:pt x="179" y="152"/>
                    <a:pt x="179" y="152"/>
                  </a:cubicBezTo>
                  <a:cubicBezTo>
                    <a:pt x="177" y="150"/>
                    <a:pt x="177" y="150"/>
                    <a:pt x="177" y="150"/>
                  </a:cubicBezTo>
                  <a:cubicBezTo>
                    <a:pt x="177" y="149"/>
                    <a:pt x="177" y="149"/>
                    <a:pt x="177" y="149"/>
                  </a:cubicBezTo>
                  <a:cubicBezTo>
                    <a:pt x="177" y="147"/>
                    <a:pt x="177" y="147"/>
                    <a:pt x="177" y="147"/>
                  </a:cubicBezTo>
                  <a:cubicBezTo>
                    <a:pt x="176" y="147"/>
                    <a:pt x="176" y="147"/>
                    <a:pt x="176" y="147"/>
                  </a:cubicBezTo>
                  <a:cubicBezTo>
                    <a:pt x="176" y="147"/>
                    <a:pt x="176" y="147"/>
                    <a:pt x="176" y="147"/>
                  </a:cubicBezTo>
                  <a:cubicBezTo>
                    <a:pt x="175" y="148"/>
                    <a:pt x="175" y="148"/>
                    <a:pt x="175" y="148"/>
                  </a:cubicBezTo>
                  <a:cubicBezTo>
                    <a:pt x="173" y="147"/>
                    <a:pt x="173" y="147"/>
                    <a:pt x="173" y="147"/>
                  </a:cubicBezTo>
                  <a:cubicBezTo>
                    <a:pt x="172" y="146"/>
                    <a:pt x="172" y="146"/>
                    <a:pt x="172" y="146"/>
                  </a:cubicBezTo>
                  <a:cubicBezTo>
                    <a:pt x="173" y="144"/>
                    <a:pt x="173" y="144"/>
                    <a:pt x="173" y="144"/>
                  </a:cubicBezTo>
                  <a:cubicBezTo>
                    <a:pt x="173" y="143"/>
                    <a:pt x="173" y="143"/>
                    <a:pt x="173" y="143"/>
                  </a:cubicBezTo>
                  <a:cubicBezTo>
                    <a:pt x="175" y="143"/>
                    <a:pt x="175" y="143"/>
                    <a:pt x="175" y="143"/>
                  </a:cubicBezTo>
                  <a:cubicBezTo>
                    <a:pt x="176" y="142"/>
                    <a:pt x="176" y="142"/>
                    <a:pt x="176" y="142"/>
                  </a:cubicBezTo>
                  <a:cubicBezTo>
                    <a:pt x="177" y="141"/>
                    <a:pt x="177" y="141"/>
                    <a:pt x="177" y="141"/>
                  </a:cubicBezTo>
                  <a:cubicBezTo>
                    <a:pt x="177" y="139"/>
                    <a:pt x="177" y="139"/>
                    <a:pt x="177" y="139"/>
                  </a:cubicBezTo>
                  <a:cubicBezTo>
                    <a:pt x="179" y="138"/>
                    <a:pt x="179" y="138"/>
                    <a:pt x="179" y="138"/>
                  </a:cubicBezTo>
                  <a:cubicBezTo>
                    <a:pt x="181" y="137"/>
                    <a:pt x="181" y="137"/>
                    <a:pt x="181" y="137"/>
                  </a:cubicBezTo>
                  <a:cubicBezTo>
                    <a:pt x="181" y="135"/>
                    <a:pt x="181" y="135"/>
                    <a:pt x="181" y="135"/>
                  </a:cubicBezTo>
                  <a:cubicBezTo>
                    <a:pt x="182" y="134"/>
                    <a:pt x="182" y="134"/>
                    <a:pt x="182" y="134"/>
                  </a:cubicBezTo>
                  <a:cubicBezTo>
                    <a:pt x="183" y="133"/>
                    <a:pt x="183" y="133"/>
                    <a:pt x="183" y="133"/>
                  </a:cubicBezTo>
                  <a:cubicBezTo>
                    <a:pt x="185" y="134"/>
                    <a:pt x="185" y="134"/>
                    <a:pt x="185" y="134"/>
                  </a:cubicBezTo>
                  <a:cubicBezTo>
                    <a:pt x="184" y="135"/>
                    <a:pt x="184" y="135"/>
                    <a:pt x="184" y="135"/>
                  </a:cubicBezTo>
                  <a:cubicBezTo>
                    <a:pt x="184" y="137"/>
                    <a:pt x="184" y="137"/>
                    <a:pt x="184" y="137"/>
                  </a:cubicBezTo>
                  <a:cubicBezTo>
                    <a:pt x="185" y="137"/>
                    <a:pt x="185" y="137"/>
                    <a:pt x="185" y="137"/>
                  </a:cubicBezTo>
                  <a:cubicBezTo>
                    <a:pt x="186" y="138"/>
                    <a:pt x="186" y="138"/>
                    <a:pt x="186" y="138"/>
                  </a:cubicBezTo>
                  <a:cubicBezTo>
                    <a:pt x="185" y="139"/>
                    <a:pt x="185" y="139"/>
                    <a:pt x="185" y="139"/>
                  </a:cubicBezTo>
                  <a:cubicBezTo>
                    <a:pt x="184" y="141"/>
                    <a:pt x="184" y="141"/>
                    <a:pt x="184" y="141"/>
                  </a:cubicBezTo>
                  <a:cubicBezTo>
                    <a:pt x="185" y="142"/>
                    <a:pt x="185" y="142"/>
                    <a:pt x="185" y="142"/>
                  </a:cubicBezTo>
                  <a:cubicBezTo>
                    <a:pt x="187" y="143"/>
                    <a:pt x="187" y="143"/>
                    <a:pt x="187" y="143"/>
                  </a:cubicBezTo>
                  <a:cubicBezTo>
                    <a:pt x="190" y="143"/>
                    <a:pt x="190" y="143"/>
                    <a:pt x="190" y="143"/>
                  </a:cubicBezTo>
                  <a:cubicBezTo>
                    <a:pt x="190" y="141"/>
                    <a:pt x="190" y="141"/>
                    <a:pt x="190" y="141"/>
                  </a:cubicBezTo>
                  <a:cubicBezTo>
                    <a:pt x="191" y="140"/>
                    <a:pt x="191" y="140"/>
                    <a:pt x="191" y="140"/>
                  </a:cubicBezTo>
                  <a:cubicBezTo>
                    <a:pt x="192" y="140"/>
                    <a:pt x="192" y="140"/>
                    <a:pt x="192" y="140"/>
                  </a:cubicBezTo>
                  <a:cubicBezTo>
                    <a:pt x="193" y="141"/>
                    <a:pt x="193" y="141"/>
                    <a:pt x="193" y="141"/>
                  </a:cubicBezTo>
                  <a:cubicBezTo>
                    <a:pt x="193" y="141"/>
                    <a:pt x="194" y="141"/>
                    <a:pt x="194" y="141"/>
                  </a:cubicBezTo>
                  <a:cubicBezTo>
                    <a:pt x="194" y="141"/>
                    <a:pt x="197" y="140"/>
                    <a:pt x="197" y="140"/>
                  </a:cubicBezTo>
                  <a:cubicBezTo>
                    <a:pt x="197" y="139"/>
                    <a:pt x="197" y="139"/>
                    <a:pt x="197" y="139"/>
                  </a:cubicBezTo>
                  <a:cubicBezTo>
                    <a:pt x="194" y="139"/>
                    <a:pt x="194" y="139"/>
                    <a:pt x="194" y="139"/>
                  </a:cubicBezTo>
                  <a:cubicBezTo>
                    <a:pt x="193" y="138"/>
                    <a:pt x="193" y="138"/>
                    <a:pt x="193" y="138"/>
                  </a:cubicBezTo>
                  <a:cubicBezTo>
                    <a:pt x="193" y="137"/>
                    <a:pt x="193" y="137"/>
                    <a:pt x="193" y="137"/>
                  </a:cubicBezTo>
                  <a:cubicBezTo>
                    <a:pt x="195" y="136"/>
                    <a:pt x="195" y="136"/>
                    <a:pt x="195" y="136"/>
                  </a:cubicBezTo>
                  <a:cubicBezTo>
                    <a:pt x="195" y="135"/>
                    <a:pt x="195" y="135"/>
                    <a:pt x="195" y="135"/>
                  </a:cubicBezTo>
                  <a:cubicBezTo>
                    <a:pt x="195" y="134"/>
                    <a:pt x="195" y="134"/>
                    <a:pt x="195" y="134"/>
                  </a:cubicBezTo>
                  <a:cubicBezTo>
                    <a:pt x="197" y="133"/>
                    <a:pt x="197" y="133"/>
                    <a:pt x="197" y="133"/>
                  </a:cubicBezTo>
                  <a:cubicBezTo>
                    <a:pt x="198" y="135"/>
                    <a:pt x="198" y="135"/>
                    <a:pt x="198" y="135"/>
                  </a:cubicBezTo>
                  <a:cubicBezTo>
                    <a:pt x="199" y="135"/>
                    <a:pt x="199" y="135"/>
                    <a:pt x="199" y="135"/>
                  </a:cubicBezTo>
                  <a:cubicBezTo>
                    <a:pt x="199" y="134"/>
                    <a:pt x="199" y="134"/>
                    <a:pt x="199" y="134"/>
                  </a:cubicBezTo>
                  <a:cubicBezTo>
                    <a:pt x="200" y="132"/>
                    <a:pt x="200" y="132"/>
                    <a:pt x="200" y="132"/>
                  </a:cubicBezTo>
                  <a:cubicBezTo>
                    <a:pt x="202" y="132"/>
                    <a:pt x="202" y="132"/>
                    <a:pt x="202" y="132"/>
                  </a:cubicBezTo>
                  <a:cubicBezTo>
                    <a:pt x="205" y="133"/>
                    <a:pt x="205" y="133"/>
                    <a:pt x="205" y="133"/>
                  </a:cubicBezTo>
                  <a:cubicBezTo>
                    <a:pt x="206" y="131"/>
                    <a:pt x="206" y="131"/>
                    <a:pt x="206" y="131"/>
                  </a:cubicBezTo>
                  <a:cubicBezTo>
                    <a:pt x="208" y="130"/>
                    <a:pt x="208" y="130"/>
                    <a:pt x="208" y="130"/>
                  </a:cubicBezTo>
                  <a:cubicBezTo>
                    <a:pt x="209" y="129"/>
                    <a:pt x="209" y="129"/>
                    <a:pt x="209" y="129"/>
                  </a:cubicBezTo>
                  <a:cubicBezTo>
                    <a:pt x="210" y="127"/>
                    <a:pt x="210" y="127"/>
                    <a:pt x="210" y="127"/>
                  </a:cubicBezTo>
                  <a:cubicBezTo>
                    <a:pt x="210" y="126"/>
                    <a:pt x="210" y="126"/>
                    <a:pt x="210" y="126"/>
                  </a:cubicBezTo>
                  <a:cubicBezTo>
                    <a:pt x="209" y="126"/>
                    <a:pt x="209" y="126"/>
                    <a:pt x="209" y="126"/>
                  </a:cubicBezTo>
                  <a:cubicBezTo>
                    <a:pt x="207" y="126"/>
                    <a:pt x="207" y="126"/>
                    <a:pt x="207" y="126"/>
                  </a:cubicBezTo>
                  <a:cubicBezTo>
                    <a:pt x="205" y="124"/>
                    <a:pt x="205" y="124"/>
                    <a:pt x="205" y="124"/>
                  </a:cubicBezTo>
                  <a:cubicBezTo>
                    <a:pt x="205" y="123"/>
                    <a:pt x="205" y="123"/>
                    <a:pt x="205" y="123"/>
                  </a:cubicBezTo>
                  <a:cubicBezTo>
                    <a:pt x="205" y="122"/>
                    <a:pt x="205" y="122"/>
                    <a:pt x="205" y="122"/>
                  </a:cubicBezTo>
                  <a:cubicBezTo>
                    <a:pt x="206" y="121"/>
                    <a:pt x="206" y="121"/>
                    <a:pt x="206" y="121"/>
                  </a:cubicBezTo>
                  <a:cubicBezTo>
                    <a:pt x="205" y="120"/>
                    <a:pt x="205" y="120"/>
                    <a:pt x="205" y="120"/>
                  </a:cubicBezTo>
                  <a:cubicBezTo>
                    <a:pt x="204" y="120"/>
                    <a:pt x="204" y="120"/>
                    <a:pt x="204" y="120"/>
                  </a:cubicBezTo>
                  <a:cubicBezTo>
                    <a:pt x="202" y="120"/>
                    <a:pt x="202" y="120"/>
                    <a:pt x="202" y="120"/>
                  </a:cubicBezTo>
                  <a:cubicBezTo>
                    <a:pt x="202" y="118"/>
                    <a:pt x="202" y="118"/>
                    <a:pt x="202" y="118"/>
                  </a:cubicBezTo>
                  <a:cubicBezTo>
                    <a:pt x="202" y="117"/>
                    <a:pt x="202" y="117"/>
                    <a:pt x="202" y="117"/>
                  </a:cubicBezTo>
                  <a:cubicBezTo>
                    <a:pt x="203" y="116"/>
                    <a:pt x="203" y="116"/>
                    <a:pt x="203" y="116"/>
                  </a:cubicBezTo>
                  <a:cubicBezTo>
                    <a:pt x="205" y="116"/>
                    <a:pt x="205" y="116"/>
                    <a:pt x="205" y="116"/>
                  </a:cubicBezTo>
                  <a:cubicBezTo>
                    <a:pt x="206" y="115"/>
                    <a:pt x="206" y="115"/>
                    <a:pt x="206" y="115"/>
                  </a:cubicBezTo>
                  <a:cubicBezTo>
                    <a:pt x="207" y="114"/>
                    <a:pt x="207" y="114"/>
                    <a:pt x="207" y="114"/>
                  </a:cubicBezTo>
                  <a:cubicBezTo>
                    <a:pt x="207" y="113"/>
                    <a:pt x="207" y="113"/>
                    <a:pt x="207" y="113"/>
                  </a:cubicBezTo>
                  <a:cubicBezTo>
                    <a:pt x="206" y="112"/>
                    <a:pt x="206" y="112"/>
                    <a:pt x="206" y="112"/>
                  </a:cubicBezTo>
                  <a:cubicBezTo>
                    <a:pt x="203" y="112"/>
                    <a:pt x="203" y="112"/>
                    <a:pt x="203" y="112"/>
                  </a:cubicBezTo>
                  <a:cubicBezTo>
                    <a:pt x="204" y="110"/>
                    <a:pt x="204" y="110"/>
                    <a:pt x="204" y="110"/>
                  </a:cubicBezTo>
                  <a:cubicBezTo>
                    <a:pt x="205" y="110"/>
                    <a:pt x="205" y="110"/>
                    <a:pt x="205" y="110"/>
                  </a:cubicBezTo>
                  <a:cubicBezTo>
                    <a:pt x="205" y="110"/>
                    <a:pt x="206" y="110"/>
                    <a:pt x="206" y="110"/>
                  </a:cubicBezTo>
                  <a:cubicBezTo>
                    <a:pt x="207" y="110"/>
                    <a:pt x="208" y="108"/>
                    <a:pt x="208" y="108"/>
                  </a:cubicBezTo>
                  <a:cubicBezTo>
                    <a:pt x="210" y="108"/>
                    <a:pt x="210" y="108"/>
                    <a:pt x="210" y="108"/>
                  </a:cubicBezTo>
                  <a:cubicBezTo>
                    <a:pt x="212" y="108"/>
                    <a:pt x="212" y="108"/>
                    <a:pt x="212" y="108"/>
                  </a:cubicBezTo>
                  <a:cubicBezTo>
                    <a:pt x="213" y="105"/>
                    <a:pt x="213" y="105"/>
                    <a:pt x="213" y="105"/>
                  </a:cubicBezTo>
                  <a:cubicBezTo>
                    <a:pt x="214" y="104"/>
                    <a:pt x="214" y="104"/>
                    <a:pt x="214" y="104"/>
                  </a:cubicBezTo>
                  <a:cubicBezTo>
                    <a:pt x="216" y="104"/>
                    <a:pt x="216" y="104"/>
                    <a:pt x="216" y="104"/>
                  </a:cubicBezTo>
                  <a:cubicBezTo>
                    <a:pt x="217" y="104"/>
                    <a:pt x="217" y="104"/>
                    <a:pt x="217" y="104"/>
                  </a:cubicBezTo>
                  <a:cubicBezTo>
                    <a:pt x="218" y="105"/>
                    <a:pt x="218" y="105"/>
                    <a:pt x="218" y="105"/>
                  </a:cubicBezTo>
                  <a:cubicBezTo>
                    <a:pt x="220" y="105"/>
                    <a:pt x="220" y="105"/>
                    <a:pt x="220" y="105"/>
                  </a:cubicBezTo>
                  <a:cubicBezTo>
                    <a:pt x="220" y="104"/>
                    <a:pt x="220" y="104"/>
                    <a:pt x="220" y="104"/>
                  </a:cubicBezTo>
                  <a:cubicBezTo>
                    <a:pt x="221" y="102"/>
                    <a:pt x="221" y="102"/>
                    <a:pt x="221" y="102"/>
                  </a:cubicBezTo>
                  <a:cubicBezTo>
                    <a:pt x="222" y="100"/>
                    <a:pt x="222" y="100"/>
                    <a:pt x="222" y="100"/>
                  </a:cubicBezTo>
                  <a:cubicBezTo>
                    <a:pt x="225" y="99"/>
                    <a:pt x="225" y="99"/>
                    <a:pt x="225" y="99"/>
                  </a:cubicBezTo>
                  <a:cubicBezTo>
                    <a:pt x="227" y="98"/>
                    <a:pt x="227" y="98"/>
                    <a:pt x="227" y="98"/>
                  </a:cubicBezTo>
                  <a:cubicBezTo>
                    <a:pt x="229" y="97"/>
                    <a:pt x="229" y="97"/>
                    <a:pt x="229" y="97"/>
                  </a:cubicBezTo>
                  <a:cubicBezTo>
                    <a:pt x="232" y="97"/>
                    <a:pt x="232" y="97"/>
                    <a:pt x="232" y="97"/>
                  </a:cubicBezTo>
                  <a:cubicBezTo>
                    <a:pt x="234" y="97"/>
                    <a:pt x="234" y="97"/>
                    <a:pt x="234" y="97"/>
                  </a:cubicBezTo>
                  <a:cubicBezTo>
                    <a:pt x="236" y="97"/>
                    <a:pt x="236" y="97"/>
                    <a:pt x="236" y="97"/>
                  </a:cubicBezTo>
                  <a:cubicBezTo>
                    <a:pt x="237" y="96"/>
                    <a:pt x="237" y="96"/>
                    <a:pt x="237" y="96"/>
                  </a:cubicBezTo>
                  <a:cubicBezTo>
                    <a:pt x="237" y="95"/>
                    <a:pt x="237" y="95"/>
                    <a:pt x="237" y="95"/>
                  </a:cubicBezTo>
                  <a:cubicBezTo>
                    <a:pt x="236" y="92"/>
                    <a:pt x="236" y="92"/>
                    <a:pt x="236" y="92"/>
                  </a:cubicBezTo>
                  <a:cubicBezTo>
                    <a:pt x="235" y="90"/>
                    <a:pt x="235" y="90"/>
                    <a:pt x="235" y="90"/>
                  </a:cubicBezTo>
                  <a:cubicBezTo>
                    <a:pt x="234" y="87"/>
                    <a:pt x="234" y="87"/>
                    <a:pt x="234" y="87"/>
                  </a:cubicBezTo>
                  <a:cubicBezTo>
                    <a:pt x="233" y="86"/>
                    <a:pt x="233" y="86"/>
                    <a:pt x="233" y="86"/>
                  </a:cubicBezTo>
                  <a:cubicBezTo>
                    <a:pt x="231" y="86"/>
                    <a:pt x="231" y="86"/>
                    <a:pt x="231" y="86"/>
                  </a:cubicBezTo>
                  <a:cubicBezTo>
                    <a:pt x="231" y="87"/>
                    <a:pt x="231" y="87"/>
                    <a:pt x="231" y="87"/>
                  </a:cubicBezTo>
                  <a:cubicBezTo>
                    <a:pt x="229" y="85"/>
                    <a:pt x="229" y="85"/>
                    <a:pt x="229" y="85"/>
                  </a:cubicBezTo>
                  <a:cubicBezTo>
                    <a:pt x="226" y="86"/>
                    <a:pt x="226" y="86"/>
                    <a:pt x="226" y="86"/>
                  </a:cubicBezTo>
                  <a:cubicBezTo>
                    <a:pt x="227" y="84"/>
                    <a:pt x="227" y="84"/>
                    <a:pt x="227" y="84"/>
                  </a:cubicBezTo>
                  <a:cubicBezTo>
                    <a:pt x="227" y="82"/>
                    <a:pt x="227" y="82"/>
                    <a:pt x="227" y="82"/>
                  </a:cubicBezTo>
                  <a:cubicBezTo>
                    <a:pt x="225" y="82"/>
                    <a:pt x="225" y="82"/>
                    <a:pt x="225" y="82"/>
                  </a:cubicBezTo>
                  <a:cubicBezTo>
                    <a:pt x="224" y="81"/>
                    <a:pt x="224" y="81"/>
                    <a:pt x="224" y="81"/>
                  </a:cubicBezTo>
                  <a:cubicBezTo>
                    <a:pt x="224" y="79"/>
                    <a:pt x="224" y="79"/>
                    <a:pt x="224" y="79"/>
                  </a:cubicBezTo>
                  <a:cubicBezTo>
                    <a:pt x="224" y="77"/>
                    <a:pt x="224" y="77"/>
                    <a:pt x="224" y="77"/>
                  </a:cubicBezTo>
                  <a:cubicBezTo>
                    <a:pt x="223" y="77"/>
                    <a:pt x="223" y="77"/>
                    <a:pt x="223" y="77"/>
                  </a:cubicBezTo>
                  <a:cubicBezTo>
                    <a:pt x="221" y="77"/>
                    <a:pt x="221" y="77"/>
                    <a:pt x="221" y="77"/>
                  </a:cubicBezTo>
                  <a:cubicBezTo>
                    <a:pt x="219" y="75"/>
                    <a:pt x="219" y="75"/>
                    <a:pt x="219" y="75"/>
                  </a:cubicBezTo>
                  <a:cubicBezTo>
                    <a:pt x="217" y="76"/>
                    <a:pt x="217" y="76"/>
                    <a:pt x="217" y="76"/>
                  </a:cubicBezTo>
                  <a:cubicBezTo>
                    <a:pt x="216" y="76"/>
                    <a:pt x="216" y="76"/>
                    <a:pt x="216" y="76"/>
                  </a:cubicBezTo>
                  <a:cubicBezTo>
                    <a:pt x="214" y="75"/>
                    <a:pt x="214" y="75"/>
                    <a:pt x="214" y="75"/>
                  </a:cubicBezTo>
                  <a:cubicBezTo>
                    <a:pt x="212" y="75"/>
                    <a:pt x="212" y="75"/>
                    <a:pt x="212" y="75"/>
                  </a:cubicBezTo>
                  <a:cubicBezTo>
                    <a:pt x="211" y="74"/>
                    <a:pt x="211" y="74"/>
                    <a:pt x="211" y="74"/>
                  </a:cubicBezTo>
                  <a:cubicBezTo>
                    <a:pt x="210" y="73"/>
                    <a:pt x="210" y="73"/>
                    <a:pt x="210" y="73"/>
                  </a:cubicBezTo>
                  <a:cubicBezTo>
                    <a:pt x="209" y="74"/>
                    <a:pt x="209" y="74"/>
                    <a:pt x="209" y="74"/>
                  </a:cubicBezTo>
                  <a:cubicBezTo>
                    <a:pt x="207" y="74"/>
                    <a:pt x="207" y="74"/>
                    <a:pt x="207" y="74"/>
                  </a:cubicBezTo>
                  <a:cubicBezTo>
                    <a:pt x="207" y="74"/>
                    <a:pt x="207" y="74"/>
                    <a:pt x="207" y="74"/>
                  </a:cubicBezTo>
                  <a:cubicBezTo>
                    <a:pt x="205" y="76"/>
                    <a:pt x="205" y="76"/>
                    <a:pt x="205" y="76"/>
                  </a:cubicBezTo>
                  <a:cubicBezTo>
                    <a:pt x="204" y="79"/>
                    <a:pt x="204" y="79"/>
                    <a:pt x="204" y="79"/>
                  </a:cubicBezTo>
                  <a:cubicBezTo>
                    <a:pt x="207" y="80"/>
                    <a:pt x="207" y="80"/>
                    <a:pt x="207" y="80"/>
                  </a:cubicBezTo>
                  <a:cubicBezTo>
                    <a:pt x="208" y="82"/>
                    <a:pt x="208" y="82"/>
                    <a:pt x="208" y="82"/>
                  </a:cubicBezTo>
                  <a:cubicBezTo>
                    <a:pt x="205" y="87"/>
                    <a:pt x="205" y="87"/>
                    <a:pt x="205" y="87"/>
                  </a:cubicBezTo>
                  <a:cubicBezTo>
                    <a:pt x="202" y="90"/>
                    <a:pt x="202" y="90"/>
                    <a:pt x="202" y="90"/>
                  </a:cubicBezTo>
                  <a:cubicBezTo>
                    <a:pt x="203" y="91"/>
                    <a:pt x="203" y="91"/>
                    <a:pt x="203" y="91"/>
                  </a:cubicBezTo>
                  <a:cubicBezTo>
                    <a:pt x="201" y="93"/>
                    <a:pt x="201" y="93"/>
                    <a:pt x="201" y="93"/>
                  </a:cubicBezTo>
                  <a:cubicBezTo>
                    <a:pt x="200" y="93"/>
                    <a:pt x="200" y="93"/>
                    <a:pt x="200" y="93"/>
                  </a:cubicBezTo>
                  <a:cubicBezTo>
                    <a:pt x="200" y="91"/>
                    <a:pt x="200" y="91"/>
                    <a:pt x="200" y="91"/>
                  </a:cubicBezTo>
                  <a:cubicBezTo>
                    <a:pt x="199" y="91"/>
                    <a:pt x="199" y="91"/>
                    <a:pt x="199" y="91"/>
                  </a:cubicBezTo>
                  <a:cubicBezTo>
                    <a:pt x="197" y="89"/>
                    <a:pt x="197" y="89"/>
                    <a:pt x="197" y="89"/>
                  </a:cubicBezTo>
                  <a:cubicBezTo>
                    <a:pt x="196" y="89"/>
                    <a:pt x="196" y="89"/>
                    <a:pt x="196" y="89"/>
                  </a:cubicBezTo>
                  <a:cubicBezTo>
                    <a:pt x="196" y="91"/>
                    <a:pt x="196" y="91"/>
                    <a:pt x="196" y="91"/>
                  </a:cubicBezTo>
                  <a:cubicBezTo>
                    <a:pt x="190" y="89"/>
                    <a:pt x="190" y="89"/>
                    <a:pt x="190" y="89"/>
                  </a:cubicBezTo>
                  <a:cubicBezTo>
                    <a:pt x="187" y="90"/>
                    <a:pt x="187" y="90"/>
                    <a:pt x="187" y="90"/>
                  </a:cubicBezTo>
                  <a:cubicBezTo>
                    <a:pt x="183" y="90"/>
                    <a:pt x="183" y="90"/>
                    <a:pt x="183" y="90"/>
                  </a:cubicBezTo>
                  <a:cubicBezTo>
                    <a:pt x="184" y="89"/>
                    <a:pt x="184" y="89"/>
                    <a:pt x="184" y="89"/>
                  </a:cubicBezTo>
                  <a:cubicBezTo>
                    <a:pt x="180" y="87"/>
                    <a:pt x="180" y="87"/>
                    <a:pt x="180" y="87"/>
                  </a:cubicBezTo>
                  <a:cubicBezTo>
                    <a:pt x="179" y="85"/>
                    <a:pt x="179" y="85"/>
                    <a:pt x="179" y="85"/>
                  </a:cubicBezTo>
                  <a:cubicBezTo>
                    <a:pt x="177" y="83"/>
                    <a:pt x="177" y="83"/>
                    <a:pt x="177" y="83"/>
                  </a:cubicBezTo>
                  <a:cubicBezTo>
                    <a:pt x="174" y="83"/>
                    <a:pt x="174" y="83"/>
                    <a:pt x="174" y="83"/>
                  </a:cubicBezTo>
                  <a:cubicBezTo>
                    <a:pt x="173" y="81"/>
                    <a:pt x="173" y="81"/>
                    <a:pt x="173" y="81"/>
                  </a:cubicBezTo>
                  <a:cubicBezTo>
                    <a:pt x="171" y="80"/>
                    <a:pt x="171" y="80"/>
                    <a:pt x="171" y="80"/>
                  </a:cubicBezTo>
                  <a:cubicBezTo>
                    <a:pt x="163" y="81"/>
                    <a:pt x="163" y="81"/>
                    <a:pt x="163" y="81"/>
                  </a:cubicBezTo>
                  <a:cubicBezTo>
                    <a:pt x="162" y="82"/>
                    <a:pt x="162" y="82"/>
                    <a:pt x="162" y="82"/>
                  </a:cubicBezTo>
                  <a:cubicBezTo>
                    <a:pt x="162" y="82"/>
                    <a:pt x="162" y="82"/>
                    <a:pt x="162" y="82"/>
                  </a:cubicBezTo>
                  <a:cubicBezTo>
                    <a:pt x="160" y="81"/>
                    <a:pt x="160" y="81"/>
                    <a:pt x="160" y="81"/>
                  </a:cubicBezTo>
                  <a:cubicBezTo>
                    <a:pt x="160" y="79"/>
                    <a:pt x="160" y="79"/>
                    <a:pt x="160" y="79"/>
                  </a:cubicBezTo>
                  <a:cubicBezTo>
                    <a:pt x="158" y="77"/>
                    <a:pt x="158" y="77"/>
                    <a:pt x="158" y="77"/>
                  </a:cubicBezTo>
                  <a:cubicBezTo>
                    <a:pt x="158" y="76"/>
                    <a:pt x="158" y="76"/>
                    <a:pt x="158" y="76"/>
                  </a:cubicBezTo>
                  <a:cubicBezTo>
                    <a:pt x="157" y="75"/>
                    <a:pt x="157" y="75"/>
                    <a:pt x="157" y="75"/>
                  </a:cubicBezTo>
                  <a:cubicBezTo>
                    <a:pt x="158" y="73"/>
                    <a:pt x="158" y="73"/>
                    <a:pt x="158" y="73"/>
                  </a:cubicBezTo>
                  <a:cubicBezTo>
                    <a:pt x="158" y="72"/>
                    <a:pt x="158" y="72"/>
                    <a:pt x="158" y="72"/>
                  </a:cubicBezTo>
                  <a:cubicBezTo>
                    <a:pt x="155" y="70"/>
                    <a:pt x="155" y="70"/>
                    <a:pt x="155" y="70"/>
                  </a:cubicBezTo>
                  <a:cubicBezTo>
                    <a:pt x="152" y="71"/>
                    <a:pt x="152" y="71"/>
                    <a:pt x="152" y="71"/>
                  </a:cubicBezTo>
                  <a:cubicBezTo>
                    <a:pt x="149" y="71"/>
                    <a:pt x="149" y="71"/>
                    <a:pt x="149" y="71"/>
                  </a:cubicBezTo>
                  <a:cubicBezTo>
                    <a:pt x="147" y="72"/>
                    <a:pt x="147" y="72"/>
                    <a:pt x="147" y="72"/>
                  </a:cubicBezTo>
                  <a:cubicBezTo>
                    <a:pt x="146" y="72"/>
                    <a:pt x="146" y="72"/>
                    <a:pt x="146" y="72"/>
                  </a:cubicBezTo>
                  <a:cubicBezTo>
                    <a:pt x="145" y="71"/>
                    <a:pt x="145" y="71"/>
                    <a:pt x="145" y="71"/>
                  </a:cubicBezTo>
                  <a:cubicBezTo>
                    <a:pt x="144" y="70"/>
                    <a:pt x="144" y="70"/>
                    <a:pt x="144" y="70"/>
                  </a:cubicBezTo>
                  <a:cubicBezTo>
                    <a:pt x="141" y="72"/>
                    <a:pt x="141" y="72"/>
                    <a:pt x="141" y="72"/>
                  </a:cubicBezTo>
                  <a:cubicBezTo>
                    <a:pt x="136" y="72"/>
                    <a:pt x="136" y="72"/>
                    <a:pt x="136" y="72"/>
                  </a:cubicBezTo>
                  <a:cubicBezTo>
                    <a:pt x="134" y="71"/>
                    <a:pt x="134" y="71"/>
                    <a:pt x="134" y="71"/>
                  </a:cubicBezTo>
                  <a:cubicBezTo>
                    <a:pt x="134" y="70"/>
                    <a:pt x="134" y="70"/>
                    <a:pt x="134" y="70"/>
                  </a:cubicBezTo>
                  <a:cubicBezTo>
                    <a:pt x="133" y="67"/>
                    <a:pt x="133" y="67"/>
                    <a:pt x="133" y="67"/>
                  </a:cubicBezTo>
                  <a:cubicBezTo>
                    <a:pt x="134" y="67"/>
                    <a:pt x="134" y="67"/>
                    <a:pt x="134" y="67"/>
                  </a:cubicBezTo>
                  <a:cubicBezTo>
                    <a:pt x="134" y="61"/>
                    <a:pt x="134" y="61"/>
                    <a:pt x="134" y="61"/>
                  </a:cubicBezTo>
                  <a:cubicBezTo>
                    <a:pt x="132" y="61"/>
                    <a:pt x="132" y="61"/>
                    <a:pt x="132" y="61"/>
                  </a:cubicBezTo>
                  <a:cubicBezTo>
                    <a:pt x="131" y="59"/>
                    <a:pt x="131" y="59"/>
                    <a:pt x="131" y="59"/>
                  </a:cubicBezTo>
                  <a:cubicBezTo>
                    <a:pt x="127" y="59"/>
                    <a:pt x="127" y="59"/>
                    <a:pt x="127" y="59"/>
                  </a:cubicBezTo>
                  <a:cubicBezTo>
                    <a:pt x="126" y="56"/>
                    <a:pt x="126" y="56"/>
                    <a:pt x="126" y="56"/>
                  </a:cubicBezTo>
                  <a:cubicBezTo>
                    <a:pt x="127" y="54"/>
                    <a:pt x="127" y="54"/>
                    <a:pt x="127" y="54"/>
                  </a:cubicBezTo>
                  <a:cubicBezTo>
                    <a:pt x="130" y="54"/>
                    <a:pt x="130" y="54"/>
                    <a:pt x="130" y="54"/>
                  </a:cubicBezTo>
                  <a:cubicBezTo>
                    <a:pt x="132" y="53"/>
                    <a:pt x="132" y="53"/>
                    <a:pt x="132" y="53"/>
                  </a:cubicBezTo>
                  <a:cubicBezTo>
                    <a:pt x="134" y="51"/>
                    <a:pt x="134" y="51"/>
                    <a:pt x="134" y="51"/>
                  </a:cubicBezTo>
                  <a:cubicBezTo>
                    <a:pt x="134" y="50"/>
                    <a:pt x="134" y="50"/>
                    <a:pt x="134" y="50"/>
                  </a:cubicBezTo>
                  <a:cubicBezTo>
                    <a:pt x="135" y="48"/>
                    <a:pt x="135" y="48"/>
                    <a:pt x="135" y="48"/>
                  </a:cubicBezTo>
                  <a:cubicBezTo>
                    <a:pt x="137" y="48"/>
                    <a:pt x="137" y="48"/>
                    <a:pt x="137" y="48"/>
                  </a:cubicBezTo>
                  <a:cubicBezTo>
                    <a:pt x="137" y="47"/>
                    <a:pt x="137" y="47"/>
                    <a:pt x="137" y="47"/>
                  </a:cubicBezTo>
                  <a:cubicBezTo>
                    <a:pt x="135" y="45"/>
                    <a:pt x="135" y="45"/>
                    <a:pt x="135" y="45"/>
                  </a:cubicBezTo>
                  <a:cubicBezTo>
                    <a:pt x="134" y="44"/>
                    <a:pt x="134" y="44"/>
                    <a:pt x="134" y="44"/>
                  </a:cubicBezTo>
                  <a:cubicBezTo>
                    <a:pt x="133" y="43"/>
                    <a:pt x="133" y="43"/>
                    <a:pt x="133" y="43"/>
                  </a:cubicBezTo>
                  <a:cubicBezTo>
                    <a:pt x="134" y="42"/>
                    <a:pt x="134" y="42"/>
                    <a:pt x="134" y="42"/>
                  </a:cubicBezTo>
                  <a:cubicBezTo>
                    <a:pt x="132" y="41"/>
                    <a:pt x="132" y="41"/>
                    <a:pt x="132" y="41"/>
                  </a:cubicBezTo>
                  <a:cubicBezTo>
                    <a:pt x="131" y="42"/>
                    <a:pt x="131" y="42"/>
                    <a:pt x="131" y="42"/>
                  </a:cubicBezTo>
                  <a:cubicBezTo>
                    <a:pt x="130" y="41"/>
                    <a:pt x="130" y="41"/>
                    <a:pt x="130" y="41"/>
                  </a:cubicBezTo>
                  <a:cubicBezTo>
                    <a:pt x="130" y="39"/>
                    <a:pt x="130" y="39"/>
                    <a:pt x="130" y="39"/>
                  </a:cubicBezTo>
                  <a:cubicBezTo>
                    <a:pt x="130" y="37"/>
                    <a:pt x="130" y="37"/>
                    <a:pt x="130" y="37"/>
                  </a:cubicBezTo>
                  <a:cubicBezTo>
                    <a:pt x="130" y="36"/>
                    <a:pt x="130" y="36"/>
                    <a:pt x="130" y="36"/>
                  </a:cubicBezTo>
                  <a:cubicBezTo>
                    <a:pt x="129" y="35"/>
                    <a:pt x="129" y="35"/>
                    <a:pt x="129" y="35"/>
                  </a:cubicBezTo>
                  <a:cubicBezTo>
                    <a:pt x="126" y="35"/>
                    <a:pt x="126" y="35"/>
                    <a:pt x="126" y="35"/>
                  </a:cubicBezTo>
                  <a:cubicBezTo>
                    <a:pt x="125" y="35"/>
                    <a:pt x="125" y="35"/>
                    <a:pt x="125" y="35"/>
                  </a:cubicBezTo>
                  <a:cubicBezTo>
                    <a:pt x="124" y="33"/>
                    <a:pt x="124" y="33"/>
                    <a:pt x="124" y="33"/>
                  </a:cubicBezTo>
                  <a:cubicBezTo>
                    <a:pt x="123" y="33"/>
                    <a:pt x="123" y="33"/>
                    <a:pt x="123" y="33"/>
                  </a:cubicBezTo>
                  <a:cubicBezTo>
                    <a:pt x="120" y="33"/>
                    <a:pt x="120" y="33"/>
                    <a:pt x="120" y="33"/>
                  </a:cubicBezTo>
                  <a:cubicBezTo>
                    <a:pt x="118" y="33"/>
                    <a:pt x="118" y="33"/>
                    <a:pt x="118" y="33"/>
                  </a:cubicBezTo>
                  <a:cubicBezTo>
                    <a:pt x="115" y="32"/>
                    <a:pt x="115" y="32"/>
                    <a:pt x="115" y="32"/>
                  </a:cubicBezTo>
                  <a:cubicBezTo>
                    <a:pt x="113" y="33"/>
                    <a:pt x="113" y="33"/>
                    <a:pt x="113" y="33"/>
                  </a:cubicBezTo>
                  <a:cubicBezTo>
                    <a:pt x="111" y="33"/>
                    <a:pt x="111" y="33"/>
                    <a:pt x="111" y="33"/>
                  </a:cubicBezTo>
                  <a:cubicBezTo>
                    <a:pt x="110" y="33"/>
                    <a:pt x="110" y="33"/>
                    <a:pt x="110" y="33"/>
                  </a:cubicBezTo>
                  <a:cubicBezTo>
                    <a:pt x="107" y="33"/>
                    <a:pt x="107" y="33"/>
                    <a:pt x="107" y="33"/>
                  </a:cubicBezTo>
                  <a:cubicBezTo>
                    <a:pt x="105" y="32"/>
                    <a:pt x="105" y="32"/>
                    <a:pt x="105" y="32"/>
                  </a:cubicBezTo>
                  <a:cubicBezTo>
                    <a:pt x="97" y="31"/>
                    <a:pt x="97" y="31"/>
                    <a:pt x="97" y="31"/>
                  </a:cubicBezTo>
                  <a:cubicBezTo>
                    <a:pt x="97" y="29"/>
                    <a:pt x="97" y="29"/>
                    <a:pt x="97" y="29"/>
                  </a:cubicBezTo>
                  <a:cubicBezTo>
                    <a:pt x="95" y="29"/>
                    <a:pt x="95" y="29"/>
                    <a:pt x="95" y="29"/>
                  </a:cubicBezTo>
                  <a:cubicBezTo>
                    <a:pt x="94" y="28"/>
                    <a:pt x="94" y="28"/>
                    <a:pt x="94" y="28"/>
                  </a:cubicBezTo>
                  <a:cubicBezTo>
                    <a:pt x="94" y="26"/>
                    <a:pt x="94" y="26"/>
                    <a:pt x="94" y="26"/>
                  </a:cubicBezTo>
                  <a:cubicBezTo>
                    <a:pt x="95" y="23"/>
                    <a:pt x="95" y="23"/>
                    <a:pt x="95" y="23"/>
                  </a:cubicBezTo>
                  <a:cubicBezTo>
                    <a:pt x="93" y="20"/>
                    <a:pt x="93" y="20"/>
                    <a:pt x="93" y="20"/>
                  </a:cubicBezTo>
                  <a:cubicBezTo>
                    <a:pt x="93" y="16"/>
                    <a:pt x="93" y="16"/>
                    <a:pt x="93" y="16"/>
                  </a:cubicBezTo>
                  <a:cubicBezTo>
                    <a:pt x="90" y="14"/>
                    <a:pt x="90" y="14"/>
                    <a:pt x="90" y="14"/>
                  </a:cubicBezTo>
                  <a:cubicBezTo>
                    <a:pt x="90" y="12"/>
                    <a:pt x="90" y="12"/>
                    <a:pt x="90" y="12"/>
                  </a:cubicBezTo>
                  <a:cubicBezTo>
                    <a:pt x="90" y="10"/>
                    <a:pt x="90" y="10"/>
                    <a:pt x="90" y="10"/>
                  </a:cubicBezTo>
                  <a:cubicBezTo>
                    <a:pt x="90" y="9"/>
                    <a:pt x="90" y="9"/>
                    <a:pt x="90" y="9"/>
                  </a:cubicBezTo>
                  <a:cubicBezTo>
                    <a:pt x="92" y="10"/>
                    <a:pt x="92" y="10"/>
                    <a:pt x="92" y="10"/>
                  </a:cubicBezTo>
                  <a:cubicBezTo>
                    <a:pt x="93" y="9"/>
                    <a:pt x="93" y="9"/>
                    <a:pt x="93" y="9"/>
                  </a:cubicBezTo>
                  <a:cubicBezTo>
                    <a:pt x="93" y="6"/>
                    <a:pt x="93" y="6"/>
                    <a:pt x="93" y="6"/>
                  </a:cubicBezTo>
                  <a:cubicBezTo>
                    <a:pt x="90" y="6"/>
                    <a:pt x="90" y="6"/>
                    <a:pt x="90" y="6"/>
                  </a:cubicBezTo>
                  <a:cubicBezTo>
                    <a:pt x="86" y="3"/>
                    <a:pt x="86" y="3"/>
                    <a:pt x="86" y="3"/>
                  </a:cubicBezTo>
                  <a:cubicBezTo>
                    <a:pt x="84" y="4"/>
                    <a:pt x="84" y="4"/>
                    <a:pt x="84" y="4"/>
                  </a:cubicBezTo>
                  <a:cubicBezTo>
                    <a:pt x="82" y="2"/>
                    <a:pt x="82" y="2"/>
                    <a:pt x="82" y="2"/>
                  </a:cubicBezTo>
                  <a:cubicBezTo>
                    <a:pt x="74" y="2"/>
                    <a:pt x="74" y="2"/>
                    <a:pt x="74" y="2"/>
                  </a:cubicBezTo>
                  <a:cubicBezTo>
                    <a:pt x="71" y="1"/>
                    <a:pt x="71" y="1"/>
                    <a:pt x="71" y="1"/>
                  </a:cubicBezTo>
                  <a:cubicBezTo>
                    <a:pt x="71" y="0"/>
                    <a:pt x="71" y="0"/>
                    <a:pt x="71" y="0"/>
                  </a:cubicBezTo>
                  <a:cubicBezTo>
                    <a:pt x="70" y="1"/>
                    <a:pt x="70" y="1"/>
                    <a:pt x="70" y="2"/>
                  </a:cubicBezTo>
                  <a:cubicBezTo>
                    <a:pt x="69" y="2"/>
                    <a:pt x="67" y="3"/>
                    <a:pt x="66" y="3"/>
                  </a:cubicBezTo>
                  <a:cubicBezTo>
                    <a:pt x="67" y="4"/>
                    <a:pt x="67" y="4"/>
                    <a:pt x="67" y="4"/>
                  </a:cubicBezTo>
                  <a:cubicBezTo>
                    <a:pt x="66" y="5"/>
                    <a:pt x="66" y="5"/>
                    <a:pt x="65" y="5"/>
                  </a:cubicBezTo>
                  <a:cubicBezTo>
                    <a:pt x="66" y="7"/>
                    <a:pt x="67" y="8"/>
                    <a:pt x="68" y="9"/>
                  </a:cubicBezTo>
                  <a:cubicBezTo>
                    <a:pt x="68" y="10"/>
                    <a:pt x="68" y="10"/>
                    <a:pt x="68" y="10"/>
                  </a:cubicBezTo>
                  <a:cubicBezTo>
                    <a:pt x="68" y="10"/>
                    <a:pt x="68" y="11"/>
                    <a:pt x="67" y="11"/>
                  </a:cubicBezTo>
                  <a:cubicBezTo>
                    <a:pt x="66" y="11"/>
                    <a:pt x="66" y="11"/>
                    <a:pt x="66" y="11"/>
                  </a:cubicBezTo>
                  <a:cubicBezTo>
                    <a:pt x="66" y="10"/>
                    <a:pt x="65" y="9"/>
                    <a:pt x="64" y="9"/>
                  </a:cubicBezTo>
                  <a:cubicBezTo>
                    <a:pt x="63" y="9"/>
                    <a:pt x="63" y="9"/>
                    <a:pt x="63" y="9"/>
                  </a:cubicBezTo>
                  <a:cubicBezTo>
                    <a:pt x="63" y="9"/>
                    <a:pt x="62" y="10"/>
                    <a:pt x="62" y="10"/>
                  </a:cubicBezTo>
                  <a:cubicBezTo>
                    <a:pt x="61" y="10"/>
                    <a:pt x="61" y="11"/>
                    <a:pt x="60" y="11"/>
                  </a:cubicBezTo>
                  <a:cubicBezTo>
                    <a:pt x="60" y="11"/>
                    <a:pt x="59" y="11"/>
                    <a:pt x="59" y="11"/>
                  </a:cubicBezTo>
                  <a:cubicBezTo>
                    <a:pt x="59" y="12"/>
                    <a:pt x="56" y="12"/>
                    <a:pt x="56" y="12"/>
                  </a:cubicBezTo>
                  <a:cubicBezTo>
                    <a:pt x="56" y="12"/>
                    <a:pt x="56" y="12"/>
                    <a:pt x="56" y="11"/>
                  </a:cubicBezTo>
                  <a:cubicBezTo>
                    <a:pt x="55" y="11"/>
                    <a:pt x="55" y="10"/>
                    <a:pt x="54" y="10"/>
                  </a:cubicBezTo>
                  <a:cubicBezTo>
                    <a:pt x="54" y="10"/>
                    <a:pt x="52" y="8"/>
                    <a:pt x="52" y="8"/>
                  </a:cubicBezTo>
                  <a:cubicBezTo>
                    <a:pt x="51" y="8"/>
                    <a:pt x="51" y="8"/>
                    <a:pt x="50" y="8"/>
                  </a:cubicBezTo>
                  <a:cubicBezTo>
                    <a:pt x="50" y="8"/>
                    <a:pt x="50" y="8"/>
                    <a:pt x="49" y="7"/>
                  </a:cubicBezTo>
                  <a:cubicBezTo>
                    <a:pt x="49" y="7"/>
                    <a:pt x="49" y="7"/>
                    <a:pt x="48" y="7"/>
                  </a:cubicBezTo>
                  <a:cubicBezTo>
                    <a:pt x="47" y="7"/>
                    <a:pt x="45" y="8"/>
                    <a:pt x="44" y="7"/>
                  </a:cubicBezTo>
                  <a:cubicBezTo>
                    <a:pt x="43" y="8"/>
                    <a:pt x="43" y="8"/>
                    <a:pt x="43" y="8"/>
                  </a:cubicBezTo>
                  <a:cubicBezTo>
                    <a:pt x="43" y="8"/>
                    <a:pt x="44" y="9"/>
                    <a:pt x="44" y="9"/>
                  </a:cubicBezTo>
                  <a:cubicBezTo>
                    <a:pt x="44" y="11"/>
                    <a:pt x="43" y="12"/>
                    <a:pt x="43" y="13"/>
                  </a:cubicBezTo>
                  <a:cubicBezTo>
                    <a:pt x="42" y="14"/>
                    <a:pt x="41" y="15"/>
                    <a:pt x="40" y="15"/>
                  </a:cubicBezTo>
                  <a:cubicBezTo>
                    <a:pt x="40" y="16"/>
                    <a:pt x="40" y="16"/>
                    <a:pt x="40" y="16"/>
                  </a:cubicBezTo>
                  <a:cubicBezTo>
                    <a:pt x="39" y="17"/>
                    <a:pt x="38" y="16"/>
                    <a:pt x="37" y="18"/>
                  </a:cubicBezTo>
                  <a:cubicBezTo>
                    <a:pt x="37" y="18"/>
                    <a:pt x="37" y="19"/>
                    <a:pt x="37" y="20"/>
                  </a:cubicBezTo>
                  <a:cubicBezTo>
                    <a:pt x="36" y="20"/>
                    <a:pt x="34" y="20"/>
                    <a:pt x="32" y="21"/>
                  </a:cubicBezTo>
                  <a:cubicBezTo>
                    <a:pt x="32" y="22"/>
                    <a:pt x="32" y="22"/>
                    <a:pt x="31" y="23"/>
                  </a:cubicBezTo>
                  <a:cubicBezTo>
                    <a:pt x="30" y="23"/>
                    <a:pt x="30" y="23"/>
                    <a:pt x="30" y="23"/>
                  </a:cubicBezTo>
                  <a:cubicBezTo>
                    <a:pt x="30" y="22"/>
                    <a:pt x="30" y="22"/>
                    <a:pt x="30" y="22"/>
                  </a:cubicBezTo>
                  <a:cubicBezTo>
                    <a:pt x="29" y="21"/>
                    <a:pt x="29" y="21"/>
                    <a:pt x="29" y="21"/>
                  </a:cubicBezTo>
                  <a:cubicBezTo>
                    <a:pt x="29" y="21"/>
                    <a:pt x="28" y="21"/>
                    <a:pt x="28" y="21"/>
                  </a:cubicBezTo>
                  <a:cubicBezTo>
                    <a:pt x="27" y="22"/>
                    <a:pt x="27" y="22"/>
                    <a:pt x="27" y="23"/>
                  </a:cubicBezTo>
                  <a:cubicBezTo>
                    <a:pt x="27" y="24"/>
                    <a:pt x="27" y="24"/>
                    <a:pt x="27" y="24"/>
                  </a:cubicBezTo>
                  <a:cubicBezTo>
                    <a:pt x="27" y="24"/>
                    <a:pt x="26" y="25"/>
                    <a:pt x="26" y="26"/>
                  </a:cubicBezTo>
                  <a:cubicBezTo>
                    <a:pt x="25" y="26"/>
                    <a:pt x="24" y="26"/>
                    <a:pt x="24" y="26"/>
                  </a:cubicBezTo>
                  <a:cubicBezTo>
                    <a:pt x="24" y="27"/>
                    <a:pt x="24" y="27"/>
                    <a:pt x="24" y="28"/>
                  </a:cubicBezTo>
                  <a:cubicBezTo>
                    <a:pt x="23" y="28"/>
                    <a:pt x="23" y="28"/>
                    <a:pt x="23" y="28"/>
                  </a:cubicBezTo>
                  <a:cubicBezTo>
                    <a:pt x="20" y="28"/>
                    <a:pt x="21" y="28"/>
                    <a:pt x="19" y="27"/>
                  </a:cubicBezTo>
                  <a:cubicBezTo>
                    <a:pt x="18" y="28"/>
                    <a:pt x="18" y="28"/>
                    <a:pt x="18" y="28"/>
                  </a:cubicBezTo>
                  <a:cubicBezTo>
                    <a:pt x="18" y="28"/>
                    <a:pt x="18" y="29"/>
                    <a:pt x="17" y="29"/>
                  </a:cubicBezTo>
                  <a:cubicBezTo>
                    <a:pt x="17" y="29"/>
                    <a:pt x="16" y="28"/>
                    <a:pt x="16" y="28"/>
                  </a:cubicBezTo>
                  <a:cubicBezTo>
                    <a:pt x="15" y="27"/>
                    <a:pt x="15" y="27"/>
                    <a:pt x="15" y="27"/>
                  </a:cubicBezTo>
                  <a:cubicBezTo>
                    <a:pt x="15" y="28"/>
                    <a:pt x="14" y="28"/>
                    <a:pt x="14" y="29"/>
                  </a:cubicBezTo>
                  <a:cubicBezTo>
                    <a:pt x="13" y="29"/>
                    <a:pt x="12" y="29"/>
                    <a:pt x="12" y="30"/>
                  </a:cubicBezTo>
                  <a:cubicBezTo>
                    <a:pt x="11" y="30"/>
                    <a:pt x="11" y="30"/>
                    <a:pt x="11" y="30"/>
                  </a:cubicBezTo>
                  <a:cubicBezTo>
                    <a:pt x="11" y="31"/>
                    <a:pt x="11" y="31"/>
                    <a:pt x="11" y="31"/>
                  </a:cubicBezTo>
                  <a:cubicBezTo>
                    <a:pt x="10" y="32"/>
                    <a:pt x="10" y="32"/>
                    <a:pt x="10" y="32"/>
                  </a:cubicBezTo>
                  <a:cubicBezTo>
                    <a:pt x="9" y="33"/>
                    <a:pt x="8" y="33"/>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6" y="35"/>
                    <a:pt x="6" y="34"/>
                    <a:pt x="5" y="35"/>
                  </a:cubicBezTo>
                  <a:cubicBezTo>
                    <a:pt x="5" y="35"/>
                    <a:pt x="5" y="36"/>
                    <a:pt x="5" y="36"/>
                  </a:cubicBezTo>
                  <a:cubicBezTo>
                    <a:pt x="4" y="38"/>
                    <a:pt x="5" y="38"/>
                    <a:pt x="5" y="38"/>
                  </a:cubicBezTo>
                  <a:cubicBezTo>
                    <a:pt x="5" y="39"/>
                    <a:pt x="5" y="39"/>
                    <a:pt x="5" y="40"/>
                  </a:cubicBezTo>
                  <a:cubicBezTo>
                    <a:pt x="5" y="40"/>
                    <a:pt x="6" y="40"/>
                    <a:pt x="7" y="42"/>
                  </a:cubicBezTo>
                  <a:cubicBezTo>
                    <a:pt x="7" y="43"/>
                    <a:pt x="6" y="43"/>
                    <a:pt x="6" y="44"/>
                  </a:cubicBezTo>
                  <a:cubicBezTo>
                    <a:pt x="6" y="44"/>
                    <a:pt x="6" y="44"/>
                    <a:pt x="6" y="44"/>
                  </a:cubicBezTo>
                  <a:cubicBezTo>
                    <a:pt x="6" y="44"/>
                    <a:pt x="6" y="44"/>
                    <a:pt x="6" y="44"/>
                  </a:cubicBezTo>
                  <a:cubicBezTo>
                    <a:pt x="7" y="44"/>
                    <a:pt x="7" y="44"/>
                    <a:pt x="8" y="44"/>
                  </a:cubicBezTo>
                  <a:cubicBezTo>
                    <a:pt x="9" y="44"/>
                    <a:pt x="9" y="45"/>
                    <a:pt x="9" y="45"/>
                  </a:cubicBezTo>
                  <a:cubicBezTo>
                    <a:pt x="9" y="45"/>
                    <a:pt x="9" y="46"/>
                    <a:pt x="9" y="46"/>
                  </a:cubicBezTo>
                  <a:cubicBezTo>
                    <a:pt x="10" y="47"/>
                    <a:pt x="10" y="46"/>
                    <a:pt x="11" y="46"/>
                  </a:cubicBezTo>
                  <a:cubicBezTo>
                    <a:pt x="11" y="47"/>
                    <a:pt x="13" y="47"/>
                    <a:pt x="14" y="47"/>
                  </a:cubicBezTo>
                  <a:cubicBezTo>
                    <a:pt x="15" y="47"/>
                    <a:pt x="15" y="47"/>
                    <a:pt x="16" y="48"/>
                  </a:cubicBezTo>
                  <a:cubicBezTo>
                    <a:pt x="16" y="49"/>
                    <a:pt x="15" y="49"/>
                    <a:pt x="15" y="50"/>
                  </a:cubicBezTo>
                  <a:cubicBezTo>
                    <a:pt x="15" y="50"/>
                    <a:pt x="15" y="51"/>
                    <a:pt x="15" y="51"/>
                  </a:cubicBezTo>
                  <a:cubicBezTo>
                    <a:pt x="16" y="51"/>
                    <a:pt x="17" y="51"/>
                    <a:pt x="17" y="52"/>
                  </a:cubicBezTo>
                  <a:cubicBezTo>
                    <a:pt x="18" y="53"/>
                    <a:pt x="17" y="54"/>
                    <a:pt x="17" y="54"/>
                  </a:cubicBezTo>
                  <a:cubicBezTo>
                    <a:pt x="18" y="55"/>
                    <a:pt x="19" y="55"/>
                    <a:pt x="19" y="55"/>
                  </a:cubicBezTo>
                  <a:cubicBezTo>
                    <a:pt x="19" y="55"/>
                    <a:pt x="19" y="55"/>
                    <a:pt x="20" y="55"/>
                  </a:cubicBezTo>
                  <a:cubicBezTo>
                    <a:pt x="20" y="55"/>
                    <a:pt x="20" y="55"/>
                    <a:pt x="20" y="55"/>
                  </a:cubicBezTo>
                  <a:cubicBezTo>
                    <a:pt x="21" y="55"/>
                    <a:pt x="21" y="56"/>
                    <a:pt x="21" y="56"/>
                  </a:cubicBezTo>
                  <a:cubicBezTo>
                    <a:pt x="22" y="56"/>
                    <a:pt x="22" y="55"/>
                    <a:pt x="23" y="56"/>
                  </a:cubicBezTo>
                  <a:cubicBezTo>
                    <a:pt x="23" y="56"/>
                    <a:pt x="23" y="56"/>
                    <a:pt x="24" y="57"/>
                  </a:cubicBezTo>
                  <a:cubicBezTo>
                    <a:pt x="24" y="57"/>
                    <a:pt x="25" y="57"/>
                    <a:pt x="25" y="57"/>
                  </a:cubicBezTo>
                  <a:cubicBezTo>
                    <a:pt x="26" y="57"/>
                    <a:pt x="27" y="57"/>
                    <a:pt x="28" y="58"/>
                  </a:cubicBezTo>
                  <a:cubicBezTo>
                    <a:pt x="28" y="58"/>
                    <a:pt x="28" y="58"/>
                    <a:pt x="28" y="59"/>
                  </a:cubicBezTo>
                  <a:cubicBezTo>
                    <a:pt x="29" y="59"/>
                    <a:pt x="29" y="59"/>
                    <a:pt x="30" y="59"/>
                  </a:cubicBezTo>
                  <a:cubicBezTo>
                    <a:pt x="30" y="59"/>
                    <a:pt x="31" y="59"/>
                    <a:pt x="31" y="60"/>
                  </a:cubicBezTo>
                  <a:cubicBezTo>
                    <a:pt x="31" y="60"/>
                    <a:pt x="31" y="60"/>
                    <a:pt x="31" y="60"/>
                  </a:cubicBezTo>
                  <a:cubicBezTo>
                    <a:pt x="31" y="62"/>
                    <a:pt x="30" y="62"/>
                    <a:pt x="29" y="63"/>
                  </a:cubicBezTo>
                  <a:cubicBezTo>
                    <a:pt x="29" y="63"/>
                    <a:pt x="29" y="63"/>
                    <a:pt x="29" y="63"/>
                  </a:cubicBezTo>
                  <a:cubicBezTo>
                    <a:pt x="29" y="64"/>
                    <a:pt x="29" y="64"/>
                    <a:pt x="29" y="64"/>
                  </a:cubicBezTo>
                  <a:cubicBezTo>
                    <a:pt x="29" y="65"/>
                    <a:pt x="29" y="65"/>
                    <a:pt x="29" y="65"/>
                  </a:cubicBezTo>
                  <a:cubicBezTo>
                    <a:pt x="29" y="66"/>
                    <a:pt x="28" y="66"/>
                    <a:pt x="29" y="67"/>
                  </a:cubicBezTo>
                  <a:cubicBezTo>
                    <a:pt x="29" y="68"/>
                    <a:pt x="29" y="69"/>
                    <a:pt x="29" y="69"/>
                  </a:cubicBezTo>
                  <a:cubicBezTo>
                    <a:pt x="28" y="69"/>
                    <a:pt x="28" y="69"/>
                    <a:pt x="28" y="69"/>
                  </a:cubicBezTo>
                  <a:cubicBezTo>
                    <a:pt x="28" y="68"/>
                    <a:pt x="28" y="68"/>
                    <a:pt x="28" y="68"/>
                  </a:cubicBezTo>
                  <a:cubicBezTo>
                    <a:pt x="28" y="67"/>
                    <a:pt x="27" y="67"/>
                    <a:pt x="27" y="67"/>
                  </a:cubicBezTo>
                  <a:cubicBezTo>
                    <a:pt x="27" y="67"/>
                    <a:pt x="27" y="67"/>
                    <a:pt x="27" y="67"/>
                  </a:cubicBezTo>
                  <a:cubicBezTo>
                    <a:pt x="27" y="66"/>
                    <a:pt x="27" y="66"/>
                    <a:pt x="27" y="66"/>
                  </a:cubicBezTo>
                  <a:cubicBezTo>
                    <a:pt x="27" y="66"/>
                    <a:pt x="27" y="66"/>
                    <a:pt x="27" y="66"/>
                  </a:cubicBezTo>
                  <a:cubicBezTo>
                    <a:pt x="26" y="65"/>
                    <a:pt x="26" y="64"/>
                    <a:pt x="25" y="64"/>
                  </a:cubicBezTo>
                  <a:cubicBezTo>
                    <a:pt x="24" y="65"/>
                    <a:pt x="22" y="64"/>
                    <a:pt x="22" y="65"/>
                  </a:cubicBezTo>
                  <a:cubicBezTo>
                    <a:pt x="22" y="65"/>
                    <a:pt x="22" y="65"/>
                    <a:pt x="22" y="65"/>
                  </a:cubicBezTo>
                  <a:cubicBezTo>
                    <a:pt x="22" y="66"/>
                    <a:pt x="22" y="66"/>
                    <a:pt x="22" y="66"/>
                  </a:cubicBezTo>
                  <a:cubicBezTo>
                    <a:pt x="22" y="66"/>
                    <a:pt x="22" y="66"/>
                    <a:pt x="23" y="66"/>
                  </a:cubicBezTo>
                  <a:cubicBezTo>
                    <a:pt x="23" y="67"/>
                    <a:pt x="23" y="68"/>
                    <a:pt x="23" y="68"/>
                  </a:cubicBezTo>
                  <a:cubicBezTo>
                    <a:pt x="24" y="68"/>
                    <a:pt x="24" y="68"/>
                    <a:pt x="25" y="68"/>
                  </a:cubicBezTo>
                  <a:cubicBezTo>
                    <a:pt x="26" y="68"/>
                    <a:pt x="26" y="68"/>
                    <a:pt x="26" y="69"/>
                  </a:cubicBezTo>
                  <a:cubicBezTo>
                    <a:pt x="26" y="70"/>
                    <a:pt x="26" y="70"/>
                    <a:pt x="26" y="70"/>
                  </a:cubicBezTo>
                  <a:cubicBezTo>
                    <a:pt x="26" y="70"/>
                    <a:pt x="26" y="70"/>
                    <a:pt x="25" y="70"/>
                  </a:cubicBezTo>
                  <a:cubicBezTo>
                    <a:pt x="25" y="70"/>
                    <a:pt x="25" y="70"/>
                    <a:pt x="25" y="70"/>
                  </a:cubicBezTo>
                  <a:cubicBezTo>
                    <a:pt x="25" y="70"/>
                    <a:pt x="25" y="70"/>
                    <a:pt x="25" y="70"/>
                  </a:cubicBezTo>
                  <a:cubicBezTo>
                    <a:pt x="25" y="70"/>
                    <a:pt x="25" y="71"/>
                    <a:pt x="25" y="71"/>
                  </a:cubicBezTo>
                  <a:cubicBezTo>
                    <a:pt x="25" y="71"/>
                    <a:pt x="24" y="72"/>
                    <a:pt x="24" y="73"/>
                  </a:cubicBezTo>
                  <a:cubicBezTo>
                    <a:pt x="24" y="73"/>
                    <a:pt x="24" y="74"/>
                    <a:pt x="24" y="75"/>
                  </a:cubicBezTo>
                  <a:cubicBezTo>
                    <a:pt x="23" y="75"/>
                    <a:pt x="23" y="76"/>
                    <a:pt x="23" y="76"/>
                  </a:cubicBezTo>
                  <a:cubicBezTo>
                    <a:pt x="23" y="76"/>
                    <a:pt x="23" y="76"/>
                    <a:pt x="23" y="76"/>
                  </a:cubicBezTo>
                  <a:cubicBezTo>
                    <a:pt x="24" y="77"/>
                    <a:pt x="24" y="76"/>
                    <a:pt x="25" y="77"/>
                  </a:cubicBezTo>
                  <a:cubicBezTo>
                    <a:pt x="25" y="77"/>
                    <a:pt x="26" y="78"/>
                    <a:pt x="26" y="78"/>
                  </a:cubicBezTo>
                  <a:cubicBezTo>
                    <a:pt x="27" y="78"/>
                    <a:pt x="27" y="77"/>
                    <a:pt x="28" y="78"/>
                  </a:cubicBezTo>
                  <a:cubicBezTo>
                    <a:pt x="28" y="78"/>
                    <a:pt x="28" y="78"/>
                    <a:pt x="28" y="79"/>
                  </a:cubicBezTo>
                  <a:cubicBezTo>
                    <a:pt x="29" y="79"/>
                    <a:pt x="29" y="79"/>
                    <a:pt x="29" y="80"/>
                  </a:cubicBezTo>
                  <a:cubicBezTo>
                    <a:pt x="29" y="81"/>
                    <a:pt x="29" y="81"/>
                    <a:pt x="29" y="81"/>
                  </a:cubicBezTo>
                  <a:cubicBezTo>
                    <a:pt x="29" y="81"/>
                    <a:pt x="29" y="81"/>
                    <a:pt x="28" y="81"/>
                  </a:cubicBezTo>
                  <a:cubicBezTo>
                    <a:pt x="28" y="82"/>
                    <a:pt x="28" y="82"/>
                    <a:pt x="28" y="82"/>
                  </a:cubicBezTo>
                  <a:cubicBezTo>
                    <a:pt x="28" y="83"/>
                    <a:pt x="28" y="84"/>
                    <a:pt x="28" y="84"/>
                  </a:cubicBezTo>
                  <a:cubicBezTo>
                    <a:pt x="27" y="84"/>
                    <a:pt x="27" y="84"/>
                    <a:pt x="27" y="84"/>
                  </a:cubicBezTo>
                  <a:cubicBezTo>
                    <a:pt x="26" y="84"/>
                    <a:pt x="26" y="84"/>
                    <a:pt x="25" y="84"/>
                  </a:cubicBezTo>
                  <a:cubicBezTo>
                    <a:pt x="24" y="84"/>
                    <a:pt x="22" y="85"/>
                    <a:pt x="22" y="84"/>
                  </a:cubicBezTo>
                  <a:cubicBezTo>
                    <a:pt x="22" y="83"/>
                    <a:pt x="22" y="83"/>
                    <a:pt x="22" y="82"/>
                  </a:cubicBezTo>
                  <a:cubicBezTo>
                    <a:pt x="22" y="82"/>
                    <a:pt x="22" y="82"/>
                    <a:pt x="22" y="82"/>
                  </a:cubicBezTo>
                  <a:cubicBezTo>
                    <a:pt x="21" y="82"/>
                    <a:pt x="20" y="83"/>
                    <a:pt x="20" y="83"/>
                  </a:cubicBezTo>
                  <a:cubicBezTo>
                    <a:pt x="20" y="83"/>
                    <a:pt x="19" y="82"/>
                    <a:pt x="19" y="82"/>
                  </a:cubicBezTo>
                  <a:cubicBezTo>
                    <a:pt x="18" y="82"/>
                    <a:pt x="17" y="83"/>
                    <a:pt x="17" y="82"/>
                  </a:cubicBezTo>
                  <a:cubicBezTo>
                    <a:pt x="16" y="82"/>
                    <a:pt x="15" y="82"/>
                    <a:pt x="14" y="82"/>
                  </a:cubicBezTo>
                  <a:cubicBezTo>
                    <a:pt x="14" y="83"/>
                    <a:pt x="13" y="85"/>
                    <a:pt x="13" y="86"/>
                  </a:cubicBezTo>
                  <a:cubicBezTo>
                    <a:pt x="14" y="87"/>
                    <a:pt x="14" y="87"/>
                    <a:pt x="15" y="88"/>
                  </a:cubicBezTo>
                  <a:cubicBezTo>
                    <a:pt x="15" y="88"/>
                    <a:pt x="15" y="88"/>
                    <a:pt x="15" y="88"/>
                  </a:cubicBezTo>
                  <a:cubicBezTo>
                    <a:pt x="15" y="88"/>
                    <a:pt x="15" y="88"/>
                    <a:pt x="15" y="88"/>
                  </a:cubicBezTo>
                  <a:cubicBezTo>
                    <a:pt x="15" y="88"/>
                    <a:pt x="15" y="88"/>
                    <a:pt x="14" y="89"/>
                  </a:cubicBezTo>
                  <a:cubicBezTo>
                    <a:pt x="15" y="89"/>
                    <a:pt x="15" y="89"/>
                    <a:pt x="15" y="89"/>
                  </a:cubicBezTo>
                  <a:cubicBezTo>
                    <a:pt x="15" y="89"/>
                    <a:pt x="15" y="89"/>
                    <a:pt x="15" y="89"/>
                  </a:cubicBezTo>
                  <a:cubicBezTo>
                    <a:pt x="15" y="90"/>
                    <a:pt x="15" y="90"/>
                    <a:pt x="15" y="91"/>
                  </a:cubicBezTo>
                  <a:cubicBezTo>
                    <a:pt x="15" y="91"/>
                    <a:pt x="15" y="91"/>
                    <a:pt x="15" y="91"/>
                  </a:cubicBezTo>
                  <a:cubicBezTo>
                    <a:pt x="15" y="91"/>
                    <a:pt x="13" y="92"/>
                    <a:pt x="12" y="92"/>
                  </a:cubicBezTo>
                  <a:cubicBezTo>
                    <a:pt x="12" y="92"/>
                    <a:pt x="12" y="91"/>
                    <a:pt x="11" y="92"/>
                  </a:cubicBezTo>
                  <a:cubicBezTo>
                    <a:pt x="10" y="91"/>
                    <a:pt x="9" y="92"/>
                    <a:pt x="9" y="91"/>
                  </a:cubicBezTo>
                  <a:cubicBezTo>
                    <a:pt x="9" y="91"/>
                    <a:pt x="9" y="91"/>
                    <a:pt x="8" y="91"/>
                  </a:cubicBezTo>
                  <a:cubicBezTo>
                    <a:pt x="8" y="91"/>
                    <a:pt x="8" y="91"/>
                    <a:pt x="7" y="91"/>
                  </a:cubicBezTo>
                  <a:cubicBezTo>
                    <a:pt x="7" y="91"/>
                    <a:pt x="7" y="91"/>
                    <a:pt x="7" y="91"/>
                  </a:cubicBezTo>
                  <a:cubicBezTo>
                    <a:pt x="7" y="92"/>
                    <a:pt x="7" y="92"/>
                    <a:pt x="7" y="93"/>
                  </a:cubicBezTo>
                  <a:cubicBezTo>
                    <a:pt x="7" y="93"/>
                    <a:pt x="7" y="93"/>
                    <a:pt x="7" y="93"/>
                  </a:cubicBezTo>
                  <a:cubicBezTo>
                    <a:pt x="7" y="93"/>
                    <a:pt x="7" y="93"/>
                    <a:pt x="8" y="93"/>
                  </a:cubicBezTo>
                  <a:cubicBezTo>
                    <a:pt x="9" y="92"/>
                    <a:pt x="8" y="92"/>
                    <a:pt x="10" y="92"/>
                  </a:cubicBezTo>
                  <a:cubicBezTo>
                    <a:pt x="10" y="92"/>
                    <a:pt x="10" y="92"/>
                    <a:pt x="10" y="92"/>
                  </a:cubicBezTo>
                  <a:cubicBezTo>
                    <a:pt x="10" y="93"/>
                    <a:pt x="8" y="95"/>
                    <a:pt x="9" y="96"/>
                  </a:cubicBezTo>
                  <a:cubicBezTo>
                    <a:pt x="10" y="96"/>
                    <a:pt x="10" y="93"/>
                    <a:pt x="12" y="94"/>
                  </a:cubicBezTo>
                  <a:cubicBezTo>
                    <a:pt x="13" y="94"/>
                    <a:pt x="16" y="96"/>
                    <a:pt x="15" y="97"/>
                  </a:cubicBezTo>
                  <a:cubicBezTo>
                    <a:pt x="15" y="98"/>
                    <a:pt x="15" y="98"/>
                    <a:pt x="15" y="98"/>
                  </a:cubicBezTo>
                  <a:cubicBezTo>
                    <a:pt x="15" y="98"/>
                    <a:pt x="15" y="98"/>
                    <a:pt x="15" y="98"/>
                  </a:cubicBezTo>
                  <a:cubicBezTo>
                    <a:pt x="15" y="98"/>
                    <a:pt x="16" y="98"/>
                    <a:pt x="16" y="98"/>
                  </a:cubicBezTo>
                  <a:cubicBezTo>
                    <a:pt x="16" y="98"/>
                    <a:pt x="16" y="98"/>
                    <a:pt x="16" y="98"/>
                  </a:cubicBezTo>
                  <a:cubicBezTo>
                    <a:pt x="16" y="99"/>
                    <a:pt x="15" y="100"/>
                    <a:pt x="14" y="101"/>
                  </a:cubicBezTo>
                  <a:cubicBezTo>
                    <a:pt x="14" y="101"/>
                    <a:pt x="14" y="101"/>
                    <a:pt x="13" y="101"/>
                  </a:cubicBezTo>
                  <a:cubicBezTo>
                    <a:pt x="13" y="102"/>
                    <a:pt x="13" y="102"/>
                    <a:pt x="13" y="102"/>
                  </a:cubicBezTo>
                  <a:cubicBezTo>
                    <a:pt x="13" y="103"/>
                    <a:pt x="13" y="103"/>
                    <a:pt x="13" y="103"/>
                  </a:cubicBezTo>
                  <a:cubicBezTo>
                    <a:pt x="13" y="103"/>
                    <a:pt x="14" y="103"/>
                    <a:pt x="14" y="103"/>
                  </a:cubicBezTo>
                  <a:cubicBezTo>
                    <a:pt x="14" y="103"/>
                    <a:pt x="14" y="103"/>
                    <a:pt x="14" y="103"/>
                  </a:cubicBezTo>
                  <a:cubicBezTo>
                    <a:pt x="14" y="104"/>
                    <a:pt x="14" y="104"/>
                    <a:pt x="14" y="104"/>
                  </a:cubicBezTo>
                  <a:cubicBezTo>
                    <a:pt x="14" y="105"/>
                    <a:pt x="13" y="105"/>
                    <a:pt x="13" y="105"/>
                  </a:cubicBezTo>
                  <a:cubicBezTo>
                    <a:pt x="13" y="105"/>
                    <a:pt x="12" y="105"/>
                    <a:pt x="12" y="105"/>
                  </a:cubicBezTo>
                  <a:cubicBezTo>
                    <a:pt x="11" y="105"/>
                    <a:pt x="11" y="105"/>
                    <a:pt x="11" y="105"/>
                  </a:cubicBezTo>
                  <a:cubicBezTo>
                    <a:pt x="11" y="106"/>
                    <a:pt x="11" y="106"/>
                    <a:pt x="10" y="106"/>
                  </a:cubicBezTo>
                  <a:cubicBezTo>
                    <a:pt x="10" y="106"/>
                    <a:pt x="9" y="106"/>
                    <a:pt x="8" y="106"/>
                  </a:cubicBezTo>
                  <a:cubicBezTo>
                    <a:pt x="8" y="106"/>
                    <a:pt x="8" y="107"/>
                    <a:pt x="8" y="107"/>
                  </a:cubicBezTo>
                  <a:cubicBezTo>
                    <a:pt x="7" y="107"/>
                    <a:pt x="7" y="107"/>
                    <a:pt x="7" y="107"/>
                  </a:cubicBezTo>
                  <a:cubicBezTo>
                    <a:pt x="7" y="107"/>
                    <a:pt x="7" y="107"/>
                    <a:pt x="7" y="107"/>
                  </a:cubicBezTo>
                  <a:cubicBezTo>
                    <a:pt x="7" y="108"/>
                    <a:pt x="7" y="108"/>
                    <a:pt x="7" y="108"/>
                  </a:cubicBezTo>
                  <a:cubicBezTo>
                    <a:pt x="7" y="108"/>
                    <a:pt x="7" y="108"/>
                    <a:pt x="7" y="108"/>
                  </a:cubicBezTo>
                  <a:cubicBezTo>
                    <a:pt x="5" y="109"/>
                    <a:pt x="7" y="111"/>
                    <a:pt x="7" y="113"/>
                  </a:cubicBezTo>
                  <a:cubicBezTo>
                    <a:pt x="6" y="113"/>
                    <a:pt x="6" y="113"/>
                    <a:pt x="6" y="113"/>
                  </a:cubicBezTo>
                  <a:cubicBezTo>
                    <a:pt x="6" y="113"/>
                    <a:pt x="6" y="113"/>
                    <a:pt x="6" y="113"/>
                  </a:cubicBezTo>
                  <a:cubicBezTo>
                    <a:pt x="6" y="112"/>
                    <a:pt x="6" y="112"/>
                    <a:pt x="6" y="112"/>
                  </a:cubicBezTo>
                  <a:cubicBezTo>
                    <a:pt x="6" y="112"/>
                    <a:pt x="6" y="112"/>
                    <a:pt x="6" y="112"/>
                  </a:cubicBezTo>
                  <a:cubicBezTo>
                    <a:pt x="6" y="113"/>
                    <a:pt x="5" y="113"/>
                    <a:pt x="5" y="112"/>
                  </a:cubicBezTo>
                  <a:cubicBezTo>
                    <a:pt x="5" y="113"/>
                    <a:pt x="5" y="113"/>
                    <a:pt x="5" y="113"/>
                  </a:cubicBezTo>
                  <a:cubicBezTo>
                    <a:pt x="4" y="113"/>
                    <a:pt x="4" y="113"/>
                    <a:pt x="4" y="114"/>
                  </a:cubicBezTo>
                  <a:cubicBezTo>
                    <a:pt x="4" y="115"/>
                    <a:pt x="6" y="115"/>
                    <a:pt x="5" y="118"/>
                  </a:cubicBezTo>
                  <a:cubicBezTo>
                    <a:pt x="5" y="120"/>
                    <a:pt x="4" y="120"/>
                    <a:pt x="3" y="121"/>
                  </a:cubicBezTo>
                  <a:cubicBezTo>
                    <a:pt x="3" y="122"/>
                    <a:pt x="3" y="122"/>
                    <a:pt x="3" y="122"/>
                  </a:cubicBezTo>
                  <a:cubicBezTo>
                    <a:pt x="4" y="123"/>
                    <a:pt x="4" y="123"/>
                    <a:pt x="4" y="123"/>
                  </a:cubicBezTo>
                  <a:cubicBezTo>
                    <a:pt x="4" y="123"/>
                    <a:pt x="4" y="123"/>
                    <a:pt x="4" y="123"/>
                  </a:cubicBezTo>
                  <a:cubicBezTo>
                    <a:pt x="3" y="123"/>
                    <a:pt x="3" y="123"/>
                    <a:pt x="3" y="123"/>
                  </a:cubicBezTo>
                  <a:cubicBezTo>
                    <a:pt x="3" y="124"/>
                    <a:pt x="3" y="124"/>
                    <a:pt x="3" y="124"/>
                  </a:cubicBezTo>
                  <a:cubicBezTo>
                    <a:pt x="3" y="125"/>
                    <a:pt x="2" y="125"/>
                    <a:pt x="2" y="125"/>
                  </a:cubicBezTo>
                  <a:cubicBezTo>
                    <a:pt x="1" y="125"/>
                    <a:pt x="1" y="126"/>
                    <a:pt x="1" y="127"/>
                  </a:cubicBezTo>
                  <a:cubicBezTo>
                    <a:pt x="0" y="128"/>
                    <a:pt x="1" y="128"/>
                    <a:pt x="1" y="129"/>
                  </a:cubicBezTo>
                  <a:cubicBezTo>
                    <a:pt x="1" y="130"/>
                    <a:pt x="0" y="130"/>
                    <a:pt x="1" y="131"/>
                  </a:cubicBezTo>
                  <a:cubicBezTo>
                    <a:pt x="1" y="131"/>
                    <a:pt x="1" y="131"/>
                    <a:pt x="1" y="131"/>
                  </a:cubicBezTo>
                  <a:cubicBezTo>
                    <a:pt x="2" y="131"/>
                    <a:pt x="3" y="130"/>
                    <a:pt x="3" y="130"/>
                  </a:cubicBezTo>
                  <a:cubicBezTo>
                    <a:pt x="3" y="130"/>
                    <a:pt x="4" y="131"/>
                    <a:pt x="4" y="131"/>
                  </a:cubicBezTo>
                  <a:cubicBezTo>
                    <a:pt x="5" y="132"/>
                    <a:pt x="7" y="132"/>
                    <a:pt x="7" y="131"/>
                  </a:cubicBezTo>
                  <a:cubicBezTo>
                    <a:pt x="7" y="131"/>
                    <a:pt x="7" y="130"/>
                    <a:pt x="8" y="130"/>
                  </a:cubicBezTo>
                  <a:cubicBezTo>
                    <a:pt x="8" y="130"/>
                    <a:pt x="8" y="130"/>
                    <a:pt x="8" y="130"/>
                  </a:cubicBezTo>
                  <a:cubicBezTo>
                    <a:pt x="7" y="129"/>
                    <a:pt x="6" y="129"/>
                    <a:pt x="7" y="127"/>
                  </a:cubicBezTo>
                  <a:cubicBezTo>
                    <a:pt x="7" y="127"/>
                    <a:pt x="8" y="127"/>
                    <a:pt x="9" y="127"/>
                  </a:cubicBezTo>
                  <a:cubicBezTo>
                    <a:pt x="10" y="126"/>
                    <a:pt x="11" y="125"/>
                    <a:pt x="12" y="125"/>
                  </a:cubicBezTo>
                  <a:cubicBezTo>
                    <a:pt x="12" y="125"/>
                    <a:pt x="13" y="126"/>
                    <a:pt x="13" y="126"/>
                  </a:cubicBezTo>
                  <a:cubicBezTo>
                    <a:pt x="14" y="126"/>
                    <a:pt x="15" y="126"/>
                    <a:pt x="15" y="126"/>
                  </a:cubicBezTo>
                  <a:cubicBezTo>
                    <a:pt x="16" y="126"/>
                    <a:pt x="17" y="127"/>
                    <a:pt x="17" y="128"/>
                  </a:cubicBezTo>
                  <a:cubicBezTo>
                    <a:pt x="17" y="128"/>
                    <a:pt x="17" y="129"/>
                    <a:pt x="17" y="129"/>
                  </a:cubicBezTo>
                  <a:cubicBezTo>
                    <a:pt x="18" y="130"/>
                    <a:pt x="17" y="131"/>
                    <a:pt x="18" y="131"/>
                  </a:cubicBezTo>
                  <a:cubicBezTo>
                    <a:pt x="18" y="132"/>
                    <a:pt x="18" y="133"/>
                    <a:pt x="18" y="133"/>
                  </a:cubicBezTo>
                  <a:cubicBezTo>
                    <a:pt x="17" y="133"/>
                    <a:pt x="17" y="133"/>
                    <a:pt x="17" y="133"/>
                  </a:cubicBezTo>
                  <a:cubicBezTo>
                    <a:pt x="17" y="133"/>
                    <a:pt x="16" y="133"/>
                    <a:pt x="16" y="133"/>
                  </a:cubicBezTo>
                  <a:cubicBezTo>
                    <a:pt x="16" y="133"/>
                    <a:pt x="16" y="133"/>
                    <a:pt x="16" y="133"/>
                  </a:cubicBezTo>
                  <a:cubicBezTo>
                    <a:pt x="15" y="134"/>
                    <a:pt x="15" y="134"/>
                    <a:pt x="15" y="134"/>
                  </a:cubicBezTo>
                  <a:cubicBezTo>
                    <a:pt x="15" y="134"/>
                    <a:pt x="15" y="134"/>
                    <a:pt x="15" y="134"/>
                  </a:cubicBezTo>
                  <a:cubicBezTo>
                    <a:pt x="15" y="135"/>
                    <a:pt x="15" y="135"/>
                    <a:pt x="15" y="136"/>
                  </a:cubicBezTo>
                  <a:cubicBezTo>
                    <a:pt x="16" y="136"/>
                    <a:pt x="15" y="138"/>
                    <a:pt x="15" y="139"/>
                  </a:cubicBezTo>
                  <a:cubicBezTo>
                    <a:pt x="15" y="140"/>
                    <a:pt x="16" y="141"/>
                    <a:pt x="16" y="141"/>
                  </a:cubicBezTo>
                  <a:cubicBezTo>
                    <a:pt x="16" y="142"/>
                    <a:pt x="16" y="142"/>
                    <a:pt x="16" y="143"/>
                  </a:cubicBezTo>
                  <a:cubicBezTo>
                    <a:pt x="16" y="143"/>
                    <a:pt x="16" y="143"/>
                    <a:pt x="16" y="143"/>
                  </a:cubicBezTo>
                  <a:cubicBezTo>
                    <a:pt x="15" y="144"/>
                    <a:pt x="15" y="144"/>
                    <a:pt x="15" y="145"/>
                  </a:cubicBezTo>
                  <a:cubicBezTo>
                    <a:pt x="15" y="146"/>
                    <a:pt x="15" y="146"/>
                    <a:pt x="15" y="146"/>
                  </a:cubicBezTo>
                  <a:cubicBezTo>
                    <a:pt x="15" y="146"/>
                    <a:pt x="15" y="146"/>
                    <a:pt x="15" y="146"/>
                  </a:cubicBezTo>
                  <a:cubicBezTo>
                    <a:pt x="15" y="146"/>
                    <a:pt x="16" y="146"/>
                    <a:pt x="16" y="146"/>
                  </a:cubicBezTo>
                  <a:cubicBezTo>
                    <a:pt x="16" y="146"/>
                    <a:pt x="16" y="146"/>
                    <a:pt x="16" y="146"/>
                  </a:cubicBezTo>
                  <a:cubicBezTo>
                    <a:pt x="16" y="146"/>
                    <a:pt x="17" y="145"/>
                    <a:pt x="17" y="144"/>
                  </a:cubicBezTo>
                  <a:cubicBezTo>
                    <a:pt x="17" y="144"/>
                    <a:pt x="17" y="144"/>
                    <a:pt x="17" y="144"/>
                  </a:cubicBezTo>
                  <a:cubicBezTo>
                    <a:pt x="18" y="143"/>
                    <a:pt x="19" y="143"/>
                    <a:pt x="19" y="143"/>
                  </a:cubicBezTo>
                  <a:cubicBezTo>
                    <a:pt x="19" y="143"/>
                    <a:pt x="19" y="142"/>
                    <a:pt x="20" y="142"/>
                  </a:cubicBezTo>
                  <a:cubicBezTo>
                    <a:pt x="20" y="142"/>
                    <a:pt x="20" y="142"/>
                    <a:pt x="20" y="141"/>
                  </a:cubicBezTo>
                  <a:cubicBezTo>
                    <a:pt x="21" y="141"/>
                    <a:pt x="21" y="140"/>
                    <a:pt x="22" y="140"/>
                  </a:cubicBezTo>
                  <a:cubicBezTo>
                    <a:pt x="22" y="140"/>
                    <a:pt x="22" y="140"/>
                    <a:pt x="22" y="140"/>
                  </a:cubicBezTo>
                  <a:cubicBezTo>
                    <a:pt x="22" y="141"/>
                    <a:pt x="22" y="141"/>
                    <a:pt x="22" y="141"/>
                  </a:cubicBezTo>
                  <a:cubicBezTo>
                    <a:pt x="22" y="142"/>
                    <a:pt x="23" y="143"/>
                    <a:pt x="24" y="143"/>
                  </a:cubicBezTo>
                  <a:cubicBezTo>
                    <a:pt x="24" y="143"/>
                    <a:pt x="24" y="142"/>
                    <a:pt x="24" y="142"/>
                  </a:cubicBezTo>
                  <a:cubicBezTo>
                    <a:pt x="25" y="142"/>
                    <a:pt x="26" y="143"/>
                    <a:pt x="26" y="143"/>
                  </a:cubicBezTo>
                  <a:cubicBezTo>
                    <a:pt x="27" y="142"/>
                    <a:pt x="27" y="142"/>
                    <a:pt x="27" y="142"/>
                  </a:cubicBezTo>
                  <a:cubicBezTo>
                    <a:pt x="27" y="142"/>
                    <a:pt x="27" y="142"/>
                    <a:pt x="27" y="142"/>
                  </a:cubicBezTo>
                  <a:cubicBezTo>
                    <a:pt x="27" y="141"/>
                    <a:pt x="28" y="141"/>
                    <a:pt x="28" y="142"/>
                  </a:cubicBezTo>
                  <a:cubicBezTo>
                    <a:pt x="29" y="142"/>
                    <a:pt x="29" y="142"/>
                    <a:pt x="29" y="143"/>
                  </a:cubicBezTo>
                  <a:cubicBezTo>
                    <a:pt x="29" y="143"/>
                    <a:pt x="30" y="143"/>
                    <a:pt x="30" y="144"/>
                  </a:cubicBezTo>
                  <a:cubicBezTo>
                    <a:pt x="30" y="145"/>
                    <a:pt x="30" y="145"/>
                    <a:pt x="31" y="145"/>
                  </a:cubicBezTo>
                  <a:cubicBezTo>
                    <a:pt x="31" y="146"/>
                    <a:pt x="31" y="147"/>
                    <a:pt x="31" y="147"/>
                  </a:cubicBezTo>
                  <a:cubicBezTo>
                    <a:pt x="31" y="147"/>
                    <a:pt x="34" y="147"/>
                    <a:pt x="34" y="147"/>
                  </a:cubicBezTo>
                  <a:cubicBezTo>
                    <a:pt x="34" y="148"/>
                    <a:pt x="34" y="148"/>
                    <a:pt x="34" y="148"/>
                  </a:cubicBezTo>
                  <a:cubicBezTo>
                    <a:pt x="35" y="148"/>
                    <a:pt x="35" y="148"/>
                    <a:pt x="36" y="148"/>
                  </a:cubicBezTo>
                  <a:cubicBezTo>
                    <a:pt x="36" y="149"/>
                    <a:pt x="36" y="149"/>
                    <a:pt x="37" y="149"/>
                  </a:cubicBezTo>
                  <a:cubicBezTo>
                    <a:pt x="37" y="149"/>
                    <a:pt x="38" y="149"/>
                    <a:pt x="38" y="149"/>
                  </a:cubicBezTo>
                  <a:cubicBezTo>
                    <a:pt x="38" y="149"/>
                    <a:pt x="38" y="149"/>
                    <a:pt x="38" y="149"/>
                  </a:cubicBezTo>
                  <a:cubicBezTo>
                    <a:pt x="39" y="150"/>
                    <a:pt x="39" y="149"/>
                    <a:pt x="40" y="149"/>
                  </a:cubicBezTo>
                  <a:cubicBezTo>
                    <a:pt x="40" y="150"/>
                    <a:pt x="40" y="150"/>
                    <a:pt x="40" y="150"/>
                  </a:cubicBezTo>
                  <a:cubicBezTo>
                    <a:pt x="40" y="151"/>
                    <a:pt x="40" y="151"/>
                    <a:pt x="40" y="151"/>
                  </a:cubicBezTo>
                  <a:cubicBezTo>
                    <a:pt x="40" y="152"/>
                    <a:pt x="40" y="153"/>
                    <a:pt x="40" y="154"/>
                  </a:cubicBezTo>
                  <a:cubicBezTo>
                    <a:pt x="41" y="154"/>
                    <a:pt x="41" y="154"/>
                    <a:pt x="42" y="155"/>
                  </a:cubicBezTo>
                  <a:cubicBezTo>
                    <a:pt x="43" y="155"/>
                    <a:pt x="43" y="157"/>
                    <a:pt x="44" y="158"/>
                  </a:cubicBezTo>
                  <a:cubicBezTo>
                    <a:pt x="45" y="158"/>
                    <a:pt x="46" y="158"/>
                    <a:pt x="46" y="158"/>
                  </a:cubicBezTo>
                  <a:cubicBezTo>
                    <a:pt x="46" y="159"/>
                    <a:pt x="44" y="160"/>
                    <a:pt x="45" y="161"/>
                  </a:cubicBezTo>
                  <a:cubicBezTo>
                    <a:pt x="45" y="161"/>
                    <a:pt x="45" y="161"/>
                    <a:pt x="46" y="162"/>
                  </a:cubicBezTo>
                  <a:cubicBezTo>
                    <a:pt x="46" y="162"/>
                    <a:pt x="48" y="162"/>
                    <a:pt x="49" y="162"/>
                  </a:cubicBezTo>
                  <a:cubicBezTo>
                    <a:pt x="49" y="162"/>
                    <a:pt x="49" y="161"/>
                    <a:pt x="50" y="161"/>
                  </a:cubicBezTo>
                  <a:cubicBezTo>
                    <a:pt x="50" y="161"/>
                    <a:pt x="50" y="161"/>
                    <a:pt x="50" y="161"/>
                  </a:cubicBezTo>
                  <a:cubicBezTo>
                    <a:pt x="50" y="161"/>
                    <a:pt x="50" y="161"/>
                    <a:pt x="50" y="161"/>
                  </a:cubicBezTo>
                  <a:cubicBezTo>
                    <a:pt x="50" y="161"/>
                    <a:pt x="50" y="162"/>
                    <a:pt x="50" y="162"/>
                  </a:cubicBezTo>
                  <a:cubicBezTo>
                    <a:pt x="51" y="163"/>
                    <a:pt x="51" y="164"/>
                    <a:pt x="51" y="164"/>
                  </a:cubicBezTo>
                  <a:cubicBezTo>
                    <a:pt x="52" y="165"/>
                    <a:pt x="53" y="165"/>
                    <a:pt x="53" y="165"/>
                  </a:cubicBezTo>
                  <a:cubicBezTo>
                    <a:pt x="53" y="165"/>
                    <a:pt x="53" y="165"/>
                    <a:pt x="53" y="166"/>
                  </a:cubicBezTo>
                  <a:cubicBezTo>
                    <a:pt x="53" y="166"/>
                    <a:pt x="54" y="166"/>
                    <a:pt x="54" y="166"/>
                  </a:cubicBezTo>
                  <a:cubicBezTo>
                    <a:pt x="54" y="166"/>
                    <a:pt x="54" y="166"/>
                    <a:pt x="54" y="166"/>
                  </a:cubicBezTo>
                  <a:cubicBezTo>
                    <a:pt x="54" y="166"/>
                    <a:pt x="54" y="166"/>
                    <a:pt x="54" y="166"/>
                  </a:cubicBezTo>
                  <a:cubicBezTo>
                    <a:pt x="54" y="166"/>
                    <a:pt x="54" y="167"/>
                    <a:pt x="54" y="167"/>
                  </a:cubicBezTo>
                  <a:cubicBezTo>
                    <a:pt x="54" y="167"/>
                    <a:pt x="54" y="167"/>
                    <a:pt x="54" y="167"/>
                  </a:cubicBezTo>
                  <a:cubicBezTo>
                    <a:pt x="55" y="168"/>
                    <a:pt x="55" y="167"/>
                    <a:pt x="56" y="167"/>
                  </a:cubicBezTo>
                  <a:cubicBezTo>
                    <a:pt x="56" y="167"/>
                    <a:pt x="56" y="167"/>
                    <a:pt x="56" y="168"/>
                  </a:cubicBezTo>
                  <a:cubicBezTo>
                    <a:pt x="57" y="167"/>
                    <a:pt x="57" y="167"/>
                    <a:pt x="57" y="167"/>
                  </a:cubicBezTo>
                  <a:cubicBezTo>
                    <a:pt x="57" y="167"/>
                    <a:pt x="57" y="167"/>
                    <a:pt x="57" y="166"/>
                  </a:cubicBezTo>
                  <a:cubicBezTo>
                    <a:pt x="58" y="166"/>
                    <a:pt x="58" y="166"/>
                    <a:pt x="58" y="166"/>
                  </a:cubicBezTo>
                  <a:cubicBezTo>
                    <a:pt x="59" y="167"/>
                    <a:pt x="59" y="168"/>
                    <a:pt x="60" y="169"/>
                  </a:cubicBezTo>
                  <a:cubicBezTo>
                    <a:pt x="60" y="170"/>
                    <a:pt x="62" y="170"/>
                    <a:pt x="62" y="170"/>
                  </a:cubicBezTo>
                  <a:cubicBezTo>
                    <a:pt x="62" y="171"/>
                    <a:pt x="62" y="172"/>
                    <a:pt x="62" y="173"/>
                  </a:cubicBezTo>
                  <a:cubicBezTo>
                    <a:pt x="62" y="174"/>
                    <a:pt x="63" y="174"/>
                    <a:pt x="63" y="175"/>
                  </a:cubicBezTo>
                  <a:cubicBezTo>
                    <a:pt x="63" y="175"/>
                    <a:pt x="63" y="175"/>
                    <a:pt x="63" y="175"/>
                  </a:cubicBezTo>
                  <a:cubicBezTo>
                    <a:pt x="63" y="176"/>
                    <a:pt x="62" y="176"/>
                    <a:pt x="62" y="176"/>
                  </a:cubicBezTo>
                  <a:cubicBezTo>
                    <a:pt x="63" y="177"/>
                    <a:pt x="63" y="177"/>
                    <a:pt x="63" y="177"/>
                  </a:cubicBezTo>
                  <a:cubicBezTo>
                    <a:pt x="62" y="177"/>
                    <a:pt x="62" y="177"/>
                    <a:pt x="62" y="178"/>
                  </a:cubicBezTo>
                  <a:cubicBezTo>
                    <a:pt x="62" y="178"/>
                    <a:pt x="62" y="178"/>
                    <a:pt x="62" y="178"/>
                  </a:cubicBezTo>
                  <a:cubicBezTo>
                    <a:pt x="63" y="178"/>
                    <a:pt x="63" y="178"/>
                    <a:pt x="63" y="178"/>
                  </a:cubicBezTo>
                  <a:cubicBezTo>
                    <a:pt x="63" y="178"/>
                    <a:pt x="63" y="178"/>
                    <a:pt x="63" y="178"/>
                  </a:cubicBezTo>
                  <a:cubicBezTo>
                    <a:pt x="63" y="179"/>
                    <a:pt x="63" y="179"/>
                    <a:pt x="63" y="179"/>
                  </a:cubicBezTo>
                  <a:cubicBezTo>
                    <a:pt x="63" y="180"/>
                    <a:pt x="64" y="180"/>
                    <a:pt x="64" y="181"/>
                  </a:cubicBezTo>
                  <a:cubicBezTo>
                    <a:pt x="64" y="181"/>
                    <a:pt x="63" y="181"/>
                    <a:pt x="63" y="181"/>
                  </a:cubicBezTo>
                  <a:cubicBezTo>
                    <a:pt x="63" y="182"/>
                    <a:pt x="63" y="182"/>
                    <a:pt x="63" y="182"/>
                  </a:cubicBezTo>
                  <a:cubicBezTo>
                    <a:pt x="63" y="183"/>
                    <a:pt x="64" y="184"/>
                    <a:pt x="65" y="184"/>
                  </a:cubicBezTo>
                  <a:cubicBezTo>
                    <a:pt x="65" y="184"/>
                    <a:pt x="65" y="184"/>
                    <a:pt x="66" y="184"/>
                  </a:cubicBezTo>
                  <a:cubicBezTo>
                    <a:pt x="66" y="184"/>
                    <a:pt x="66" y="184"/>
                    <a:pt x="66" y="184"/>
                  </a:cubicBezTo>
                  <a:cubicBezTo>
                    <a:pt x="67" y="184"/>
                    <a:pt x="68" y="183"/>
                    <a:pt x="68" y="184"/>
                  </a:cubicBezTo>
                  <a:cubicBezTo>
                    <a:pt x="68" y="184"/>
                    <a:pt x="69" y="184"/>
                    <a:pt x="68" y="184"/>
                  </a:cubicBezTo>
                  <a:cubicBezTo>
                    <a:pt x="69" y="185"/>
                    <a:pt x="69" y="185"/>
                    <a:pt x="69" y="185"/>
                  </a:cubicBezTo>
                  <a:cubicBezTo>
                    <a:pt x="69" y="185"/>
                    <a:pt x="70" y="184"/>
                    <a:pt x="70" y="184"/>
                  </a:cubicBezTo>
                  <a:cubicBezTo>
                    <a:pt x="71" y="184"/>
                    <a:pt x="71" y="184"/>
                    <a:pt x="71" y="184"/>
                  </a:cubicBezTo>
                  <a:cubicBezTo>
                    <a:pt x="71" y="185"/>
                    <a:pt x="71" y="185"/>
                    <a:pt x="71" y="185"/>
                  </a:cubicBezTo>
                  <a:cubicBezTo>
                    <a:pt x="71" y="185"/>
                    <a:pt x="72" y="185"/>
                    <a:pt x="72" y="185"/>
                  </a:cubicBezTo>
                  <a:cubicBezTo>
                    <a:pt x="72" y="186"/>
                    <a:pt x="72" y="186"/>
                    <a:pt x="73" y="186"/>
                  </a:cubicBezTo>
                  <a:cubicBezTo>
                    <a:pt x="74" y="186"/>
                    <a:pt x="74" y="186"/>
                    <a:pt x="74" y="186"/>
                  </a:cubicBezTo>
                  <a:cubicBezTo>
                    <a:pt x="74" y="186"/>
                    <a:pt x="73" y="182"/>
                    <a:pt x="74" y="181"/>
                  </a:cubicBezTo>
                  <a:cubicBezTo>
                    <a:pt x="75" y="181"/>
                    <a:pt x="75" y="181"/>
                    <a:pt x="75" y="181"/>
                  </a:cubicBezTo>
                  <a:cubicBezTo>
                    <a:pt x="76" y="181"/>
                    <a:pt x="76" y="182"/>
                    <a:pt x="77" y="182"/>
                  </a:cubicBezTo>
                  <a:cubicBezTo>
                    <a:pt x="79" y="182"/>
                    <a:pt x="79" y="181"/>
                    <a:pt x="80" y="181"/>
                  </a:cubicBezTo>
                  <a:cubicBezTo>
                    <a:pt x="82" y="181"/>
                    <a:pt x="81" y="184"/>
                    <a:pt x="84" y="181"/>
                  </a:cubicBezTo>
                  <a:cubicBezTo>
                    <a:pt x="84" y="180"/>
                    <a:pt x="84" y="180"/>
                    <a:pt x="84" y="179"/>
                  </a:cubicBezTo>
                  <a:cubicBezTo>
                    <a:pt x="84" y="177"/>
                    <a:pt x="82" y="178"/>
                    <a:pt x="81" y="177"/>
                  </a:cubicBezTo>
                  <a:cubicBezTo>
                    <a:pt x="80" y="177"/>
                    <a:pt x="81" y="176"/>
                    <a:pt x="80" y="175"/>
                  </a:cubicBezTo>
                  <a:cubicBezTo>
                    <a:pt x="79" y="175"/>
                    <a:pt x="78" y="176"/>
                    <a:pt x="77" y="175"/>
                  </a:cubicBezTo>
                  <a:cubicBezTo>
                    <a:pt x="77" y="175"/>
                    <a:pt x="76" y="174"/>
                    <a:pt x="76" y="173"/>
                  </a:cubicBezTo>
                  <a:cubicBezTo>
                    <a:pt x="75" y="173"/>
                    <a:pt x="74" y="172"/>
                    <a:pt x="73" y="172"/>
                  </a:cubicBezTo>
                  <a:cubicBezTo>
                    <a:pt x="72" y="171"/>
                    <a:pt x="73" y="170"/>
                    <a:pt x="73" y="170"/>
                  </a:cubicBezTo>
                  <a:cubicBezTo>
                    <a:pt x="74" y="169"/>
                    <a:pt x="73" y="169"/>
                    <a:pt x="73" y="168"/>
                  </a:cubicBezTo>
                  <a:cubicBezTo>
                    <a:pt x="73" y="168"/>
                    <a:pt x="73" y="168"/>
                    <a:pt x="73" y="168"/>
                  </a:cubicBezTo>
                  <a:cubicBezTo>
                    <a:pt x="73" y="168"/>
                    <a:pt x="73" y="168"/>
                    <a:pt x="73" y="168"/>
                  </a:cubicBezTo>
                  <a:cubicBezTo>
                    <a:pt x="73" y="168"/>
                    <a:pt x="73" y="168"/>
                    <a:pt x="73" y="168"/>
                  </a:cubicBezTo>
                  <a:cubicBezTo>
                    <a:pt x="73" y="168"/>
                    <a:pt x="73" y="167"/>
                    <a:pt x="73" y="166"/>
                  </a:cubicBezTo>
                  <a:cubicBezTo>
                    <a:pt x="74" y="166"/>
                    <a:pt x="74" y="166"/>
                    <a:pt x="75" y="166"/>
                  </a:cubicBezTo>
                  <a:cubicBezTo>
                    <a:pt x="75" y="166"/>
                    <a:pt x="76" y="167"/>
                    <a:pt x="76" y="167"/>
                  </a:cubicBezTo>
                  <a:cubicBezTo>
                    <a:pt x="77" y="167"/>
                    <a:pt x="77" y="167"/>
                    <a:pt x="77" y="167"/>
                  </a:cubicBezTo>
                  <a:cubicBezTo>
                    <a:pt x="77" y="166"/>
                    <a:pt x="77" y="166"/>
                    <a:pt x="77" y="165"/>
                  </a:cubicBezTo>
                  <a:cubicBezTo>
                    <a:pt x="78" y="165"/>
                    <a:pt x="78" y="164"/>
                    <a:pt x="79" y="163"/>
                  </a:cubicBezTo>
                  <a:cubicBezTo>
                    <a:pt x="79" y="163"/>
                    <a:pt x="79" y="163"/>
                    <a:pt x="79" y="163"/>
                  </a:cubicBezTo>
                  <a:cubicBezTo>
                    <a:pt x="80" y="163"/>
                    <a:pt x="80" y="164"/>
                    <a:pt x="81" y="164"/>
                  </a:cubicBezTo>
                  <a:cubicBezTo>
                    <a:pt x="82" y="163"/>
                    <a:pt x="83" y="162"/>
                    <a:pt x="83" y="162"/>
                  </a:cubicBezTo>
                  <a:cubicBezTo>
                    <a:pt x="84" y="162"/>
                    <a:pt x="85" y="163"/>
                    <a:pt x="86" y="162"/>
                  </a:cubicBezTo>
                  <a:cubicBezTo>
                    <a:pt x="87" y="162"/>
                    <a:pt x="87" y="162"/>
                    <a:pt x="87" y="162"/>
                  </a:cubicBezTo>
                  <a:cubicBezTo>
                    <a:pt x="88" y="162"/>
                    <a:pt x="87" y="162"/>
                    <a:pt x="88" y="163"/>
                  </a:cubicBezTo>
                  <a:cubicBezTo>
                    <a:pt x="88" y="163"/>
                    <a:pt x="88" y="163"/>
                    <a:pt x="88" y="163"/>
                  </a:cubicBezTo>
                  <a:cubicBezTo>
                    <a:pt x="89" y="164"/>
                    <a:pt x="91" y="162"/>
                    <a:pt x="92" y="163"/>
                  </a:cubicBezTo>
                  <a:cubicBezTo>
                    <a:pt x="92" y="163"/>
                    <a:pt x="93" y="163"/>
                    <a:pt x="93" y="163"/>
                  </a:cubicBezTo>
                  <a:cubicBezTo>
                    <a:pt x="93" y="163"/>
                    <a:pt x="94" y="164"/>
                    <a:pt x="94" y="164"/>
                  </a:cubicBezTo>
                  <a:cubicBezTo>
                    <a:pt x="94" y="165"/>
                    <a:pt x="94" y="166"/>
                    <a:pt x="94" y="166"/>
                  </a:cubicBezTo>
                  <a:cubicBezTo>
                    <a:pt x="95" y="167"/>
                    <a:pt x="95" y="167"/>
                    <a:pt x="95" y="167"/>
                  </a:cubicBezTo>
                  <a:cubicBezTo>
                    <a:pt x="96" y="167"/>
                    <a:pt x="96" y="168"/>
                    <a:pt x="96" y="168"/>
                  </a:cubicBezTo>
                  <a:cubicBezTo>
                    <a:pt x="96" y="168"/>
                    <a:pt x="96" y="168"/>
                    <a:pt x="96" y="168"/>
                  </a:cubicBezTo>
                  <a:cubicBezTo>
                    <a:pt x="97" y="167"/>
                    <a:pt x="97" y="166"/>
                    <a:pt x="97" y="166"/>
                  </a:cubicBezTo>
                  <a:cubicBezTo>
                    <a:pt x="97" y="166"/>
                    <a:pt x="98" y="166"/>
                    <a:pt x="98" y="166"/>
                  </a:cubicBezTo>
                  <a:cubicBezTo>
                    <a:pt x="99" y="166"/>
                    <a:pt x="101" y="166"/>
                    <a:pt x="100" y="168"/>
                  </a:cubicBezTo>
                  <a:cubicBezTo>
                    <a:pt x="100" y="168"/>
                    <a:pt x="101" y="168"/>
                    <a:pt x="101" y="168"/>
                  </a:cubicBezTo>
                  <a:cubicBezTo>
                    <a:pt x="102" y="168"/>
                    <a:pt x="103" y="167"/>
                    <a:pt x="103" y="167"/>
                  </a:cubicBezTo>
                  <a:cubicBezTo>
                    <a:pt x="104" y="167"/>
                    <a:pt x="104" y="167"/>
                    <a:pt x="105" y="167"/>
                  </a:cubicBezTo>
                  <a:cubicBezTo>
                    <a:pt x="105" y="167"/>
                    <a:pt x="105" y="166"/>
                    <a:pt x="105" y="166"/>
                  </a:cubicBezTo>
                  <a:cubicBezTo>
                    <a:pt x="106" y="165"/>
                    <a:pt x="107" y="165"/>
                    <a:pt x="107" y="166"/>
                  </a:cubicBezTo>
                  <a:cubicBezTo>
                    <a:pt x="108" y="166"/>
                    <a:pt x="108" y="167"/>
                    <a:pt x="108" y="168"/>
                  </a:cubicBezTo>
                  <a:cubicBezTo>
                    <a:pt x="108" y="167"/>
                    <a:pt x="108" y="167"/>
                    <a:pt x="108" y="167"/>
                  </a:cubicBezTo>
                  <a:cubicBezTo>
                    <a:pt x="108" y="167"/>
                    <a:pt x="108" y="167"/>
                    <a:pt x="109" y="167"/>
                  </a:cubicBezTo>
                  <a:cubicBezTo>
                    <a:pt x="109" y="167"/>
                    <a:pt x="109" y="167"/>
                    <a:pt x="109" y="167"/>
                  </a:cubicBezTo>
                  <a:cubicBezTo>
                    <a:pt x="109" y="167"/>
                    <a:pt x="109" y="168"/>
                    <a:pt x="110" y="168"/>
                  </a:cubicBezTo>
                  <a:cubicBezTo>
                    <a:pt x="110" y="169"/>
                    <a:pt x="111" y="170"/>
                    <a:pt x="111" y="171"/>
                  </a:cubicBezTo>
                  <a:cubicBezTo>
                    <a:pt x="110" y="171"/>
                    <a:pt x="110" y="172"/>
                    <a:pt x="110" y="172"/>
                  </a:cubicBezTo>
                  <a:cubicBezTo>
                    <a:pt x="109" y="173"/>
                    <a:pt x="108" y="174"/>
                    <a:pt x="110" y="175"/>
                  </a:cubicBezTo>
                  <a:cubicBezTo>
                    <a:pt x="110" y="176"/>
                    <a:pt x="111" y="176"/>
                    <a:pt x="111" y="176"/>
                  </a:cubicBezTo>
                  <a:cubicBezTo>
                    <a:pt x="112" y="176"/>
                    <a:pt x="112" y="176"/>
                    <a:pt x="113" y="177"/>
                  </a:cubicBezTo>
                  <a:cubicBezTo>
                    <a:pt x="113" y="177"/>
                    <a:pt x="113" y="178"/>
                    <a:pt x="114" y="178"/>
                  </a:cubicBezTo>
                  <a:cubicBezTo>
                    <a:pt x="114" y="178"/>
                    <a:pt x="114" y="178"/>
                    <a:pt x="114" y="178"/>
                  </a:cubicBezTo>
                  <a:cubicBezTo>
                    <a:pt x="114" y="177"/>
                    <a:pt x="114" y="177"/>
                    <a:pt x="114" y="176"/>
                  </a:cubicBezTo>
                  <a:cubicBezTo>
                    <a:pt x="114" y="176"/>
                    <a:pt x="115" y="176"/>
                    <a:pt x="115" y="176"/>
                  </a:cubicBezTo>
                  <a:cubicBezTo>
                    <a:pt x="115" y="176"/>
                    <a:pt x="115" y="176"/>
                    <a:pt x="115" y="176"/>
                  </a:cubicBezTo>
                  <a:cubicBezTo>
                    <a:pt x="116" y="177"/>
                    <a:pt x="118" y="179"/>
                    <a:pt x="119" y="178"/>
                  </a:cubicBezTo>
                  <a:cubicBezTo>
                    <a:pt x="119" y="178"/>
                    <a:pt x="120" y="177"/>
                    <a:pt x="120" y="177"/>
                  </a:cubicBezTo>
                  <a:cubicBezTo>
                    <a:pt x="120" y="176"/>
                    <a:pt x="119" y="175"/>
                    <a:pt x="120" y="174"/>
                  </a:cubicBezTo>
                  <a:cubicBezTo>
                    <a:pt x="120" y="174"/>
                    <a:pt x="120" y="174"/>
                    <a:pt x="120" y="174"/>
                  </a:cubicBezTo>
                  <a:cubicBezTo>
                    <a:pt x="121" y="173"/>
                    <a:pt x="120" y="173"/>
                    <a:pt x="120" y="172"/>
                  </a:cubicBezTo>
                  <a:cubicBezTo>
                    <a:pt x="120" y="172"/>
                    <a:pt x="120" y="171"/>
                    <a:pt x="120" y="171"/>
                  </a:cubicBezTo>
                  <a:cubicBezTo>
                    <a:pt x="120" y="170"/>
                    <a:pt x="120" y="170"/>
                    <a:pt x="120" y="170"/>
                  </a:cubicBezTo>
                  <a:cubicBezTo>
                    <a:pt x="120" y="169"/>
                    <a:pt x="120" y="169"/>
                    <a:pt x="121" y="169"/>
                  </a:cubicBezTo>
                  <a:cubicBezTo>
                    <a:pt x="121" y="169"/>
                    <a:pt x="121" y="169"/>
                    <a:pt x="121" y="169"/>
                  </a:cubicBezTo>
                  <a:cubicBezTo>
                    <a:pt x="121" y="168"/>
                    <a:pt x="121" y="168"/>
                    <a:pt x="120" y="168"/>
                  </a:cubicBezTo>
                  <a:cubicBezTo>
                    <a:pt x="120" y="167"/>
                    <a:pt x="120" y="167"/>
                    <a:pt x="120" y="167"/>
                  </a:cubicBezTo>
                  <a:cubicBezTo>
                    <a:pt x="121" y="167"/>
                    <a:pt x="121" y="167"/>
                    <a:pt x="121" y="167"/>
                  </a:cubicBezTo>
                  <a:cubicBezTo>
                    <a:pt x="121" y="167"/>
                    <a:pt x="121" y="167"/>
                    <a:pt x="121" y="167"/>
                  </a:cubicBezTo>
                  <a:cubicBezTo>
                    <a:pt x="122" y="167"/>
                    <a:pt x="122" y="167"/>
                    <a:pt x="122" y="167"/>
                  </a:cubicBezTo>
                  <a:cubicBezTo>
                    <a:pt x="122" y="167"/>
                    <a:pt x="121" y="166"/>
                    <a:pt x="121" y="166"/>
                  </a:cubicBezTo>
                  <a:cubicBezTo>
                    <a:pt x="121" y="165"/>
                    <a:pt x="121" y="165"/>
                    <a:pt x="121" y="165"/>
                  </a:cubicBezTo>
                  <a:cubicBezTo>
                    <a:pt x="121" y="164"/>
                    <a:pt x="121" y="164"/>
                    <a:pt x="121" y="164"/>
                  </a:cubicBezTo>
                  <a:cubicBezTo>
                    <a:pt x="121" y="163"/>
                    <a:pt x="120" y="163"/>
                    <a:pt x="120" y="163"/>
                  </a:cubicBezTo>
                  <a:cubicBezTo>
                    <a:pt x="120" y="162"/>
                    <a:pt x="120" y="162"/>
                    <a:pt x="120" y="162"/>
                  </a:cubicBezTo>
                  <a:cubicBezTo>
                    <a:pt x="119" y="161"/>
                    <a:pt x="120" y="159"/>
                    <a:pt x="120" y="158"/>
                  </a:cubicBezTo>
                  <a:cubicBezTo>
                    <a:pt x="120" y="157"/>
                    <a:pt x="120" y="157"/>
                    <a:pt x="120" y="156"/>
                  </a:cubicBezTo>
                  <a:cubicBezTo>
                    <a:pt x="120" y="155"/>
                    <a:pt x="119" y="156"/>
                    <a:pt x="119" y="155"/>
                  </a:cubicBezTo>
                  <a:cubicBezTo>
                    <a:pt x="119" y="155"/>
                    <a:pt x="119" y="155"/>
                    <a:pt x="119" y="155"/>
                  </a:cubicBezTo>
                  <a:cubicBezTo>
                    <a:pt x="119" y="155"/>
                    <a:pt x="119" y="154"/>
                    <a:pt x="120" y="154"/>
                  </a:cubicBezTo>
                  <a:cubicBezTo>
                    <a:pt x="120" y="154"/>
                    <a:pt x="120" y="154"/>
                    <a:pt x="120" y="154"/>
                  </a:cubicBezTo>
                  <a:cubicBezTo>
                    <a:pt x="119" y="154"/>
                    <a:pt x="119" y="152"/>
                    <a:pt x="119" y="151"/>
                  </a:cubicBezTo>
                  <a:cubicBezTo>
                    <a:pt x="119" y="151"/>
                    <a:pt x="119" y="151"/>
                    <a:pt x="119" y="151"/>
                  </a:cubicBezTo>
                  <a:cubicBezTo>
                    <a:pt x="121" y="151"/>
                    <a:pt x="121" y="151"/>
                    <a:pt x="122" y="150"/>
                  </a:cubicBezTo>
                  <a:cubicBezTo>
                    <a:pt x="122" y="150"/>
                    <a:pt x="122" y="151"/>
                    <a:pt x="122" y="151"/>
                  </a:cubicBezTo>
                  <a:cubicBezTo>
                    <a:pt x="123" y="151"/>
                    <a:pt x="123" y="151"/>
                    <a:pt x="123" y="151"/>
                  </a:cubicBezTo>
                  <a:cubicBezTo>
                    <a:pt x="123" y="149"/>
                    <a:pt x="124" y="150"/>
                    <a:pt x="125" y="149"/>
                  </a:cubicBezTo>
                  <a:cubicBezTo>
                    <a:pt x="125" y="148"/>
                    <a:pt x="125" y="147"/>
                    <a:pt x="125" y="147"/>
                  </a:cubicBezTo>
                  <a:cubicBezTo>
                    <a:pt x="126" y="147"/>
                    <a:pt x="126" y="147"/>
                    <a:pt x="127" y="147"/>
                  </a:cubicBezTo>
                  <a:cubicBezTo>
                    <a:pt x="127" y="147"/>
                    <a:pt x="127" y="146"/>
                    <a:pt x="128" y="145"/>
                  </a:cubicBezTo>
                  <a:cubicBezTo>
                    <a:pt x="128" y="145"/>
                    <a:pt x="130" y="145"/>
                    <a:pt x="130" y="145"/>
                  </a:cubicBezTo>
                  <a:cubicBezTo>
                    <a:pt x="130" y="146"/>
                    <a:pt x="130" y="146"/>
                    <a:pt x="130" y="146"/>
                  </a:cubicBezTo>
                  <a:cubicBezTo>
                    <a:pt x="131" y="146"/>
                    <a:pt x="131" y="146"/>
                    <a:pt x="132" y="146"/>
                  </a:cubicBezTo>
                  <a:cubicBezTo>
                    <a:pt x="132" y="146"/>
                    <a:pt x="132" y="146"/>
                    <a:pt x="132" y="146"/>
                  </a:cubicBezTo>
                  <a:cubicBezTo>
                    <a:pt x="133" y="146"/>
                    <a:pt x="133" y="146"/>
                    <a:pt x="133" y="146"/>
                  </a:cubicBezTo>
                  <a:cubicBezTo>
                    <a:pt x="134" y="146"/>
                    <a:pt x="134" y="147"/>
                    <a:pt x="135" y="148"/>
                  </a:cubicBezTo>
                  <a:cubicBezTo>
                    <a:pt x="135" y="148"/>
                    <a:pt x="135" y="149"/>
                    <a:pt x="135" y="149"/>
                  </a:cubicBezTo>
                  <a:cubicBezTo>
                    <a:pt x="135" y="149"/>
                    <a:pt x="134" y="150"/>
                    <a:pt x="134" y="150"/>
                  </a:cubicBezTo>
                  <a:cubicBezTo>
                    <a:pt x="134" y="150"/>
                    <a:pt x="134" y="151"/>
                    <a:pt x="134" y="152"/>
                  </a:cubicBezTo>
                  <a:cubicBezTo>
                    <a:pt x="134" y="152"/>
                    <a:pt x="133" y="152"/>
                    <a:pt x="133" y="153"/>
                  </a:cubicBezTo>
                  <a:cubicBezTo>
                    <a:pt x="133" y="153"/>
                    <a:pt x="134" y="154"/>
                    <a:pt x="134" y="154"/>
                  </a:cubicBezTo>
                  <a:cubicBezTo>
                    <a:pt x="134" y="154"/>
                    <a:pt x="133" y="155"/>
                    <a:pt x="133" y="155"/>
                  </a:cubicBezTo>
                  <a:cubicBezTo>
                    <a:pt x="133" y="155"/>
                    <a:pt x="134" y="156"/>
                    <a:pt x="134" y="156"/>
                  </a:cubicBezTo>
                  <a:cubicBezTo>
                    <a:pt x="135" y="156"/>
                    <a:pt x="136" y="156"/>
                    <a:pt x="136" y="158"/>
                  </a:cubicBezTo>
                  <a:cubicBezTo>
                    <a:pt x="137" y="158"/>
                    <a:pt x="137" y="157"/>
                    <a:pt x="138" y="157"/>
                  </a:cubicBezTo>
                  <a:cubicBezTo>
                    <a:pt x="139" y="157"/>
                    <a:pt x="139" y="159"/>
                    <a:pt x="139" y="160"/>
                  </a:cubicBezTo>
                  <a:cubicBezTo>
                    <a:pt x="139" y="160"/>
                    <a:pt x="139" y="161"/>
                    <a:pt x="139" y="161"/>
                  </a:cubicBezTo>
                  <a:cubicBezTo>
                    <a:pt x="139" y="162"/>
                    <a:pt x="140" y="162"/>
                    <a:pt x="141" y="162"/>
                  </a:cubicBezTo>
                  <a:cubicBezTo>
                    <a:pt x="141" y="162"/>
                    <a:pt x="142" y="162"/>
                    <a:pt x="142" y="162"/>
                  </a:cubicBezTo>
                  <a:cubicBezTo>
                    <a:pt x="142" y="163"/>
                    <a:pt x="142" y="164"/>
                    <a:pt x="143" y="164"/>
                  </a:cubicBezTo>
                  <a:cubicBezTo>
                    <a:pt x="143" y="164"/>
                    <a:pt x="143" y="164"/>
                    <a:pt x="143" y="164"/>
                  </a:cubicBezTo>
                  <a:cubicBezTo>
                    <a:pt x="144" y="163"/>
                    <a:pt x="145" y="164"/>
                    <a:pt x="145" y="163"/>
                  </a:cubicBezTo>
                  <a:cubicBezTo>
                    <a:pt x="146" y="163"/>
                    <a:pt x="146" y="162"/>
                    <a:pt x="146" y="162"/>
                  </a:cubicBezTo>
                  <a:cubicBezTo>
                    <a:pt x="147" y="162"/>
                    <a:pt x="148" y="162"/>
                    <a:pt x="149" y="161"/>
                  </a:cubicBezTo>
                  <a:cubicBezTo>
                    <a:pt x="149" y="161"/>
                    <a:pt x="150" y="162"/>
                    <a:pt x="150" y="162"/>
                  </a:cubicBezTo>
                  <a:cubicBezTo>
                    <a:pt x="150" y="163"/>
                    <a:pt x="151" y="163"/>
                    <a:pt x="151" y="163"/>
                  </a:cubicBezTo>
                  <a:cubicBezTo>
                    <a:pt x="152" y="163"/>
                    <a:pt x="154" y="163"/>
                    <a:pt x="155" y="163"/>
                  </a:cubicBezTo>
                  <a:cubicBezTo>
                    <a:pt x="156" y="162"/>
                    <a:pt x="157" y="162"/>
                    <a:pt x="158" y="162"/>
                  </a:cubicBezTo>
                  <a:cubicBezTo>
                    <a:pt x="158" y="162"/>
                    <a:pt x="158" y="162"/>
                    <a:pt x="158" y="161"/>
                  </a:cubicBezTo>
                  <a:cubicBezTo>
                    <a:pt x="159" y="161"/>
                    <a:pt x="159" y="161"/>
                    <a:pt x="159" y="161"/>
                  </a:cubicBezTo>
                  <a:cubicBezTo>
                    <a:pt x="159" y="161"/>
                    <a:pt x="159" y="162"/>
                    <a:pt x="159" y="162"/>
                  </a:cubicBezTo>
                  <a:cubicBezTo>
                    <a:pt x="160" y="162"/>
                    <a:pt x="161" y="161"/>
                    <a:pt x="162" y="160"/>
                  </a:cubicBezTo>
                  <a:cubicBezTo>
                    <a:pt x="162" y="160"/>
                    <a:pt x="162" y="161"/>
                    <a:pt x="163" y="161"/>
                  </a:cubicBezTo>
                  <a:cubicBezTo>
                    <a:pt x="163" y="160"/>
                    <a:pt x="163" y="160"/>
                    <a:pt x="163" y="160"/>
                  </a:cubicBezTo>
                  <a:cubicBezTo>
                    <a:pt x="163" y="160"/>
                    <a:pt x="163" y="160"/>
                    <a:pt x="163" y="160"/>
                  </a:cubicBezTo>
                  <a:cubicBezTo>
                    <a:pt x="163" y="160"/>
                    <a:pt x="163" y="160"/>
                    <a:pt x="163" y="160"/>
                  </a:cubicBezTo>
                  <a:cubicBezTo>
                    <a:pt x="163" y="159"/>
                    <a:pt x="164" y="160"/>
                    <a:pt x="164" y="160"/>
                  </a:cubicBezTo>
                  <a:cubicBezTo>
                    <a:pt x="164" y="160"/>
                    <a:pt x="165" y="159"/>
                    <a:pt x="165" y="159"/>
                  </a:cubicBezTo>
                  <a:cubicBezTo>
                    <a:pt x="165" y="159"/>
                    <a:pt x="166" y="159"/>
                    <a:pt x="166" y="159"/>
                  </a:cubicBezTo>
                  <a:cubicBezTo>
                    <a:pt x="166" y="159"/>
                    <a:pt x="166" y="159"/>
                    <a:pt x="166" y="159"/>
                  </a:cubicBezTo>
                  <a:cubicBezTo>
                    <a:pt x="167" y="160"/>
                    <a:pt x="167" y="161"/>
                    <a:pt x="168" y="161"/>
                  </a:cubicBezTo>
                  <a:cubicBezTo>
                    <a:pt x="168" y="161"/>
                    <a:pt x="168" y="161"/>
                    <a:pt x="169" y="161"/>
                  </a:cubicBezTo>
                  <a:cubicBezTo>
                    <a:pt x="169" y="161"/>
                    <a:pt x="169" y="161"/>
                    <a:pt x="169" y="161"/>
                  </a:cubicBezTo>
                  <a:cubicBezTo>
                    <a:pt x="168" y="161"/>
                    <a:pt x="168" y="162"/>
                    <a:pt x="168" y="162"/>
                  </a:cubicBezTo>
                  <a:cubicBezTo>
                    <a:pt x="168" y="163"/>
                    <a:pt x="168" y="163"/>
                    <a:pt x="168" y="163"/>
                  </a:cubicBezTo>
                  <a:cubicBezTo>
                    <a:pt x="168" y="163"/>
                    <a:pt x="169" y="162"/>
                    <a:pt x="169" y="162"/>
                  </a:cubicBezTo>
                  <a:cubicBezTo>
                    <a:pt x="169" y="162"/>
                    <a:pt x="169" y="162"/>
                    <a:pt x="169" y="162"/>
                  </a:cubicBezTo>
                  <a:cubicBezTo>
                    <a:pt x="169" y="162"/>
                    <a:pt x="169" y="162"/>
                    <a:pt x="169" y="162"/>
                  </a:cubicBezTo>
                  <a:cubicBezTo>
                    <a:pt x="170" y="162"/>
                    <a:pt x="170" y="161"/>
                    <a:pt x="171" y="161"/>
                  </a:cubicBezTo>
                  <a:cubicBezTo>
                    <a:pt x="171" y="161"/>
                    <a:pt x="172" y="161"/>
                    <a:pt x="172" y="161"/>
                  </a:cubicBezTo>
                  <a:cubicBezTo>
                    <a:pt x="173" y="161"/>
                    <a:pt x="173" y="160"/>
                    <a:pt x="174" y="159"/>
                  </a:cubicBezTo>
                  <a:cubicBezTo>
                    <a:pt x="174" y="159"/>
                    <a:pt x="175" y="159"/>
                    <a:pt x="176" y="159"/>
                  </a:cubicBezTo>
                  <a:cubicBezTo>
                    <a:pt x="176" y="159"/>
                    <a:pt x="176" y="159"/>
                    <a:pt x="176" y="159"/>
                  </a:cubicBezTo>
                  <a:lnTo>
                    <a:pt x="175" y="157"/>
                  </a:ln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84" name="Freeform 16">
              <a:extLst>
                <a:ext uri="{FF2B5EF4-FFF2-40B4-BE49-F238E27FC236}">
                  <a16:creationId xmlns:a16="http://schemas.microsoft.com/office/drawing/2014/main" id="{4B9449AA-8E5C-4FC8-B36D-62335D0DAD41}"/>
                </a:ext>
              </a:extLst>
            </p:cNvPr>
            <p:cNvSpPr>
              <a:spLocks/>
            </p:cNvSpPr>
            <p:nvPr/>
          </p:nvSpPr>
          <p:spPr bwMode="gray">
            <a:xfrm>
              <a:off x="-1462088" y="3184525"/>
              <a:ext cx="1027113" cy="723900"/>
            </a:xfrm>
            <a:custGeom>
              <a:avLst/>
              <a:gdLst>
                <a:gd name="T0" fmla="*/ 268 w 274"/>
                <a:gd name="T1" fmla="*/ 41 h 193"/>
                <a:gd name="T2" fmla="*/ 268 w 274"/>
                <a:gd name="T3" fmla="*/ 29 h 193"/>
                <a:gd name="T4" fmla="*/ 260 w 274"/>
                <a:gd name="T5" fmla="*/ 23 h 193"/>
                <a:gd name="T6" fmla="*/ 253 w 274"/>
                <a:gd name="T7" fmla="*/ 18 h 193"/>
                <a:gd name="T8" fmla="*/ 245 w 274"/>
                <a:gd name="T9" fmla="*/ 9 h 193"/>
                <a:gd name="T10" fmla="*/ 214 w 274"/>
                <a:gd name="T11" fmla="*/ 17 h 193"/>
                <a:gd name="T12" fmla="*/ 189 w 274"/>
                <a:gd name="T13" fmla="*/ 27 h 193"/>
                <a:gd name="T14" fmla="*/ 159 w 274"/>
                <a:gd name="T15" fmla="*/ 39 h 193"/>
                <a:gd name="T16" fmla="*/ 125 w 274"/>
                <a:gd name="T17" fmla="*/ 30 h 193"/>
                <a:gd name="T18" fmla="*/ 112 w 274"/>
                <a:gd name="T19" fmla="*/ 14 h 193"/>
                <a:gd name="T20" fmla="*/ 94 w 274"/>
                <a:gd name="T21" fmla="*/ 4 h 193"/>
                <a:gd name="T22" fmla="*/ 86 w 274"/>
                <a:gd name="T23" fmla="*/ 0 h 193"/>
                <a:gd name="T24" fmla="*/ 69 w 274"/>
                <a:gd name="T25" fmla="*/ 7 h 193"/>
                <a:gd name="T26" fmla="*/ 55 w 274"/>
                <a:gd name="T27" fmla="*/ 7 h 193"/>
                <a:gd name="T28" fmla="*/ 32 w 274"/>
                <a:gd name="T29" fmla="*/ 12 h 193"/>
                <a:gd name="T30" fmla="*/ 27 w 274"/>
                <a:gd name="T31" fmla="*/ 26 h 193"/>
                <a:gd name="T32" fmla="*/ 28 w 274"/>
                <a:gd name="T33" fmla="*/ 40 h 193"/>
                <a:gd name="T34" fmla="*/ 24 w 274"/>
                <a:gd name="T35" fmla="*/ 53 h 193"/>
                <a:gd name="T36" fmla="*/ 27 w 274"/>
                <a:gd name="T37" fmla="*/ 64 h 193"/>
                <a:gd name="T38" fmla="*/ 29 w 274"/>
                <a:gd name="T39" fmla="*/ 72 h 193"/>
                <a:gd name="T40" fmla="*/ 51 w 274"/>
                <a:gd name="T41" fmla="*/ 79 h 193"/>
                <a:gd name="T42" fmla="*/ 62 w 274"/>
                <a:gd name="T43" fmla="*/ 99 h 193"/>
                <a:gd name="T44" fmla="*/ 33 w 274"/>
                <a:gd name="T45" fmla="*/ 112 h 193"/>
                <a:gd name="T46" fmla="*/ 35 w 274"/>
                <a:gd name="T47" fmla="*/ 128 h 193"/>
                <a:gd name="T48" fmla="*/ 21 w 274"/>
                <a:gd name="T49" fmla="*/ 140 h 193"/>
                <a:gd name="T50" fmla="*/ 13 w 274"/>
                <a:gd name="T51" fmla="*/ 136 h 193"/>
                <a:gd name="T52" fmla="*/ 5 w 274"/>
                <a:gd name="T53" fmla="*/ 151 h 193"/>
                <a:gd name="T54" fmla="*/ 6 w 274"/>
                <a:gd name="T55" fmla="*/ 161 h 193"/>
                <a:gd name="T56" fmla="*/ 9 w 274"/>
                <a:gd name="T57" fmla="*/ 164 h 193"/>
                <a:gd name="T58" fmla="*/ 10 w 274"/>
                <a:gd name="T59" fmla="*/ 170 h 193"/>
                <a:gd name="T60" fmla="*/ 16 w 274"/>
                <a:gd name="T61" fmla="*/ 173 h 193"/>
                <a:gd name="T62" fmla="*/ 28 w 274"/>
                <a:gd name="T63" fmla="*/ 173 h 193"/>
                <a:gd name="T64" fmla="*/ 37 w 274"/>
                <a:gd name="T65" fmla="*/ 186 h 193"/>
                <a:gd name="T66" fmla="*/ 41 w 274"/>
                <a:gd name="T67" fmla="*/ 185 h 193"/>
                <a:gd name="T68" fmla="*/ 47 w 274"/>
                <a:gd name="T69" fmla="*/ 173 h 193"/>
                <a:gd name="T70" fmla="*/ 59 w 274"/>
                <a:gd name="T71" fmla="*/ 164 h 193"/>
                <a:gd name="T72" fmla="*/ 75 w 274"/>
                <a:gd name="T73" fmla="*/ 160 h 193"/>
                <a:gd name="T74" fmla="*/ 92 w 274"/>
                <a:gd name="T75" fmla="*/ 161 h 193"/>
                <a:gd name="T76" fmla="*/ 100 w 274"/>
                <a:gd name="T77" fmla="*/ 154 h 193"/>
                <a:gd name="T78" fmla="*/ 110 w 274"/>
                <a:gd name="T79" fmla="*/ 148 h 193"/>
                <a:gd name="T80" fmla="*/ 117 w 274"/>
                <a:gd name="T81" fmla="*/ 142 h 193"/>
                <a:gd name="T82" fmla="*/ 128 w 274"/>
                <a:gd name="T83" fmla="*/ 136 h 193"/>
                <a:gd name="T84" fmla="*/ 142 w 274"/>
                <a:gd name="T85" fmla="*/ 133 h 193"/>
                <a:gd name="T86" fmla="*/ 145 w 274"/>
                <a:gd name="T87" fmla="*/ 124 h 193"/>
                <a:gd name="T88" fmla="*/ 158 w 274"/>
                <a:gd name="T89" fmla="*/ 122 h 193"/>
                <a:gd name="T90" fmla="*/ 172 w 274"/>
                <a:gd name="T91" fmla="*/ 121 h 193"/>
                <a:gd name="T92" fmla="*/ 181 w 274"/>
                <a:gd name="T93" fmla="*/ 110 h 193"/>
                <a:gd name="T94" fmla="*/ 202 w 274"/>
                <a:gd name="T95" fmla="*/ 104 h 193"/>
                <a:gd name="T96" fmla="*/ 215 w 274"/>
                <a:gd name="T97" fmla="*/ 98 h 193"/>
                <a:gd name="T98" fmla="*/ 211 w 274"/>
                <a:gd name="T99" fmla="*/ 89 h 193"/>
                <a:gd name="T100" fmla="*/ 209 w 274"/>
                <a:gd name="T101" fmla="*/ 82 h 193"/>
                <a:gd name="T102" fmla="*/ 223 w 274"/>
                <a:gd name="T103" fmla="*/ 81 h 193"/>
                <a:gd name="T104" fmla="*/ 230 w 274"/>
                <a:gd name="T105" fmla="*/ 85 h 193"/>
                <a:gd name="T106" fmla="*/ 234 w 274"/>
                <a:gd name="T107" fmla="*/ 93 h 193"/>
                <a:gd name="T108" fmla="*/ 240 w 274"/>
                <a:gd name="T109" fmla="*/ 97 h 193"/>
                <a:gd name="T110" fmla="*/ 246 w 274"/>
                <a:gd name="T111" fmla="*/ 107 h 193"/>
                <a:gd name="T112" fmla="*/ 255 w 274"/>
                <a:gd name="T113" fmla="*/ 100 h 193"/>
                <a:gd name="T114" fmla="*/ 262 w 274"/>
                <a:gd name="T115" fmla="*/ 92 h 193"/>
                <a:gd name="T116" fmla="*/ 267 w 274"/>
                <a:gd name="T117" fmla="*/ 79 h 193"/>
                <a:gd name="T118" fmla="*/ 268 w 274"/>
                <a:gd name="T119" fmla="*/ 72 h 193"/>
                <a:gd name="T120" fmla="*/ 271 w 274"/>
                <a:gd name="T121" fmla="*/ 6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4" h="193">
                  <a:moveTo>
                    <a:pt x="274" y="54"/>
                  </a:moveTo>
                  <a:cubicBezTo>
                    <a:pt x="274" y="53"/>
                    <a:pt x="274" y="53"/>
                    <a:pt x="274" y="53"/>
                  </a:cubicBezTo>
                  <a:cubicBezTo>
                    <a:pt x="274" y="52"/>
                    <a:pt x="274" y="52"/>
                    <a:pt x="274" y="52"/>
                  </a:cubicBezTo>
                  <a:cubicBezTo>
                    <a:pt x="274" y="51"/>
                    <a:pt x="274" y="51"/>
                    <a:pt x="274" y="51"/>
                  </a:cubicBezTo>
                  <a:cubicBezTo>
                    <a:pt x="274" y="50"/>
                    <a:pt x="274" y="50"/>
                    <a:pt x="274" y="50"/>
                  </a:cubicBezTo>
                  <a:cubicBezTo>
                    <a:pt x="274" y="50"/>
                    <a:pt x="274" y="50"/>
                    <a:pt x="274" y="50"/>
                  </a:cubicBezTo>
                  <a:cubicBezTo>
                    <a:pt x="273" y="48"/>
                    <a:pt x="273" y="48"/>
                    <a:pt x="273" y="48"/>
                  </a:cubicBezTo>
                  <a:cubicBezTo>
                    <a:pt x="273" y="48"/>
                    <a:pt x="273" y="48"/>
                    <a:pt x="273" y="48"/>
                  </a:cubicBezTo>
                  <a:cubicBezTo>
                    <a:pt x="272" y="47"/>
                    <a:pt x="272" y="47"/>
                    <a:pt x="272" y="47"/>
                  </a:cubicBezTo>
                  <a:cubicBezTo>
                    <a:pt x="272" y="47"/>
                    <a:pt x="272" y="47"/>
                    <a:pt x="272" y="47"/>
                  </a:cubicBezTo>
                  <a:cubicBezTo>
                    <a:pt x="271" y="45"/>
                    <a:pt x="271" y="45"/>
                    <a:pt x="271" y="45"/>
                  </a:cubicBezTo>
                  <a:cubicBezTo>
                    <a:pt x="271" y="45"/>
                    <a:pt x="271" y="45"/>
                    <a:pt x="271" y="45"/>
                  </a:cubicBezTo>
                  <a:cubicBezTo>
                    <a:pt x="271" y="44"/>
                    <a:pt x="271" y="44"/>
                    <a:pt x="271" y="44"/>
                  </a:cubicBezTo>
                  <a:cubicBezTo>
                    <a:pt x="271" y="44"/>
                    <a:pt x="271" y="44"/>
                    <a:pt x="271" y="44"/>
                  </a:cubicBezTo>
                  <a:cubicBezTo>
                    <a:pt x="270" y="44"/>
                    <a:pt x="270" y="44"/>
                    <a:pt x="270" y="44"/>
                  </a:cubicBezTo>
                  <a:cubicBezTo>
                    <a:pt x="270" y="44"/>
                    <a:pt x="270" y="44"/>
                    <a:pt x="270" y="44"/>
                  </a:cubicBezTo>
                  <a:cubicBezTo>
                    <a:pt x="269" y="42"/>
                    <a:pt x="269" y="42"/>
                    <a:pt x="269" y="42"/>
                  </a:cubicBezTo>
                  <a:cubicBezTo>
                    <a:pt x="268" y="41"/>
                    <a:pt x="268" y="41"/>
                    <a:pt x="268" y="41"/>
                  </a:cubicBezTo>
                  <a:cubicBezTo>
                    <a:pt x="268" y="40"/>
                    <a:pt x="268" y="40"/>
                    <a:pt x="268" y="40"/>
                  </a:cubicBezTo>
                  <a:cubicBezTo>
                    <a:pt x="267" y="39"/>
                    <a:pt x="267" y="39"/>
                    <a:pt x="267" y="39"/>
                  </a:cubicBezTo>
                  <a:cubicBezTo>
                    <a:pt x="268" y="38"/>
                    <a:pt x="268" y="38"/>
                    <a:pt x="268" y="38"/>
                  </a:cubicBezTo>
                  <a:cubicBezTo>
                    <a:pt x="268" y="38"/>
                    <a:pt x="268" y="38"/>
                    <a:pt x="268" y="38"/>
                  </a:cubicBezTo>
                  <a:cubicBezTo>
                    <a:pt x="268" y="38"/>
                    <a:pt x="268" y="38"/>
                    <a:pt x="268" y="38"/>
                  </a:cubicBezTo>
                  <a:cubicBezTo>
                    <a:pt x="269" y="37"/>
                    <a:pt x="269" y="37"/>
                    <a:pt x="269" y="37"/>
                  </a:cubicBezTo>
                  <a:cubicBezTo>
                    <a:pt x="269" y="37"/>
                    <a:pt x="269" y="37"/>
                    <a:pt x="269" y="37"/>
                  </a:cubicBezTo>
                  <a:cubicBezTo>
                    <a:pt x="269" y="37"/>
                    <a:pt x="269" y="37"/>
                    <a:pt x="269" y="37"/>
                  </a:cubicBezTo>
                  <a:cubicBezTo>
                    <a:pt x="268" y="37"/>
                    <a:pt x="268" y="37"/>
                    <a:pt x="268" y="37"/>
                  </a:cubicBezTo>
                  <a:cubicBezTo>
                    <a:pt x="267" y="35"/>
                    <a:pt x="267" y="35"/>
                    <a:pt x="267" y="35"/>
                  </a:cubicBezTo>
                  <a:cubicBezTo>
                    <a:pt x="267" y="34"/>
                    <a:pt x="267" y="34"/>
                    <a:pt x="267" y="34"/>
                  </a:cubicBezTo>
                  <a:cubicBezTo>
                    <a:pt x="268" y="34"/>
                    <a:pt x="268" y="34"/>
                    <a:pt x="268" y="34"/>
                  </a:cubicBezTo>
                  <a:cubicBezTo>
                    <a:pt x="267" y="33"/>
                    <a:pt x="267" y="33"/>
                    <a:pt x="267" y="33"/>
                  </a:cubicBezTo>
                  <a:cubicBezTo>
                    <a:pt x="267" y="31"/>
                    <a:pt x="267" y="31"/>
                    <a:pt x="267" y="31"/>
                  </a:cubicBezTo>
                  <a:cubicBezTo>
                    <a:pt x="267" y="30"/>
                    <a:pt x="267" y="30"/>
                    <a:pt x="267" y="30"/>
                  </a:cubicBezTo>
                  <a:cubicBezTo>
                    <a:pt x="267" y="30"/>
                    <a:pt x="267" y="30"/>
                    <a:pt x="267" y="30"/>
                  </a:cubicBezTo>
                  <a:cubicBezTo>
                    <a:pt x="267" y="30"/>
                    <a:pt x="267" y="30"/>
                    <a:pt x="267" y="30"/>
                  </a:cubicBezTo>
                  <a:cubicBezTo>
                    <a:pt x="268" y="29"/>
                    <a:pt x="268" y="29"/>
                    <a:pt x="268" y="29"/>
                  </a:cubicBezTo>
                  <a:cubicBezTo>
                    <a:pt x="268" y="28"/>
                    <a:pt x="268" y="28"/>
                    <a:pt x="268" y="28"/>
                  </a:cubicBezTo>
                  <a:cubicBezTo>
                    <a:pt x="268" y="28"/>
                    <a:pt x="268" y="28"/>
                    <a:pt x="268" y="28"/>
                  </a:cubicBezTo>
                  <a:cubicBezTo>
                    <a:pt x="267" y="27"/>
                    <a:pt x="267" y="27"/>
                    <a:pt x="267" y="27"/>
                  </a:cubicBezTo>
                  <a:cubicBezTo>
                    <a:pt x="267" y="26"/>
                    <a:pt x="267" y="26"/>
                    <a:pt x="267" y="26"/>
                  </a:cubicBezTo>
                  <a:cubicBezTo>
                    <a:pt x="266" y="25"/>
                    <a:pt x="266" y="25"/>
                    <a:pt x="266" y="25"/>
                  </a:cubicBezTo>
                  <a:cubicBezTo>
                    <a:pt x="266" y="25"/>
                    <a:pt x="266" y="25"/>
                    <a:pt x="266" y="25"/>
                  </a:cubicBezTo>
                  <a:cubicBezTo>
                    <a:pt x="265" y="24"/>
                    <a:pt x="265" y="24"/>
                    <a:pt x="265" y="24"/>
                  </a:cubicBezTo>
                  <a:cubicBezTo>
                    <a:pt x="265" y="24"/>
                    <a:pt x="265" y="24"/>
                    <a:pt x="265" y="24"/>
                  </a:cubicBezTo>
                  <a:cubicBezTo>
                    <a:pt x="264" y="24"/>
                    <a:pt x="264" y="24"/>
                    <a:pt x="264" y="24"/>
                  </a:cubicBezTo>
                  <a:cubicBezTo>
                    <a:pt x="264" y="23"/>
                    <a:pt x="264" y="23"/>
                    <a:pt x="264" y="23"/>
                  </a:cubicBezTo>
                  <a:cubicBezTo>
                    <a:pt x="264" y="23"/>
                    <a:pt x="264" y="23"/>
                    <a:pt x="264" y="23"/>
                  </a:cubicBezTo>
                  <a:cubicBezTo>
                    <a:pt x="262" y="23"/>
                    <a:pt x="262" y="23"/>
                    <a:pt x="262" y="23"/>
                  </a:cubicBezTo>
                  <a:cubicBezTo>
                    <a:pt x="262" y="23"/>
                    <a:pt x="262" y="23"/>
                    <a:pt x="262" y="23"/>
                  </a:cubicBezTo>
                  <a:cubicBezTo>
                    <a:pt x="261" y="23"/>
                    <a:pt x="261" y="23"/>
                    <a:pt x="261" y="23"/>
                  </a:cubicBezTo>
                  <a:cubicBezTo>
                    <a:pt x="261" y="23"/>
                    <a:pt x="261" y="23"/>
                    <a:pt x="261" y="23"/>
                  </a:cubicBezTo>
                  <a:cubicBezTo>
                    <a:pt x="261" y="23"/>
                    <a:pt x="261" y="23"/>
                    <a:pt x="261" y="23"/>
                  </a:cubicBezTo>
                  <a:cubicBezTo>
                    <a:pt x="261" y="22"/>
                    <a:pt x="261" y="22"/>
                    <a:pt x="261" y="22"/>
                  </a:cubicBezTo>
                  <a:cubicBezTo>
                    <a:pt x="260" y="23"/>
                    <a:pt x="260" y="23"/>
                    <a:pt x="260" y="23"/>
                  </a:cubicBezTo>
                  <a:cubicBezTo>
                    <a:pt x="260" y="23"/>
                    <a:pt x="260" y="23"/>
                    <a:pt x="260" y="23"/>
                  </a:cubicBezTo>
                  <a:cubicBezTo>
                    <a:pt x="259" y="22"/>
                    <a:pt x="259" y="22"/>
                    <a:pt x="259" y="22"/>
                  </a:cubicBezTo>
                  <a:cubicBezTo>
                    <a:pt x="259" y="22"/>
                    <a:pt x="259" y="22"/>
                    <a:pt x="259" y="22"/>
                  </a:cubicBezTo>
                  <a:cubicBezTo>
                    <a:pt x="258" y="22"/>
                    <a:pt x="258" y="22"/>
                    <a:pt x="258" y="22"/>
                  </a:cubicBezTo>
                  <a:cubicBezTo>
                    <a:pt x="257" y="22"/>
                    <a:pt x="257" y="22"/>
                    <a:pt x="257" y="22"/>
                  </a:cubicBezTo>
                  <a:cubicBezTo>
                    <a:pt x="257" y="22"/>
                    <a:pt x="257" y="22"/>
                    <a:pt x="257" y="22"/>
                  </a:cubicBezTo>
                  <a:cubicBezTo>
                    <a:pt x="256" y="21"/>
                    <a:pt x="256" y="21"/>
                    <a:pt x="256" y="21"/>
                  </a:cubicBezTo>
                  <a:cubicBezTo>
                    <a:pt x="256" y="20"/>
                    <a:pt x="256" y="20"/>
                    <a:pt x="256" y="20"/>
                  </a:cubicBezTo>
                  <a:cubicBezTo>
                    <a:pt x="256" y="20"/>
                    <a:pt x="256" y="20"/>
                    <a:pt x="256" y="20"/>
                  </a:cubicBezTo>
                  <a:cubicBezTo>
                    <a:pt x="255" y="20"/>
                    <a:pt x="255" y="20"/>
                    <a:pt x="255" y="20"/>
                  </a:cubicBezTo>
                  <a:cubicBezTo>
                    <a:pt x="255" y="20"/>
                    <a:pt x="255" y="20"/>
                    <a:pt x="255" y="20"/>
                  </a:cubicBezTo>
                  <a:cubicBezTo>
                    <a:pt x="254" y="20"/>
                    <a:pt x="254" y="20"/>
                    <a:pt x="254" y="20"/>
                  </a:cubicBezTo>
                  <a:cubicBezTo>
                    <a:pt x="254" y="20"/>
                    <a:pt x="254" y="20"/>
                    <a:pt x="254" y="20"/>
                  </a:cubicBezTo>
                  <a:cubicBezTo>
                    <a:pt x="254" y="20"/>
                    <a:pt x="254" y="20"/>
                    <a:pt x="254" y="20"/>
                  </a:cubicBezTo>
                  <a:cubicBezTo>
                    <a:pt x="253" y="19"/>
                    <a:pt x="253" y="19"/>
                    <a:pt x="253" y="19"/>
                  </a:cubicBezTo>
                  <a:cubicBezTo>
                    <a:pt x="253" y="19"/>
                    <a:pt x="253" y="19"/>
                    <a:pt x="253" y="19"/>
                  </a:cubicBezTo>
                  <a:cubicBezTo>
                    <a:pt x="253" y="18"/>
                    <a:pt x="253" y="18"/>
                    <a:pt x="253" y="18"/>
                  </a:cubicBezTo>
                  <a:cubicBezTo>
                    <a:pt x="253" y="18"/>
                    <a:pt x="253" y="18"/>
                    <a:pt x="253" y="18"/>
                  </a:cubicBezTo>
                  <a:cubicBezTo>
                    <a:pt x="251" y="18"/>
                    <a:pt x="251" y="18"/>
                    <a:pt x="251" y="18"/>
                  </a:cubicBezTo>
                  <a:cubicBezTo>
                    <a:pt x="250" y="18"/>
                    <a:pt x="250" y="18"/>
                    <a:pt x="250" y="18"/>
                  </a:cubicBezTo>
                  <a:cubicBezTo>
                    <a:pt x="250" y="18"/>
                    <a:pt x="250" y="18"/>
                    <a:pt x="250" y="18"/>
                  </a:cubicBezTo>
                  <a:cubicBezTo>
                    <a:pt x="249" y="18"/>
                    <a:pt x="249" y="18"/>
                    <a:pt x="249" y="18"/>
                  </a:cubicBezTo>
                  <a:cubicBezTo>
                    <a:pt x="248" y="18"/>
                    <a:pt x="248" y="18"/>
                    <a:pt x="248" y="18"/>
                  </a:cubicBezTo>
                  <a:cubicBezTo>
                    <a:pt x="248" y="17"/>
                    <a:pt x="248" y="17"/>
                    <a:pt x="248" y="17"/>
                  </a:cubicBezTo>
                  <a:cubicBezTo>
                    <a:pt x="247" y="17"/>
                    <a:pt x="247" y="17"/>
                    <a:pt x="247" y="17"/>
                  </a:cubicBezTo>
                  <a:cubicBezTo>
                    <a:pt x="247" y="17"/>
                    <a:pt x="247" y="17"/>
                    <a:pt x="247" y="17"/>
                  </a:cubicBezTo>
                  <a:cubicBezTo>
                    <a:pt x="247" y="16"/>
                    <a:pt x="247" y="16"/>
                    <a:pt x="247" y="16"/>
                  </a:cubicBezTo>
                  <a:cubicBezTo>
                    <a:pt x="247" y="16"/>
                    <a:pt x="247" y="16"/>
                    <a:pt x="247" y="16"/>
                  </a:cubicBezTo>
                  <a:cubicBezTo>
                    <a:pt x="247" y="16"/>
                    <a:pt x="247" y="16"/>
                    <a:pt x="247" y="16"/>
                  </a:cubicBezTo>
                  <a:cubicBezTo>
                    <a:pt x="247" y="15"/>
                    <a:pt x="247" y="15"/>
                    <a:pt x="247" y="15"/>
                  </a:cubicBezTo>
                  <a:cubicBezTo>
                    <a:pt x="247" y="14"/>
                    <a:pt x="247" y="14"/>
                    <a:pt x="247" y="14"/>
                  </a:cubicBezTo>
                  <a:cubicBezTo>
                    <a:pt x="245" y="13"/>
                    <a:pt x="245" y="13"/>
                    <a:pt x="245" y="13"/>
                  </a:cubicBezTo>
                  <a:cubicBezTo>
                    <a:pt x="246" y="13"/>
                    <a:pt x="246" y="13"/>
                    <a:pt x="246" y="13"/>
                  </a:cubicBezTo>
                  <a:cubicBezTo>
                    <a:pt x="247" y="10"/>
                    <a:pt x="247" y="10"/>
                    <a:pt x="247" y="10"/>
                  </a:cubicBezTo>
                  <a:cubicBezTo>
                    <a:pt x="248" y="10"/>
                    <a:pt x="248" y="10"/>
                    <a:pt x="248" y="10"/>
                  </a:cubicBezTo>
                  <a:cubicBezTo>
                    <a:pt x="245" y="9"/>
                    <a:pt x="245" y="9"/>
                    <a:pt x="245" y="9"/>
                  </a:cubicBezTo>
                  <a:cubicBezTo>
                    <a:pt x="244" y="9"/>
                    <a:pt x="244" y="9"/>
                    <a:pt x="244" y="9"/>
                  </a:cubicBezTo>
                  <a:cubicBezTo>
                    <a:pt x="244" y="11"/>
                    <a:pt x="244" y="11"/>
                    <a:pt x="244" y="11"/>
                  </a:cubicBezTo>
                  <a:cubicBezTo>
                    <a:pt x="244" y="11"/>
                    <a:pt x="244" y="11"/>
                    <a:pt x="244" y="11"/>
                  </a:cubicBezTo>
                  <a:cubicBezTo>
                    <a:pt x="244" y="13"/>
                    <a:pt x="244" y="13"/>
                    <a:pt x="244" y="13"/>
                  </a:cubicBezTo>
                  <a:cubicBezTo>
                    <a:pt x="243" y="14"/>
                    <a:pt x="243" y="14"/>
                    <a:pt x="243" y="14"/>
                  </a:cubicBezTo>
                  <a:cubicBezTo>
                    <a:pt x="242" y="14"/>
                    <a:pt x="242" y="14"/>
                    <a:pt x="242" y="14"/>
                  </a:cubicBezTo>
                  <a:cubicBezTo>
                    <a:pt x="240" y="14"/>
                    <a:pt x="240" y="14"/>
                    <a:pt x="240" y="14"/>
                  </a:cubicBezTo>
                  <a:cubicBezTo>
                    <a:pt x="238" y="14"/>
                    <a:pt x="238" y="14"/>
                    <a:pt x="238" y="14"/>
                  </a:cubicBezTo>
                  <a:cubicBezTo>
                    <a:pt x="236" y="12"/>
                    <a:pt x="236" y="12"/>
                    <a:pt x="236" y="12"/>
                  </a:cubicBezTo>
                  <a:cubicBezTo>
                    <a:pt x="234" y="11"/>
                    <a:pt x="234" y="11"/>
                    <a:pt x="234" y="11"/>
                  </a:cubicBezTo>
                  <a:cubicBezTo>
                    <a:pt x="234" y="11"/>
                    <a:pt x="233" y="11"/>
                    <a:pt x="233" y="12"/>
                  </a:cubicBezTo>
                  <a:cubicBezTo>
                    <a:pt x="232" y="13"/>
                    <a:pt x="231" y="13"/>
                    <a:pt x="230" y="13"/>
                  </a:cubicBezTo>
                  <a:cubicBezTo>
                    <a:pt x="229" y="13"/>
                    <a:pt x="224" y="14"/>
                    <a:pt x="224" y="14"/>
                  </a:cubicBezTo>
                  <a:cubicBezTo>
                    <a:pt x="223" y="15"/>
                    <a:pt x="223" y="15"/>
                    <a:pt x="223" y="15"/>
                  </a:cubicBezTo>
                  <a:cubicBezTo>
                    <a:pt x="221" y="15"/>
                    <a:pt x="221" y="15"/>
                    <a:pt x="221" y="15"/>
                  </a:cubicBezTo>
                  <a:cubicBezTo>
                    <a:pt x="220" y="16"/>
                    <a:pt x="220" y="16"/>
                    <a:pt x="220" y="16"/>
                  </a:cubicBezTo>
                  <a:cubicBezTo>
                    <a:pt x="218" y="16"/>
                    <a:pt x="218" y="16"/>
                    <a:pt x="218" y="16"/>
                  </a:cubicBezTo>
                  <a:cubicBezTo>
                    <a:pt x="214" y="17"/>
                    <a:pt x="214" y="17"/>
                    <a:pt x="214" y="17"/>
                  </a:cubicBezTo>
                  <a:cubicBezTo>
                    <a:pt x="213" y="21"/>
                    <a:pt x="213" y="21"/>
                    <a:pt x="213" y="21"/>
                  </a:cubicBezTo>
                  <a:cubicBezTo>
                    <a:pt x="211" y="21"/>
                    <a:pt x="211" y="21"/>
                    <a:pt x="211" y="21"/>
                  </a:cubicBezTo>
                  <a:cubicBezTo>
                    <a:pt x="211" y="18"/>
                    <a:pt x="211" y="18"/>
                    <a:pt x="211" y="18"/>
                  </a:cubicBezTo>
                  <a:cubicBezTo>
                    <a:pt x="208" y="17"/>
                    <a:pt x="208" y="17"/>
                    <a:pt x="208" y="17"/>
                  </a:cubicBezTo>
                  <a:cubicBezTo>
                    <a:pt x="208" y="17"/>
                    <a:pt x="206" y="17"/>
                    <a:pt x="205" y="17"/>
                  </a:cubicBezTo>
                  <a:cubicBezTo>
                    <a:pt x="204" y="17"/>
                    <a:pt x="202" y="16"/>
                    <a:pt x="202" y="16"/>
                  </a:cubicBezTo>
                  <a:cubicBezTo>
                    <a:pt x="199" y="16"/>
                    <a:pt x="199" y="16"/>
                    <a:pt x="199" y="16"/>
                  </a:cubicBezTo>
                  <a:cubicBezTo>
                    <a:pt x="196" y="17"/>
                    <a:pt x="196" y="17"/>
                    <a:pt x="196" y="17"/>
                  </a:cubicBezTo>
                  <a:cubicBezTo>
                    <a:pt x="197" y="19"/>
                    <a:pt x="197" y="19"/>
                    <a:pt x="197" y="19"/>
                  </a:cubicBezTo>
                  <a:cubicBezTo>
                    <a:pt x="195" y="18"/>
                    <a:pt x="195" y="18"/>
                    <a:pt x="195" y="18"/>
                  </a:cubicBezTo>
                  <a:cubicBezTo>
                    <a:pt x="193" y="19"/>
                    <a:pt x="193" y="19"/>
                    <a:pt x="193" y="19"/>
                  </a:cubicBezTo>
                  <a:cubicBezTo>
                    <a:pt x="194" y="21"/>
                    <a:pt x="194" y="21"/>
                    <a:pt x="194" y="21"/>
                  </a:cubicBezTo>
                  <a:cubicBezTo>
                    <a:pt x="192" y="22"/>
                    <a:pt x="192" y="22"/>
                    <a:pt x="192" y="22"/>
                  </a:cubicBezTo>
                  <a:cubicBezTo>
                    <a:pt x="192" y="24"/>
                    <a:pt x="192" y="24"/>
                    <a:pt x="192" y="24"/>
                  </a:cubicBezTo>
                  <a:cubicBezTo>
                    <a:pt x="191" y="25"/>
                    <a:pt x="191" y="25"/>
                    <a:pt x="191" y="25"/>
                  </a:cubicBezTo>
                  <a:cubicBezTo>
                    <a:pt x="189" y="24"/>
                    <a:pt x="189" y="24"/>
                    <a:pt x="189" y="24"/>
                  </a:cubicBezTo>
                  <a:cubicBezTo>
                    <a:pt x="188" y="25"/>
                    <a:pt x="188" y="25"/>
                    <a:pt x="188" y="25"/>
                  </a:cubicBezTo>
                  <a:cubicBezTo>
                    <a:pt x="188" y="25"/>
                    <a:pt x="188" y="26"/>
                    <a:pt x="189" y="27"/>
                  </a:cubicBezTo>
                  <a:cubicBezTo>
                    <a:pt x="190" y="28"/>
                    <a:pt x="190" y="29"/>
                    <a:pt x="189" y="29"/>
                  </a:cubicBezTo>
                  <a:cubicBezTo>
                    <a:pt x="188" y="30"/>
                    <a:pt x="188" y="30"/>
                    <a:pt x="189" y="31"/>
                  </a:cubicBezTo>
                  <a:cubicBezTo>
                    <a:pt x="189" y="32"/>
                    <a:pt x="189" y="33"/>
                    <a:pt x="189" y="33"/>
                  </a:cubicBezTo>
                  <a:cubicBezTo>
                    <a:pt x="184" y="36"/>
                    <a:pt x="184" y="36"/>
                    <a:pt x="184" y="36"/>
                  </a:cubicBezTo>
                  <a:cubicBezTo>
                    <a:pt x="184" y="38"/>
                    <a:pt x="184" y="38"/>
                    <a:pt x="184" y="38"/>
                  </a:cubicBezTo>
                  <a:cubicBezTo>
                    <a:pt x="182" y="37"/>
                    <a:pt x="182" y="37"/>
                    <a:pt x="182" y="37"/>
                  </a:cubicBezTo>
                  <a:cubicBezTo>
                    <a:pt x="182" y="35"/>
                    <a:pt x="182" y="35"/>
                    <a:pt x="182" y="35"/>
                  </a:cubicBezTo>
                  <a:cubicBezTo>
                    <a:pt x="180" y="35"/>
                    <a:pt x="180" y="35"/>
                    <a:pt x="180" y="35"/>
                  </a:cubicBezTo>
                  <a:cubicBezTo>
                    <a:pt x="179" y="36"/>
                    <a:pt x="179" y="36"/>
                    <a:pt x="179" y="36"/>
                  </a:cubicBezTo>
                  <a:cubicBezTo>
                    <a:pt x="177" y="36"/>
                    <a:pt x="177" y="36"/>
                    <a:pt x="177" y="36"/>
                  </a:cubicBezTo>
                  <a:cubicBezTo>
                    <a:pt x="176" y="38"/>
                    <a:pt x="176" y="38"/>
                    <a:pt x="176" y="38"/>
                  </a:cubicBezTo>
                  <a:cubicBezTo>
                    <a:pt x="174" y="38"/>
                    <a:pt x="174" y="38"/>
                    <a:pt x="174" y="38"/>
                  </a:cubicBezTo>
                  <a:cubicBezTo>
                    <a:pt x="173" y="37"/>
                    <a:pt x="173" y="37"/>
                    <a:pt x="173" y="37"/>
                  </a:cubicBezTo>
                  <a:cubicBezTo>
                    <a:pt x="172" y="37"/>
                    <a:pt x="170" y="37"/>
                    <a:pt x="169" y="37"/>
                  </a:cubicBezTo>
                  <a:cubicBezTo>
                    <a:pt x="169" y="38"/>
                    <a:pt x="168" y="38"/>
                    <a:pt x="167" y="38"/>
                  </a:cubicBezTo>
                  <a:cubicBezTo>
                    <a:pt x="166" y="38"/>
                    <a:pt x="165" y="38"/>
                    <a:pt x="165" y="39"/>
                  </a:cubicBezTo>
                  <a:cubicBezTo>
                    <a:pt x="164" y="39"/>
                    <a:pt x="163" y="40"/>
                    <a:pt x="162" y="39"/>
                  </a:cubicBezTo>
                  <a:cubicBezTo>
                    <a:pt x="161" y="38"/>
                    <a:pt x="160" y="39"/>
                    <a:pt x="159" y="39"/>
                  </a:cubicBezTo>
                  <a:cubicBezTo>
                    <a:pt x="158" y="39"/>
                    <a:pt x="156" y="38"/>
                    <a:pt x="156" y="38"/>
                  </a:cubicBezTo>
                  <a:cubicBezTo>
                    <a:pt x="155" y="36"/>
                    <a:pt x="155" y="36"/>
                    <a:pt x="155" y="36"/>
                  </a:cubicBezTo>
                  <a:cubicBezTo>
                    <a:pt x="153" y="38"/>
                    <a:pt x="153" y="38"/>
                    <a:pt x="153" y="38"/>
                  </a:cubicBezTo>
                  <a:cubicBezTo>
                    <a:pt x="148" y="38"/>
                    <a:pt x="148" y="38"/>
                    <a:pt x="148" y="38"/>
                  </a:cubicBezTo>
                  <a:cubicBezTo>
                    <a:pt x="148" y="36"/>
                    <a:pt x="148" y="36"/>
                    <a:pt x="148" y="36"/>
                  </a:cubicBezTo>
                  <a:cubicBezTo>
                    <a:pt x="146" y="36"/>
                    <a:pt x="146" y="36"/>
                    <a:pt x="146" y="36"/>
                  </a:cubicBezTo>
                  <a:cubicBezTo>
                    <a:pt x="144" y="36"/>
                    <a:pt x="144" y="38"/>
                    <a:pt x="144" y="38"/>
                  </a:cubicBezTo>
                  <a:cubicBezTo>
                    <a:pt x="142" y="35"/>
                    <a:pt x="142" y="35"/>
                    <a:pt x="142" y="35"/>
                  </a:cubicBezTo>
                  <a:cubicBezTo>
                    <a:pt x="142" y="34"/>
                    <a:pt x="142" y="34"/>
                    <a:pt x="142" y="34"/>
                  </a:cubicBezTo>
                  <a:cubicBezTo>
                    <a:pt x="139" y="33"/>
                    <a:pt x="139" y="33"/>
                    <a:pt x="139" y="33"/>
                  </a:cubicBezTo>
                  <a:cubicBezTo>
                    <a:pt x="136" y="30"/>
                    <a:pt x="136" y="30"/>
                    <a:pt x="136" y="30"/>
                  </a:cubicBezTo>
                  <a:cubicBezTo>
                    <a:pt x="134" y="31"/>
                    <a:pt x="134" y="31"/>
                    <a:pt x="134" y="31"/>
                  </a:cubicBezTo>
                  <a:cubicBezTo>
                    <a:pt x="131" y="27"/>
                    <a:pt x="131" y="27"/>
                    <a:pt x="131" y="27"/>
                  </a:cubicBezTo>
                  <a:cubicBezTo>
                    <a:pt x="130" y="28"/>
                    <a:pt x="130" y="28"/>
                    <a:pt x="130" y="28"/>
                  </a:cubicBezTo>
                  <a:cubicBezTo>
                    <a:pt x="130" y="29"/>
                    <a:pt x="130" y="29"/>
                    <a:pt x="130" y="29"/>
                  </a:cubicBezTo>
                  <a:cubicBezTo>
                    <a:pt x="128" y="30"/>
                    <a:pt x="128" y="30"/>
                    <a:pt x="128" y="30"/>
                  </a:cubicBezTo>
                  <a:cubicBezTo>
                    <a:pt x="126" y="30"/>
                    <a:pt x="126" y="30"/>
                    <a:pt x="126" y="30"/>
                  </a:cubicBezTo>
                  <a:cubicBezTo>
                    <a:pt x="126" y="30"/>
                    <a:pt x="125" y="30"/>
                    <a:pt x="125" y="30"/>
                  </a:cubicBezTo>
                  <a:cubicBezTo>
                    <a:pt x="124" y="31"/>
                    <a:pt x="120" y="33"/>
                    <a:pt x="120" y="33"/>
                  </a:cubicBezTo>
                  <a:cubicBezTo>
                    <a:pt x="120" y="35"/>
                    <a:pt x="120" y="35"/>
                    <a:pt x="120" y="35"/>
                  </a:cubicBezTo>
                  <a:cubicBezTo>
                    <a:pt x="117" y="35"/>
                    <a:pt x="117" y="35"/>
                    <a:pt x="117" y="35"/>
                  </a:cubicBezTo>
                  <a:cubicBezTo>
                    <a:pt x="116" y="35"/>
                    <a:pt x="116" y="35"/>
                    <a:pt x="116" y="35"/>
                  </a:cubicBezTo>
                  <a:cubicBezTo>
                    <a:pt x="115" y="33"/>
                    <a:pt x="115" y="33"/>
                    <a:pt x="115" y="33"/>
                  </a:cubicBezTo>
                  <a:cubicBezTo>
                    <a:pt x="115" y="33"/>
                    <a:pt x="115" y="31"/>
                    <a:pt x="115" y="30"/>
                  </a:cubicBezTo>
                  <a:cubicBezTo>
                    <a:pt x="115" y="30"/>
                    <a:pt x="114" y="29"/>
                    <a:pt x="114" y="29"/>
                  </a:cubicBezTo>
                  <a:cubicBezTo>
                    <a:pt x="113" y="29"/>
                    <a:pt x="113" y="29"/>
                    <a:pt x="113" y="29"/>
                  </a:cubicBezTo>
                  <a:cubicBezTo>
                    <a:pt x="113" y="29"/>
                    <a:pt x="112" y="29"/>
                    <a:pt x="111" y="30"/>
                  </a:cubicBezTo>
                  <a:cubicBezTo>
                    <a:pt x="110" y="31"/>
                    <a:pt x="111" y="29"/>
                    <a:pt x="111" y="28"/>
                  </a:cubicBezTo>
                  <a:cubicBezTo>
                    <a:pt x="112" y="28"/>
                    <a:pt x="112" y="27"/>
                    <a:pt x="113" y="27"/>
                  </a:cubicBezTo>
                  <a:cubicBezTo>
                    <a:pt x="114" y="27"/>
                    <a:pt x="115" y="27"/>
                    <a:pt x="115" y="27"/>
                  </a:cubicBezTo>
                  <a:cubicBezTo>
                    <a:pt x="114" y="26"/>
                    <a:pt x="114" y="26"/>
                    <a:pt x="114" y="26"/>
                  </a:cubicBezTo>
                  <a:cubicBezTo>
                    <a:pt x="114" y="26"/>
                    <a:pt x="114" y="26"/>
                    <a:pt x="113" y="25"/>
                  </a:cubicBezTo>
                  <a:cubicBezTo>
                    <a:pt x="113" y="24"/>
                    <a:pt x="113" y="23"/>
                    <a:pt x="113" y="23"/>
                  </a:cubicBezTo>
                  <a:cubicBezTo>
                    <a:pt x="113" y="22"/>
                    <a:pt x="114" y="21"/>
                    <a:pt x="114" y="21"/>
                  </a:cubicBezTo>
                  <a:cubicBezTo>
                    <a:pt x="113" y="17"/>
                    <a:pt x="113" y="17"/>
                    <a:pt x="113" y="17"/>
                  </a:cubicBezTo>
                  <a:cubicBezTo>
                    <a:pt x="112" y="14"/>
                    <a:pt x="112" y="14"/>
                    <a:pt x="112" y="14"/>
                  </a:cubicBezTo>
                  <a:cubicBezTo>
                    <a:pt x="108" y="12"/>
                    <a:pt x="108" y="12"/>
                    <a:pt x="108" y="12"/>
                  </a:cubicBezTo>
                  <a:cubicBezTo>
                    <a:pt x="109" y="10"/>
                    <a:pt x="109" y="10"/>
                    <a:pt x="109" y="10"/>
                  </a:cubicBezTo>
                  <a:cubicBezTo>
                    <a:pt x="107" y="6"/>
                    <a:pt x="107" y="6"/>
                    <a:pt x="107" y="6"/>
                  </a:cubicBezTo>
                  <a:cubicBezTo>
                    <a:pt x="103" y="8"/>
                    <a:pt x="103" y="8"/>
                    <a:pt x="103" y="8"/>
                  </a:cubicBezTo>
                  <a:cubicBezTo>
                    <a:pt x="101" y="3"/>
                    <a:pt x="101" y="3"/>
                    <a:pt x="101" y="3"/>
                  </a:cubicBezTo>
                  <a:cubicBezTo>
                    <a:pt x="100" y="3"/>
                    <a:pt x="100" y="3"/>
                    <a:pt x="100" y="3"/>
                  </a:cubicBezTo>
                  <a:cubicBezTo>
                    <a:pt x="100" y="3"/>
                    <a:pt x="100" y="3"/>
                    <a:pt x="100" y="3"/>
                  </a:cubicBezTo>
                  <a:cubicBezTo>
                    <a:pt x="99" y="3"/>
                    <a:pt x="99" y="3"/>
                    <a:pt x="99" y="3"/>
                  </a:cubicBezTo>
                  <a:cubicBezTo>
                    <a:pt x="98" y="4"/>
                    <a:pt x="98" y="4"/>
                    <a:pt x="98" y="4"/>
                  </a:cubicBezTo>
                  <a:cubicBezTo>
                    <a:pt x="97" y="4"/>
                    <a:pt x="97" y="4"/>
                    <a:pt x="97" y="4"/>
                  </a:cubicBezTo>
                  <a:cubicBezTo>
                    <a:pt x="96" y="5"/>
                    <a:pt x="96" y="5"/>
                    <a:pt x="96" y="5"/>
                  </a:cubicBezTo>
                  <a:cubicBezTo>
                    <a:pt x="96" y="5"/>
                    <a:pt x="96" y="5"/>
                    <a:pt x="96" y="5"/>
                  </a:cubicBezTo>
                  <a:cubicBezTo>
                    <a:pt x="96" y="5"/>
                    <a:pt x="96" y="5"/>
                    <a:pt x="96" y="5"/>
                  </a:cubicBezTo>
                  <a:cubicBezTo>
                    <a:pt x="96" y="4"/>
                    <a:pt x="96" y="4"/>
                    <a:pt x="96" y="4"/>
                  </a:cubicBezTo>
                  <a:cubicBezTo>
                    <a:pt x="96" y="4"/>
                    <a:pt x="96" y="4"/>
                    <a:pt x="96" y="4"/>
                  </a:cubicBezTo>
                  <a:cubicBezTo>
                    <a:pt x="95" y="4"/>
                    <a:pt x="95" y="4"/>
                    <a:pt x="95" y="4"/>
                  </a:cubicBezTo>
                  <a:cubicBezTo>
                    <a:pt x="94" y="4"/>
                    <a:pt x="94" y="4"/>
                    <a:pt x="94" y="4"/>
                  </a:cubicBezTo>
                  <a:cubicBezTo>
                    <a:pt x="94" y="4"/>
                    <a:pt x="94" y="4"/>
                    <a:pt x="94" y="4"/>
                  </a:cubicBezTo>
                  <a:cubicBezTo>
                    <a:pt x="93" y="2"/>
                    <a:pt x="93" y="2"/>
                    <a:pt x="93" y="2"/>
                  </a:cubicBezTo>
                  <a:cubicBezTo>
                    <a:pt x="92" y="2"/>
                    <a:pt x="92" y="2"/>
                    <a:pt x="92" y="2"/>
                  </a:cubicBezTo>
                  <a:cubicBezTo>
                    <a:pt x="91" y="2"/>
                    <a:pt x="91" y="2"/>
                    <a:pt x="91" y="2"/>
                  </a:cubicBezTo>
                  <a:cubicBezTo>
                    <a:pt x="90" y="2"/>
                    <a:pt x="90" y="2"/>
                    <a:pt x="90" y="2"/>
                  </a:cubicBezTo>
                  <a:cubicBezTo>
                    <a:pt x="90" y="2"/>
                    <a:pt x="90" y="2"/>
                    <a:pt x="90" y="2"/>
                  </a:cubicBezTo>
                  <a:cubicBezTo>
                    <a:pt x="89" y="1"/>
                    <a:pt x="89" y="1"/>
                    <a:pt x="89" y="1"/>
                  </a:cubicBezTo>
                  <a:cubicBezTo>
                    <a:pt x="89" y="0"/>
                    <a:pt x="89" y="0"/>
                    <a:pt x="89" y="0"/>
                  </a:cubicBezTo>
                  <a:cubicBezTo>
                    <a:pt x="89" y="0"/>
                    <a:pt x="89" y="0"/>
                    <a:pt x="89" y="0"/>
                  </a:cubicBezTo>
                  <a:cubicBezTo>
                    <a:pt x="88" y="1"/>
                    <a:pt x="88" y="1"/>
                    <a:pt x="88" y="1"/>
                  </a:cubicBezTo>
                  <a:cubicBezTo>
                    <a:pt x="88" y="1"/>
                    <a:pt x="88" y="1"/>
                    <a:pt x="88" y="1"/>
                  </a:cubicBezTo>
                  <a:cubicBezTo>
                    <a:pt x="88" y="1"/>
                    <a:pt x="88" y="1"/>
                    <a:pt x="88" y="1"/>
                  </a:cubicBezTo>
                  <a:cubicBezTo>
                    <a:pt x="88" y="1"/>
                    <a:pt x="88" y="1"/>
                    <a:pt x="88" y="1"/>
                  </a:cubicBezTo>
                  <a:cubicBezTo>
                    <a:pt x="87" y="1"/>
                    <a:pt x="87" y="1"/>
                    <a:pt x="87" y="1"/>
                  </a:cubicBezTo>
                  <a:cubicBezTo>
                    <a:pt x="87" y="1"/>
                    <a:pt x="87" y="1"/>
                    <a:pt x="87" y="1"/>
                  </a:cubicBezTo>
                  <a:cubicBezTo>
                    <a:pt x="87" y="1"/>
                    <a:pt x="87" y="1"/>
                    <a:pt x="87" y="1"/>
                  </a:cubicBezTo>
                  <a:cubicBezTo>
                    <a:pt x="87" y="0"/>
                    <a:pt x="87" y="0"/>
                    <a:pt x="87" y="0"/>
                  </a:cubicBezTo>
                  <a:cubicBezTo>
                    <a:pt x="87" y="0"/>
                    <a:pt x="87" y="0"/>
                    <a:pt x="87" y="0"/>
                  </a:cubicBezTo>
                  <a:cubicBezTo>
                    <a:pt x="86" y="0"/>
                    <a:pt x="86" y="0"/>
                    <a:pt x="86" y="0"/>
                  </a:cubicBezTo>
                  <a:cubicBezTo>
                    <a:pt x="85" y="1"/>
                    <a:pt x="85" y="1"/>
                    <a:pt x="85" y="1"/>
                  </a:cubicBezTo>
                  <a:cubicBezTo>
                    <a:pt x="85" y="1"/>
                    <a:pt x="85" y="1"/>
                    <a:pt x="85" y="1"/>
                  </a:cubicBezTo>
                  <a:cubicBezTo>
                    <a:pt x="82" y="2"/>
                    <a:pt x="82" y="2"/>
                    <a:pt x="82" y="2"/>
                  </a:cubicBezTo>
                  <a:cubicBezTo>
                    <a:pt x="82" y="3"/>
                    <a:pt x="82" y="3"/>
                    <a:pt x="82" y="3"/>
                  </a:cubicBezTo>
                  <a:cubicBezTo>
                    <a:pt x="81" y="3"/>
                    <a:pt x="81" y="3"/>
                    <a:pt x="81" y="3"/>
                  </a:cubicBezTo>
                  <a:cubicBezTo>
                    <a:pt x="81" y="4"/>
                    <a:pt x="81" y="4"/>
                    <a:pt x="81" y="4"/>
                  </a:cubicBezTo>
                  <a:cubicBezTo>
                    <a:pt x="80" y="4"/>
                    <a:pt x="80" y="4"/>
                    <a:pt x="80" y="4"/>
                  </a:cubicBezTo>
                  <a:cubicBezTo>
                    <a:pt x="80" y="4"/>
                    <a:pt x="80" y="4"/>
                    <a:pt x="80" y="4"/>
                  </a:cubicBezTo>
                  <a:cubicBezTo>
                    <a:pt x="79" y="4"/>
                    <a:pt x="79" y="4"/>
                    <a:pt x="79" y="4"/>
                  </a:cubicBezTo>
                  <a:cubicBezTo>
                    <a:pt x="77" y="4"/>
                    <a:pt x="77" y="4"/>
                    <a:pt x="77" y="4"/>
                  </a:cubicBezTo>
                  <a:cubicBezTo>
                    <a:pt x="76" y="3"/>
                    <a:pt x="76" y="3"/>
                    <a:pt x="76" y="3"/>
                  </a:cubicBezTo>
                  <a:cubicBezTo>
                    <a:pt x="74" y="3"/>
                    <a:pt x="74" y="3"/>
                    <a:pt x="74" y="3"/>
                  </a:cubicBezTo>
                  <a:cubicBezTo>
                    <a:pt x="73" y="3"/>
                    <a:pt x="73" y="3"/>
                    <a:pt x="73" y="3"/>
                  </a:cubicBezTo>
                  <a:cubicBezTo>
                    <a:pt x="72" y="3"/>
                    <a:pt x="72" y="3"/>
                    <a:pt x="72" y="3"/>
                  </a:cubicBezTo>
                  <a:cubicBezTo>
                    <a:pt x="72" y="4"/>
                    <a:pt x="72" y="4"/>
                    <a:pt x="72" y="4"/>
                  </a:cubicBezTo>
                  <a:cubicBezTo>
                    <a:pt x="71" y="6"/>
                    <a:pt x="71" y="6"/>
                    <a:pt x="71" y="6"/>
                  </a:cubicBezTo>
                  <a:cubicBezTo>
                    <a:pt x="71" y="7"/>
                    <a:pt x="71" y="7"/>
                    <a:pt x="71" y="7"/>
                  </a:cubicBezTo>
                  <a:cubicBezTo>
                    <a:pt x="69" y="7"/>
                    <a:pt x="69" y="7"/>
                    <a:pt x="69" y="7"/>
                  </a:cubicBezTo>
                  <a:cubicBezTo>
                    <a:pt x="68" y="8"/>
                    <a:pt x="68" y="8"/>
                    <a:pt x="68" y="8"/>
                  </a:cubicBezTo>
                  <a:cubicBezTo>
                    <a:pt x="68" y="8"/>
                    <a:pt x="68" y="8"/>
                    <a:pt x="68" y="8"/>
                  </a:cubicBezTo>
                  <a:cubicBezTo>
                    <a:pt x="68" y="8"/>
                    <a:pt x="68" y="8"/>
                    <a:pt x="68" y="8"/>
                  </a:cubicBezTo>
                  <a:cubicBezTo>
                    <a:pt x="68" y="7"/>
                    <a:pt x="68" y="7"/>
                    <a:pt x="68" y="7"/>
                  </a:cubicBezTo>
                  <a:cubicBezTo>
                    <a:pt x="67" y="7"/>
                    <a:pt x="67" y="7"/>
                    <a:pt x="67" y="7"/>
                  </a:cubicBezTo>
                  <a:cubicBezTo>
                    <a:pt x="67" y="7"/>
                    <a:pt x="67" y="7"/>
                    <a:pt x="67" y="7"/>
                  </a:cubicBezTo>
                  <a:cubicBezTo>
                    <a:pt x="66" y="7"/>
                    <a:pt x="66" y="7"/>
                    <a:pt x="66" y="7"/>
                  </a:cubicBezTo>
                  <a:cubicBezTo>
                    <a:pt x="65" y="7"/>
                    <a:pt x="65" y="7"/>
                    <a:pt x="65" y="7"/>
                  </a:cubicBezTo>
                  <a:cubicBezTo>
                    <a:pt x="62" y="7"/>
                    <a:pt x="62" y="7"/>
                    <a:pt x="62" y="7"/>
                  </a:cubicBezTo>
                  <a:cubicBezTo>
                    <a:pt x="60" y="7"/>
                    <a:pt x="60" y="7"/>
                    <a:pt x="60" y="7"/>
                  </a:cubicBezTo>
                  <a:cubicBezTo>
                    <a:pt x="60" y="8"/>
                    <a:pt x="60" y="8"/>
                    <a:pt x="60" y="8"/>
                  </a:cubicBezTo>
                  <a:cubicBezTo>
                    <a:pt x="59" y="8"/>
                    <a:pt x="59" y="8"/>
                    <a:pt x="59" y="8"/>
                  </a:cubicBezTo>
                  <a:cubicBezTo>
                    <a:pt x="59" y="8"/>
                    <a:pt x="59" y="8"/>
                    <a:pt x="59" y="8"/>
                  </a:cubicBezTo>
                  <a:cubicBezTo>
                    <a:pt x="59" y="8"/>
                    <a:pt x="59" y="8"/>
                    <a:pt x="59" y="8"/>
                  </a:cubicBezTo>
                  <a:cubicBezTo>
                    <a:pt x="58" y="7"/>
                    <a:pt x="58" y="7"/>
                    <a:pt x="58" y="7"/>
                  </a:cubicBezTo>
                  <a:cubicBezTo>
                    <a:pt x="56" y="7"/>
                    <a:pt x="56" y="7"/>
                    <a:pt x="56" y="7"/>
                  </a:cubicBezTo>
                  <a:cubicBezTo>
                    <a:pt x="56" y="7"/>
                    <a:pt x="56" y="7"/>
                    <a:pt x="56" y="7"/>
                  </a:cubicBezTo>
                  <a:cubicBezTo>
                    <a:pt x="55" y="7"/>
                    <a:pt x="55" y="7"/>
                    <a:pt x="55" y="7"/>
                  </a:cubicBezTo>
                  <a:cubicBezTo>
                    <a:pt x="55" y="7"/>
                    <a:pt x="55" y="7"/>
                    <a:pt x="55" y="7"/>
                  </a:cubicBezTo>
                  <a:cubicBezTo>
                    <a:pt x="54" y="7"/>
                    <a:pt x="54" y="7"/>
                    <a:pt x="54" y="7"/>
                  </a:cubicBezTo>
                  <a:cubicBezTo>
                    <a:pt x="52" y="7"/>
                    <a:pt x="52" y="7"/>
                    <a:pt x="52" y="7"/>
                  </a:cubicBezTo>
                  <a:cubicBezTo>
                    <a:pt x="52" y="8"/>
                    <a:pt x="52" y="8"/>
                    <a:pt x="52" y="8"/>
                  </a:cubicBezTo>
                  <a:cubicBezTo>
                    <a:pt x="50" y="7"/>
                    <a:pt x="50" y="7"/>
                    <a:pt x="50" y="7"/>
                  </a:cubicBezTo>
                  <a:cubicBezTo>
                    <a:pt x="49" y="11"/>
                    <a:pt x="49" y="11"/>
                    <a:pt x="49" y="11"/>
                  </a:cubicBezTo>
                  <a:cubicBezTo>
                    <a:pt x="49" y="12"/>
                    <a:pt x="49" y="12"/>
                    <a:pt x="49" y="12"/>
                  </a:cubicBezTo>
                  <a:cubicBezTo>
                    <a:pt x="49" y="12"/>
                    <a:pt x="49" y="12"/>
                    <a:pt x="49" y="12"/>
                  </a:cubicBezTo>
                  <a:cubicBezTo>
                    <a:pt x="48" y="11"/>
                    <a:pt x="48" y="11"/>
                    <a:pt x="48" y="11"/>
                  </a:cubicBezTo>
                  <a:cubicBezTo>
                    <a:pt x="47" y="12"/>
                    <a:pt x="47" y="12"/>
                    <a:pt x="47" y="12"/>
                  </a:cubicBezTo>
                  <a:cubicBezTo>
                    <a:pt x="46" y="11"/>
                    <a:pt x="46" y="11"/>
                    <a:pt x="46" y="11"/>
                  </a:cubicBezTo>
                  <a:cubicBezTo>
                    <a:pt x="42" y="12"/>
                    <a:pt x="42" y="12"/>
                    <a:pt x="42" y="12"/>
                  </a:cubicBezTo>
                  <a:cubicBezTo>
                    <a:pt x="39" y="14"/>
                    <a:pt x="39" y="14"/>
                    <a:pt x="39" y="14"/>
                  </a:cubicBezTo>
                  <a:cubicBezTo>
                    <a:pt x="38" y="14"/>
                    <a:pt x="38" y="14"/>
                    <a:pt x="38" y="14"/>
                  </a:cubicBezTo>
                  <a:cubicBezTo>
                    <a:pt x="35" y="14"/>
                    <a:pt x="35" y="14"/>
                    <a:pt x="35" y="14"/>
                  </a:cubicBezTo>
                  <a:cubicBezTo>
                    <a:pt x="33" y="13"/>
                    <a:pt x="33" y="13"/>
                    <a:pt x="33" y="13"/>
                  </a:cubicBezTo>
                  <a:cubicBezTo>
                    <a:pt x="32" y="12"/>
                    <a:pt x="32" y="12"/>
                    <a:pt x="32" y="12"/>
                  </a:cubicBezTo>
                  <a:cubicBezTo>
                    <a:pt x="32" y="12"/>
                    <a:pt x="32" y="12"/>
                    <a:pt x="32" y="12"/>
                  </a:cubicBezTo>
                  <a:cubicBezTo>
                    <a:pt x="32" y="14"/>
                    <a:pt x="32" y="14"/>
                    <a:pt x="32" y="14"/>
                  </a:cubicBezTo>
                  <a:cubicBezTo>
                    <a:pt x="31" y="14"/>
                    <a:pt x="31" y="14"/>
                    <a:pt x="31" y="14"/>
                  </a:cubicBezTo>
                  <a:cubicBezTo>
                    <a:pt x="31" y="15"/>
                    <a:pt x="31" y="15"/>
                    <a:pt x="31" y="15"/>
                  </a:cubicBezTo>
                  <a:cubicBezTo>
                    <a:pt x="30" y="16"/>
                    <a:pt x="30" y="16"/>
                    <a:pt x="30" y="16"/>
                  </a:cubicBezTo>
                  <a:cubicBezTo>
                    <a:pt x="29" y="17"/>
                    <a:pt x="29" y="17"/>
                    <a:pt x="29" y="17"/>
                  </a:cubicBezTo>
                  <a:cubicBezTo>
                    <a:pt x="28" y="17"/>
                    <a:pt x="28" y="17"/>
                    <a:pt x="28" y="17"/>
                  </a:cubicBezTo>
                  <a:cubicBezTo>
                    <a:pt x="28" y="18"/>
                    <a:pt x="28" y="18"/>
                    <a:pt x="28" y="18"/>
                  </a:cubicBezTo>
                  <a:cubicBezTo>
                    <a:pt x="28" y="19"/>
                    <a:pt x="28" y="19"/>
                    <a:pt x="28" y="19"/>
                  </a:cubicBezTo>
                  <a:cubicBezTo>
                    <a:pt x="28" y="21"/>
                    <a:pt x="28" y="21"/>
                    <a:pt x="28" y="21"/>
                  </a:cubicBezTo>
                  <a:cubicBezTo>
                    <a:pt x="28" y="21"/>
                    <a:pt x="28" y="21"/>
                    <a:pt x="28" y="21"/>
                  </a:cubicBezTo>
                  <a:cubicBezTo>
                    <a:pt x="29" y="23"/>
                    <a:pt x="29" y="23"/>
                    <a:pt x="29" y="23"/>
                  </a:cubicBezTo>
                  <a:cubicBezTo>
                    <a:pt x="29" y="24"/>
                    <a:pt x="29" y="24"/>
                    <a:pt x="29" y="24"/>
                  </a:cubicBezTo>
                  <a:cubicBezTo>
                    <a:pt x="28" y="25"/>
                    <a:pt x="28" y="25"/>
                    <a:pt x="28" y="25"/>
                  </a:cubicBezTo>
                  <a:cubicBezTo>
                    <a:pt x="28" y="25"/>
                    <a:pt x="28" y="25"/>
                    <a:pt x="28" y="25"/>
                  </a:cubicBezTo>
                  <a:cubicBezTo>
                    <a:pt x="28" y="25"/>
                    <a:pt x="28" y="25"/>
                    <a:pt x="28" y="25"/>
                  </a:cubicBezTo>
                  <a:cubicBezTo>
                    <a:pt x="27" y="25"/>
                    <a:pt x="27" y="25"/>
                    <a:pt x="27" y="25"/>
                  </a:cubicBezTo>
                  <a:cubicBezTo>
                    <a:pt x="27" y="26"/>
                    <a:pt x="27" y="26"/>
                    <a:pt x="27" y="26"/>
                  </a:cubicBezTo>
                  <a:cubicBezTo>
                    <a:pt x="27" y="26"/>
                    <a:pt x="27" y="26"/>
                    <a:pt x="27" y="26"/>
                  </a:cubicBezTo>
                  <a:cubicBezTo>
                    <a:pt x="26" y="27"/>
                    <a:pt x="26" y="27"/>
                    <a:pt x="26" y="27"/>
                  </a:cubicBezTo>
                  <a:cubicBezTo>
                    <a:pt x="25" y="27"/>
                    <a:pt x="25" y="27"/>
                    <a:pt x="25" y="27"/>
                  </a:cubicBezTo>
                  <a:cubicBezTo>
                    <a:pt x="25" y="28"/>
                    <a:pt x="25" y="28"/>
                    <a:pt x="25" y="28"/>
                  </a:cubicBezTo>
                  <a:cubicBezTo>
                    <a:pt x="25" y="28"/>
                    <a:pt x="25" y="28"/>
                    <a:pt x="25" y="28"/>
                  </a:cubicBezTo>
                  <a:cubicBezTo>
                    <a:pt x="25" y="30"/>
                    <a:pt x="25" y="30"/>
                    <a:pt x="25" y="30"/>
                  </a:cubicBezTo>
                  <a:cubicBezTo>
                    <a:pt x="26" y="31"/>
                    <a:pt x="26" y="31"/>
                    <a:pt x="26" y="31"/>
                  </a:cubicBezTo>
                  <a:cubicBezTo>
                    <a:pt x="27" y="32"/>
                    <a:pt x="27" y="32"/>
                    <a:pt x="27" y="32"/>
                  </a:cubicBezTo>
                  <a:cubicBezTo>
                    <a:pt x="27" y="32"/>
                    <a:pt x="27" y="32"/>
                    <a:pt x="27" y="32"/>
                  </a:cubicBezTo>
                  <a:cubicBezTo>
                    <a:pt x="27" y="32"/>
                    <a:pt x="27" y="32"/>
                    <a:pt x="27" y="32"/>
                  </a:cubicBezTo>
                  <a:cubicBezTo>
                    <a:pt x="27" y="33"/>
                    <a:pt x="27" y="33"/>
                    <a:pt x="27" y="33"/>
                  </a:cubicBezTo>
                  <a:cubicBezTo>
                    <a:pt x="26" y="36"/>
                    <a:pt x="26" y="36"/>
                    <a:pt x="26" y="36"/>
                  </a:cubicBezTo>
                  <a:cubicBezTo>
                    <a:pt x="26" y="36"/>
                    <a:pt x="26" y="36"/>
                    <a:pt x="26" y="36"/>
                  </a:cubicBezTo>
                  <a:cubicBezTo>
                    <a:pt x="26" y="37"/>
                    <a:pt x="26" y="37"/>
                    <a:pt x="26" y="37"/>
                  </a:cubicBezTo>
                  <a:cubicBezTo>
                    <a:pt x="27" y="38"/>
                    <a:pt x="27" y="38"/>
                    <a:pt x="27" y="38"/>
                  </a:cubicBezTo>
                  <a:cubicBezTo>
                    <a:pt x="27" y="38"/>
                    <a:pt x="27" y="38"/>
                    <a:pt x="27" y="38"/>
                  </a:cubicBezTo>
                  <a:cubicBezTo>
                    <a:pt x="27" y="39"/>
                    <a:pt x="27" y="39"/>
                    <a:pt x="27" y="39"/>
                  </a:cubicBezTo>
                  <a:cubicBezTo>
                    <a:pt x="28" y="40"/>
                    <a:pt x="28" y="40"/>
                    <a:pt x="28" y="40"/>
                  </a:cubicBezTo>
                  <a:cubicBezTo>
                    <a:pt x="28" y="40"/>
                    <a:pt x="28" y="40"/>
                    <a:pt x="28" y="40"/>
                  </a:cubicBezTo>
                  <a:cubicBezTo>
                    <a:pt x="28" y="43"/>
                    <a:pt x="28" y="43"/>
                    <a:pt x="28" y="43"/>
                  </a:cubicBezTo>
                  <a:cubicBezTo>
                    <a:pt x="27" y="44"/>
                    <a:pt x="27" y="44"/>
                    <a:pt x="27" y="44"/>
                  </a:cubicBezTo>
                  <a:cubicBezTo>
                    <a:pt x="27" y="44"/>
                    <a:pt x="27" y="44"/>
                    <a:pt x="27" y="44"/>
                  </a:cubicBezTo>
                  <a:cubicBezTo>
                    <a:pt x="25" y="44"/>
                    <a:pt x="25" y="44"/>
                    <a:pt x="25" y="44"/>
                  </a:cubicBezTo>
                  <a:cubicBezTo>
                    <a:pt x="25" y="44"/>
                    <a:pt x="25" y="44"/>
                    <a:pt x="25" y="44"/>
                  </a:cubicBezTo>
                  <a:cubicBezTo>
                    <a:pt x="24" y="44"/>
                    <a:pt x="24" y="44"/>
                    <a:pt x="24" y="44"/>
                  </a:cubicBezTo>
                  <a:cubicBezTo>
                    <a:pt x="24" y="45"/>
                    <a:pt x="24" y="45"/>
                    <a:pt x="24" y="45"/>
                  </a:cubicBezTo>
                  <a:cubicBezTo>
                    <a:pt x="24" y="45"/>
                    <a:pt x="24" y="45"/>
                    <a:pt x="24" y="45"/>
                  </a:cubicBezTo>
                  <a:cubicBezTo>
                    <a:pt x="24" y="45"/>
                    <a:pt x="24" y="45"/>
                    <a:pt x="24" y="45"/>
                  </a:cubicBezTo>
                  <a:cubicBezTo>
                    <a:pt x="23" y="47"/>
                    <a:pt x="23" y="47"/>
                    <a:pt x="23" y="47"/>
                  </a:cubicBezTo>
                  <a:cubicBezTo>
                    <a:pt x="23" y="48"/>
                    <a:pt x="23" y="48"/>
                    <a:pt x="23" y="48"/>
                  </a:cubicBezTo>
                  <a:cubicBezTo>
                    <a:pt x="23" y="49"/>
                    <a:pt x="23" y="49"/>
                    <a:pt x="23" y="49"/>
                  </a:cubicBezTo>
                  <a:cubicBezTo>
                    <a:pt x="24" y="50"/>
                    <a:pt x="24" y="50"/>
                    <a:pt x="24" y="50"/>
                  </a:cubicBezTo>
                  <a:cubicBezTo>
                    <a:pt x="24" y="51"/>
                    <a:pt x="24" y="51"/>
                    <a:pt x="24" y="51"/>
                  </a:cubicBezTo>
                  <a:cubicBezTo>
                    <a:pt x="24" y="51"/>
                    <a:pt x="24" y="51"/>
                    <a:pt x="24" y="51"/>
                  </a:cubicBezTo>
                  <a:cubicBezTo>
                    <a:pt x="24" y="52"/>
                    <a:pt x="24" y="52"/>
                    <a:pt x="24" y="52"/>
                  </a:cubicBezTo>
                  <a:cubicBezTo>
                    <a:pt x="24" y="53"/>
                    <a:pt x="24" y="53"/>
                    <a:pt x="24" y="53"/>
                  </a:cubicBezTo>
                  <a:cubicBezTo>
                    <a:pt x="24" y="53"/>
                    <a:pt x="24" y="53"/>
                    <a:pt x="24" y="53"/>
                  </a:cubicBezTo>
                  <a:cubicBezTo>
                    <a:pt x="24" y="53"/>
                    <a:pt x="24" y="53"/>
                    <a:pt x="24" y="53"/>
                  </a:cubicBezTo>
                  <a:cubicBezTo>
                    <a:pt x="25" y="54"/>
                    <a:pt x="25" y="54"/>
                    <a:pt x="25" y="54"/>
                  </a:cubicBezTo>
                  <a:cubicBezTo>
                    <a:pt x="26" y="54"/>
                    <a:pt x="26" y="54"/>
                    <a:pt x="26" y="54"/>
                  </a:cubicBezTo>
                  <a:cubicBezTo>
                    <a:pt x="26" y="55"/>
                    <a:pt x="26" y="55"/>
                    <a:pt x="26" y="55"/>
                  </a:cubicBezTo>
                  <a:cubicBezTo>
                    <a:pt x="26" y="55"/>
                    <a:pt x="26" y="55"/>
                    <a:pt x="26" y="55"/>
                  </a:cubicBezTo>
                  <a:cubicBezTo>
                    <a:pt x="26" y="57"/>
                    <a:pt x="26" y="57"/>
                    <a:pt x="26" y="57"/>
                  </a:cubicBezTo>
                  <a:cubicBezTo>
                    <a:pt x="26" y="58"/>
                    <a:pt x="26" y="58"/>
                    <a:pt x="26" y="58"/>
                  </a:cubicBezTo>
                  <a:cubicBezTo>
                    <a:pt x="26" y="59"/>
                    <a:pt x="26" y="59"/>
                    <a:pt x="26" y="59"/>
                  </a:cubicBezTo>
                  <a:cubicBezTo>
                    <a:pt x="26" y="60"/>
                    <a:pt x="26" y="60"/>
                    <a:pt x="26" y="60"/>
                  </a:cubicBezTo>
                  <a:cubicBezTo>
                    <a:pt x="26" y="60"/>
                    <a:pt x="26" y="60"/>
                    <a:pt x="26" y="60"/>
                  </a:cubicBezTo>
                  <a:cubicBezTo>
                    <a:pt x="26" y="61"/>
                    <a:pt x="26" y="61"/>
                    <a:pt x="26" y="61"/>
                  </a:cubicBezTo>
                  <a:cubicBezTo>
                    <a:pt x="25" y="62"/>
                    <a:pt x="25" y="62"/>
                    <a:pt x="25" y="62"/>
                  </a:cubicBezTo>
                  <a:cubicBezTo>
                    <a:pt x="25" y="63"/>
                    <a:pt x="25" y="63"/>
                    <a:pt x="25" y="63"/>
                  </a:cubicBezTo>
                  <a:cubicBezTo>
                    <a:pt x="25" y="63"/>
                    <a:pt x="25" y="63"/>
                    <a:pt x="25" y="63"/>
                  </a:cubicBezTo>
                  <a:cubicBezTo>
                    <a:pt x="25" y="64"/>
                    <a:pt x="25" y="64"/>
                    <a:pt x="25" y="64"/>
                  </a:cubicBezTo>
                  <a:cubicBezTo>
                    <a:pt x="25" y="64"/>
                    <a:pt x="25" y="64"/>
                    <a:pt x="25" y="64"/>
                  </a:cubicBezTo>
                  <a:cubicBezTo>
                    <a:pt x="26" y="64"/>
                    <a:pt x="26" y="64"/>
                    <a:pt x="26" y="64"/>
                  </a:cubicBezTo>
                  <a:cubicBezTo>
                    <a:pt x="27" y="64"/>
                    <a:pt x="27" y="64"/>
                    <a:pt x="27" y="64"/>
                  </a:cubicBezTo>
                  <a:cubicBezTo>
                    <a:pt x="28" y="64"/>
                    <a:pt x="28" y="64"/>
                    <a:pt x="28" y="64"/>
                  </a:cubicBezTo>
                  <a:cubicBezTo>
                    <a:pt x="28" y="65"/>
                    <a:pt x="28" y="65"/>
                    <a:pt x="28" y="65"/>
                  </a:cubicBezTo>
                  <a:cubicBezTo>
                    <a:pt x="27" y="66"/>
                    <a:pt x="27" y="66"/>
                    <a:pt x="27" y="66"/>
                  </a:cubicBezTo>
                  <a:cubicBezTo>
                    <a:pt x="27" y="66"/>
                    <a:pt x="27" y="66"/>
                    <a:pt x="27" y="66"/>
                  </a:cubicBezTo>
                  <a:cubicBezTo>
                    <a:pt x="27" y="67"/>
                    <a:pt x="27" y="67"/>
                    <a:pt x="27" y="67"/>
                  </a:cubicBezTo>
                  <a:cubicBezTo>
                    <a:pt x="27" y="68"/>
                    <a:pt x="27" y="68"/>
                    <a:pt x="27" y="68"/>
                  </a:cubicBezTo>
                  <a:cubicBezTo>
                    <a:pt x="27" y="69"/>
                    <a:pt x="27" y="69"/>
                    <a:pt x="27" y="69"/>
                  </a:cubicBezTo>
                  <a:cubicBezTo>
                    <a:pt x="28" y="69"/>
                    <a:pt x="28" y="69"/>
                    <a:pt x="28" y="69"/>
                  </a:cubicBezTo>
                  <a:cubicBezTo>
                    <a:pt x="28" y="70"/>
                    <a:pt x="28" y="70"/>
                    <a:pt x="28" y="70"/>
                  </a:cubicBezTo>
                  <a:cubicBezTo>
                    <a:pt x="29" y="70"/>
                    <a:pt x="29" y="70"/>
                    <a:pt x="29" y="70"/>
                  </a:cubicBezTo>
                  <a:cubicBezTo>
                    <a:pt x="30" y="70"/>
                    <a:pt x="30" y="70"/>
                    <a:pt x="30" y="70"/>
                  </a:cubicBezTo>
                  <a:cubicBezTo>
                    <a:pt x="30" y="70"/>
                    <a:pt x="30" y="70"/>
                    <a:pt x="30" y="70"/>
                  </a:cubicBezTo>
                  <a:cubicBezTo>
                    <a:pt x="30" y="71"/>
                    <a:pt x="30" y="71"/>
                    <a:pt x="30" y="71"/>
                  </a:cubicBezTo>
                  <a:cubicBezTo>
                    <a:pt x="30" y="71"/>
                    <a:pt x="30" y="71"/>
                    <a:pt x="30" y="71"/>
                  </a:cubicBezTo>
                  <a:cubicBezTo>
                    <a:pt x="30" y="72"/>
                    <a:pt x="30" y="72"/>
                    <a:pt x="30" y="72"/>
                  </a:cubicBezTo>
                  <a:cubicBezTo>
                    <a:pt x="29" y="72"/>
                    <a:pt x="29" y="72"/>
                    <a:pt x="29" y="72"/>
                  </a:cubicBezTo>
                  <a:cubicBezTo>
                    <a:pt x="29" y="72"/>
                    <a:pt x="29" y="72"/>
                    <a:pt x="29" y="72"/>
                  </a:cubicBezTo>
                  <a:cubicBezTo>
                    <a:pt x="29" y="72"/>
                    <a:pt x="29" y="72"/>
                    <a:pt x="29" y="72"/>
                  </a:cubicBezTo>
                  <a:cubicBezTo>
                    <a:pt x="30" y="73"/>
                    <a:pt x="30" y="73"/>
                    <a:pt x="30" y="73"/>
                  </a:cubicBezTo>
                  <a:cubicBezTo>
                    <a:pt x="30" y="74"/>
                    <a:pt x="30" y="74"/>
                    <a:pt x="30" y="74"/>
                  </a:cubicBezTo>
                  <a:cubicBezTo>
                    <a:pt x="31" y="74"/>
                    <a:pt x="31" y="74"/>
                    <a:pt x="31" y="74"/>
                  </a:cubicBezTo>
                  <a:cubicBezTo>
                    <a:pt x="34" y="74"/>
                    <a:pt x="34" y="74"/>
                    <a:pt x="34" y="74"/>
                  </a:cubicBezTo>
                  <a:cubicBezTo>
                    <a:pt x="34" y="74"/>
                    <a:pt x="34" y="74"/>
                    <a:pt x="34" y="74"/>
                  </a:cubicBezTo>
                  <a:cubicBezTo>
                    <a:pt x="35" y="75"/>
                    <a:pt x="35" y="75"/>
                    <a:pt x="35" y="75"/>
                  </a:cubicBezTo>
                  <a:cubicBezTo>
                    <a:pt x="35" y="75"/>
                    <a:pt x="35" y="75"/>
                    <a:pt x="35" y="75"/>
                  </a:cubicBezTo>
                  <a:cubicBezTo>
                    <a:pt x="35" y="76"/>
                    <a:pt x="35" y="76"/>
                    <a:pt x="35" y="76"/>
                  </a:cubicBezTo>
                  <a:cubicBezTo>
                    <a:pt x="37" y="76"/>
                    <a:pt x="37" y="76"/>
                    <a:pt x="37" y="76"/>
                  </a:cubicBezTo>
                  <a:cubicBezTo>
                    <a:pt x="38" y="75"/>
                    <a:pt x="38" y="75"/>
                    <a:pt x="38" y="75"/>
                  </a:cubicBezTo>
                  <a:cubicBezTo>
                    <a:pt x="39" y="76"/>
                    <a:pt x="39" y="76"/>
                    <a:pt x="39" y="76"/>
                  </a:cubicBezTo>
                  <a:cubicBezTo>
                    <a:pt x="40" y="77"/>
                    <a:pt x="40" y="77"/>
                    <a:pt x="40" y="77"/>
                  </a:cubicBezTo>
                  <a:cubicBezTo>
                    <a:pt x="42" y="77"/>
                    <a:pt x="42" y="77"/>
                    <a:pt x="42" y="77"/>
                  </a:cubicBezTo>
                  <a:cubicBezTo>
                    <a:pt x="44" y="78"/>
                    <a:pt x="44" y="78"/>
                    <a:pt x="44" y="78"/>
                  </a:cubicBezTo>
                  <a:cubicBezTo>
                    <a:pt x="45" y="78"/>
                    <a:pt x="45" y="78"/>
                    <a:pt x="45" y="78"/>
                  </a:cubicBezTo>
                  <a:cubicBezTo>
                    <a:pt x="47" y="77"/>
                    <a:pt x="47" y="77"/>
                    <a:pt x="47" y="77"/>
                  </a:cubicBezTo>
                  <a:cubicBezTo>
                    <a:pt x="49" y="79"/>
                    <a:pt x="49" y="79"/>
                    <a:pt x="49" y="79"/>
                  </a:cubicBezTo>
                  <a:cubicBezTo>
                    <a:pt x="51" y="79"/>
                    <a:pt x="51" y="79"/>
                    <a:pt x="51" y="79"/>
                  </a:cubicBezTo>
                  <a:cubicBezTo>
                    <a:pt x="52" y="79"/>
                    <a:pt x="52" y="79"/>
                    <a:pt x="52" y="79"/>
                  </a:cubicBezTo>
                  <a:cubicBezTo>
                    <a:pt x="52" y="81"/>
                    <a:pt x="52" y="81"/>
                    <a:pt x="52" y="81"/>
                  </a:cubicBezTo>
                  <a:cubicBezTo>
                    <a:pt x="52" y="83"/>
                    <a:pt x="52" y="83"/>
                    <a:pt x="52" y="83"/>
                  </a:cubicBezTo>
                  <a:cubicBezTo>
                    <a:pt x="53" y="84"/>
                    <a:pt x="53" y="84"/>
                    <a:pt x="53" y="84"/>
                  </a:cubicBezTo>
                  <a:cubicBezTo>
                    <a:pt x="55" y="84"/>
                    <a:pt x="55" y="84"/>
                    <a:pt x="55" y="84"/>
                  </a:cubicBezTo>
                  <a:cubicBezTo>
                    <a:pt x="55" y="86"/>
                    <a:pt x="55" y="86"/>
                    <a:pt x="55" y="86"/>
                  </a:cubicBezTo>
                  <a:cubicBezTo>
                    <a:pt x="54" y="88"/>
                    <a:pt x="54" y="88"/>
                    <a:pt x="54" y="88"/>
                  </a:cubicBezTo>
                  <a:cubicBezTo>
                    <a:pt x="57" y="87"/>
                    <a:pt x="57" y="87"/>
                    <a:pt x="57" y="87"/>
                  </a:cubicBezTo>
                  <a:cubicBezTo>
                    <a:pt x="59" y="89"/>
                    <a:pt x="59" y="89"/>
                    <a:pt x="59" y="89"/>
                  </a:cubicBezTo>
                  <a:cubicBezTo>
                    <a:pt x="59" y="88"/>
                    <a:pt x="59" y="88"/>
                    <a:pt x="59" y="88"/>
                  </a:cubicBezTo>
                  <a:cubicBezTo>
                    <a:pt x="61" y="88"/>
                    <a:pt x="61" y="88"/>
                    <a:pt x="61" y="88"/>
                  </a:cubicBezTo>
                  <a:cubicBezTo>
                    <a:pt x="62" y="89"/>
                    <a:pt x="62" y="89"/>
                    <a:pt x="62" y="89"/>
                  </a:cubicBezTo>
                  <a:cubicBezTo>
                    <a:pt x="63" y="92"/>
                    <a:pt x="63" y="92"/>
                    <a:pt x="63" y="92"/>
                  </a:cubicBezTo>
                  <a:cubicBezTo>
                    <a:pt x="64" y="94"/>
                    <a:pt x="64" y="94"/>
                    <a:pt x="64" y="94"/>
                  </a:cubicBezTo>
                  <a:cubicBezTo>
                    <a:pt x="65" y="97"/>
                    <a:pt x="65" y="97"/>
                    <a:pt x="65" y="97"/>
                  </a:cubicBezTo>
                  <a:cubicBezTo>
                    <a:pt x="65" y="98"/>
                    <a:pt x="65" y="98"/>
                    <a:pt x="65" y="98"/>
                  </a:cubicBezTo>
                  <a:cubicBezTo>
                    <a:pt x="64" y="99"/>
                    <a:pt x="64" y="99"/>
                    <a:pt x="64" y="99"/>
                  </a:cubicBezTo>
                  <a:cubicBezTo>
                    <a:pt x="62" y="99"/>
                    <a:pt x="62" y="99"/>
                    <a:pt x="62" y="99"/>
                  </a:cubicBezTo>
                  <a:cubicBezTo>
                    <a:pt x="60" y="99"/>
                    <a:pt x="60" y="99"/>
                    <a:pt x="60" y="99"/>
                  </a:cubicBezTo>
                  <a:cubicBezTo>
                    <a:pt x="57" y="99"/>
                    <a:pt x="57" y="99"/>
                    <a:pt x="57" y="99"/>
                  </a:cubicBezTo>
                  <a:cubicBezTo>
                    <a:pt x="55" y="100"/>
                    <a:pt x="55" y="100"/>
                    <a:pt x="55" y="100"/>
                  </a:cubicBezTo>
                  <a:cubicBezTo>
                    <a:pt x="53" y="101"/>
                    <a:pt x="53" y="101"/>
                    <a:pt x="53" y="101"/>
                  </a:cubicBezTo>
                  <a:cubicBezTo>
                    <a:pt x="50" y="102"/>
                    <a:pt x="50" y="102"/>
                    <a:pt x="50" y="102"/>
                  </a:cubicBezTo>
                  <a:cubicBezTo>
                    <a:pt x="49" y="104"/>
                    <a:pt x="49" y="104"/>
                    <a:pt x="49" y="104"/>
                  </a:cubicBezTo>
                  <a:cubicBezTo>
                    <a:pt x="48" y="106"/>
                    <a:pt x="48" y="106"/>
                    <a:pt x="48" y="106"/>
                  </a:cubicBezTo>
                  <a:cubicBezTo>
                    <a:pt x="48" y="107"/>
                    <a:pt x="48" y="107"/>
                    <a:pt x="48" y="107"/>
                  </a:cubicBezTo>
                  <a:cubicBezTo>
                    <a:pt x="46" y="107"/>
                    <a:pt x="46" y="107"/>
                    <a:pt x="46" y="107"/>
                  </a:cubicBezTo>
                  <a:cubicBezTo>
                    <a:pt x="45" y="106"/>
                    <a:pt x="45" y="106"/>
                    <a:pt x="45" y="106"/>
                  </a:cubicBezTo>
                  <a:cubicBezTo>
                    <a:pt x="44" y="106"/>
                    <a:pt x="44" y="106"/>
                    <a:pt x="44" y="106"/>
                  </a:cubicBezTo>
                  <a:cubicBezTo>
                    <a:pt x="42" y="106"/>
                    <a:pt x="42" y="106"/>
                    <a:pt x="42" y="106"/>
                  </a:cubicBezTo>
                  <a:cubicBezTo>
                    <a:pt x="41" y="107"/>
                    <a:pt x="41" y="107"/>
                    <a:pt x="41" y="107"/>
                  </a:cubicBezTo>
                  <a:cubicBezTo>
                    <a:pt x="40" y="110"/>
                    <a:pt x="40" y="110"/>
                    <a:pt x="40" y="110"/>
                  </a:cubicBezTo>
                  <a:cubicBezTo>
                    <a:pt x="38" y="110"/>
                    <a:pt x="38" y="110"/>
                    <a:pt x="38" y="110"/>
                  </a:cubicBezTo>
                  <a:cubicBezTo>
                    <a:pt x="36" y="110"/>
                    <a:pt x="36" y="110"/>
                    <a:pt x="36" y="110"/>
                  </a:cubicBezTo>
                  <a:cubicBezTo>
                    <a:pt x="36" y="110"/>
                    <a:pt x="35" y="112"/>
                    <a:pt x="34" y="112"/>
                  </a:cubicBezTo>
                  <a:cubicBezTo>
                    <a:pt x="34" y="112"/>
                    <a:pt x="33" y="112"/>
                    <a:pt x="33" y="112"/>
                  </a:cubicBezTo>
                  <a:cubicBezTo>
                    <a:pt x="32" y="112"/>
                    <a:pt x="32" y="112"/>
                    <a:pt x="32" y="112"/>
                  </a:cubicBezTo>
                  <a:cubicBezTo>
                    <a:pt x="31" y="114"/>
                    <a:pt x="31" y="114"/>
                    <a:pt x="31" y="114"/>
                  </a:cubicBezTo>
                  <a:cubicBezTo>
                    <a:pt x="34" y="114"/>
                    <a:pt x="34" y="114"/>
                    <a:pt x="34" y="114"/>
                  </a:cubicBezTo>
                  <a:cubicBezTo>
                    <a:pt x="35" y="115"/>
                    <a:pt x="35" y="115"/>
                    <a:pt x="35" y="115"/>
                  </a:cubicBezTo>
                  <a:cubicBezTo>
                    <a:pt x="35" y="116"/>
                    <a:pt x="35" y="116"/>
                    <a:pt x="35" y="116"/>
                  </a:cubicBezTo>
                  <a:cubicBezTo>
                    <a:pt x="34" y="117"/>
                    <a:pt x="34" y="117"/>
                    <a:pt x="34" y="117"/>
                  </a:cubicBezTo>
                  <a:cubicBezTo>
                    <a:pt x="33" y="118"/>
                    <a:pt x="33" y="118"/>
                    <a:pt x="33" y="118"/>
                  </a:cubicBezTo>
                  <a:cubicBezTo>
                    <a:pt x="31" y="118"/>
                    <a:pt x="31" y="118"/>
                    <a:pt x="31" y="118"/>
                  </a:cubicBezTo>
                  <a:cubicBezTo>
                    <a:pt x="30" y="119"/>
                    <a:pt x="30" y="119"/>
                    <a:pt x="30" y="119"/>
                  </a:cubicBezTo>
                  <a:cubicBezTo>
                    <a:pt x="30" y="120"/>
                    <a:pt x="30" y="120"/>
                    <a:pt x="30" y="120"/>
                  </a:cubicBezTo>
                  <a:cubicBezTo>
                    <a:pt x="30" y="122"/>
                    <a:pt x="30" y="122"/>
                    <a:pt x="30" y="122"/>
                  </a:cubicBezTo>
                  <a:cubicBezTo>
                    <a:pt x="32" y="122"/>
                    <a:pt x="32" y="122"/>
                    <a:pt x="32" y="122"/>
                  </a:cubicBezTo>
                  <a:cubicBezTo>
                    <a:pt x="33" y="122"/>
                    <a:pt x="33" y="122"/>
                    <a:pt x="33" y="122"/>
                  </a:cubicBezTo>
                  <a:cubicBezTo>
                    <a:pt x="34" y="123"/>
                    <a:pt x="34" y="123"/>
                    <a:pt x="34" y="123"/>
                  </a:cubicBezTo>
                  <a:cubicBezTo>
                    <a:pt x="33" y="124"/>
                    <a:pt x="33" y="124"/>
                    <a:pt x="33" y="124"/>
                  </a:cubicBezTo>
                  <a:cubicBezTo>
                    <a:pt x="33" y="125"/>
                    <a:pt x="33" y="125"/>
                    <a:pt x="33" y="125"/>
                  </a:cubicBezTo>
                  <a:cubicBezTo>
                    <a:pt x="33" y="126"/>
                    <a:pt x="33" y="126"/>
                    <a:pt x="33" y="126"/>
                  </a:cubicBezTo>
                  <a:cubicBezTo>
                    <a:pt x="35" y="128"/>
                    <a:pt x="35" y="128"/>
                    <a:pt x="35" y="128"/>
                  </a:cubicBezTo>
                  <a:cubicBezTo>
                    <a:pt x="37" y="128"/>
                    <a:pt x="37" y="128"/>
                    <a:pt x="37" y="128"/>
                  </a:cubicBezTo>
                  <a:cubicBezTo>
                    <a:pt x="38" y="128"/>
                    <a:pt x="38" y="128"/>
                    <a:pt x="38" y="128"/>
                  </a:cubicBezTo>
                  <a:cubicBezTo>
                    <a:pt x="38" y="129"/>
                    <a:pt x="38" y="129"/>
                    <a:pt x="38" y="129"/>
                  </a:cubicBezTo>
                  <a:cubicBezTo>
                    <a:pt x="37" y="131"/>
                    <a:pt x="37" y="131"/>
                    <a:pt x="37" y="131"/>
                  </a:cubicBezTo>
                  <a:cubicBezTo>
                    <a:pt x="36" y="132"/>
                    <a:pt x="36" y="132"/>
                    <a:pt x="36" y="132"/>
                  </a:cubicBezTo>
                  <a:cubicBezTo>
                    <a:pt x="34" y="133"/>
                    <a:pt x="34" y="133"/>
                    <a:pt x="34" y="133"/>
                  </a:cubicBezTo>
                  <a:cubicBezTo>
                    <a:pt x="33" y="135"/>
                    <a:pt x="33" y="135"/>
                    <a:pt x="33" y="135"/>
                  </a:cubicBezTo>
                  <a:cubicBezTo>
                    <a:pt x="30" y="134"/>
                    <a:pt x="30" y="134"/>
                    <a:pt x="30" y="134"/>
                  </a:cubicBezTo>
                  <a:cubicBezTo>
                    <a:pt x="28" y="134"/>
                    <a:pt x="28" y="134"/>
                    <a:pt x="28" y="134"/>
                  </a:cubicBezTo>
                  <a:cubicBezTo>
                    <a:pt x="27" y="136"/>
                    <a:pt x="27" y="136"/>
                    <a:pt x="27" y="136"/>
                  </a:cubicBezTo>
                  <a:cubicBezTo>
                    <a:pt x="27" y="137"/>
                    <a:pt x="27" y="137"/>
                    <a:pt x="27" y="137"/>
                  </a:cubicBezTo>
                  <a:cubicBezTo>
                    <a:pt x="26" y="137"/>
                    <a:pt x="26" y="137"/>
                    <a:pt x="26" y="137"/>
                  </a:cubicBezTo>
                  <a:cubicBezTo>
                    <a:pt x="25" y="135"/>
                    <a:pt x="25" y="135"/>
                    <a:pt x="25" y="135"/>
                  </a:cubicBezTo>
                  <a:cubicBezTo>
                    <a:pt x="23" y="136"/>
                    <a:pt x="23" y="136"/>
                    <a:pt x="23" y="136"/>
                  </a:cubicBezTo>
                  <a:cubicBezTo>
                    <a:pt x="23" y="137"/>
                    <a:pt x="23" y="137"/>
                    <a:pt x="23" y="137"/>
                  </a:cubicBezTo>
                  <a:cubicBezTo>
                    <a:pt x="23" y="138"/>
                    <a:pt x="23" y="138"/>
                    <a:pt x="23" y="138"/>
                  </a:cubicBezTo>
                  <a:cubicBezTo>
                    <a:pt x="21" y="139"/>
                    <a:pt x="21" y="139"/>
                    <a:pt x="21" y="139"/>
                  </a:cubicBezTo>
                  <a:cubicBezTo>
                    <a:pt x="21" y="140"/>
                    <a:pt x="21" y="140"/>
                    <a:pt x="21" y="140"/>
                  </a:cubicBezTo>
                  <a:cubicBezTo>
                    <a:pt x="22" y="141"/>
                    <a:pt x="22" y="141"/>
                    <a:pt x="22" y="141"/>
                  </a:cubicBezTo>
                  <a:cubicBezTo>
                    <a:pt x="25" y="141"/>
                    <a:pt x="25" y="141"/>
                    <a:pt x="25" y="141"/>
                  </a:cubicBezTo>
                  <a:cubicBezTo>
                    <a:pt x="25" y="142"/>
                    <a:pt x="25" y="142"/>
                    <a:pt x="25" y="142"/>
                  </a:cubicBezTo>
                  <a:cubicBezTo>
                    <a:pt x="25" y="142"/>
                    <a:pt x="22" y="143"/>
                    <a:pt x="22" y="143"/>
                  </a:cubicBezTo>
                  <a:cubicBezTo>
                    <a:pt x="22" y="143"/>
                    <a:pt x="21" y="143"/>
                    <a:pt x="21" y="143"/>
                  </a:cubicBezTo>
                  <a:cubicBezTo>
                    <a:pt x="20" y="142"/>
                    <a:pt x="20" y="142"/>
                    <a:pt x="20" y="142"/>
                  </a:cubicBezTo>
                  <a:cubicBezTo>
                    <a:pt x="19" y="142"/>
                    <a:pt x="19" y="142"/>
                    <a:pt x="19" y="142"/>
                  </a:cubicBezTo>
                  <a:cubicBezTo>
                    <a:pt x="18" y="143"/>
                    <a:pt x="18" y="143"/>
                    <a:pt x="18" y="143"/>
                  </a:cubicBezTo>
                  <a:cubicBezTo>
                    <a:pt x="18" y="145"/>
                    <a:pt x="18" y="145"/>
                    <a:pt x="18" y="145"/>
                  </a:cubicBezTo>
                  <a:cubicBezTo>
                    <a:pt x="15" y="145"/>
                    <a:pt x="15" y="145"/>
                    <a:pt x="15" y="145"/>
                  </a:cubicBezTo>
                  <a:cubicBezTo>
                    <a:pt x="13" y="144"/>
                    <a:pt x="13" y="144"/>
                    <a:pt x="13" y="144"/>
                  </a:cubicBezTo>
                  <a:cubicBezTo>
                    <a:pt x="12" y="143"/>
                    <a:pt x="12" y="143"/>
                    <a:pt x="12" y="143"/>
                  </a:cubicBezTo>
                  <a:cubicBezTo>
                    <a:pt x="13" y="141"/>
                    <a:pt x="13" y="141"/>
                    <a:pt x="13" y="141"/>
                  </a:cubicBezTo>
                  <a:cubicBezTo>
                    <a:pt x="14" y="140"/>
                    <a:pt x="14" y="140"/>
                    <a:pt x="14" y="140"/>
                  </a:cubicBezTo>
                  <a:cubicBezTo>
                    <a:pt x="13" y="139"/>
                    <a:pt x="13" y="139"/>
                    <a:pt x="13" y="139"/>
                  </a:cubicBezTo>
                  <a:cubicBezTo>
                    <a:pt x="12" y="139"/>
                    <a:pt x="12" y="139"/>
                    <a:pt x="12" y="139"/>
                  </a:cubicBezTo>
                  <a:cubicBezTo>
                    <a:pt x="12" y="137"/>
                    <a:pt x="12" y="137"/>
                    <a:pt x="12" y="137"/>
                  </a:cubicBezTo>
                  <a:cubicBezTo>
                    <a:pt x="13" y="136"/>
                    <a:pt x="13" y="136"/>
                    <a:pt x="13" y="136"/>
                  </a:cubicBezTo>
                  <a:cubicBezTo>
                    <a:pt x="11" y="135"/>
                    <a:pt x="11" y="135"/>
                    <a:pt x="11" y="135"/>
                  </a:cubicBezTo>
                  <a:cubicBezTo>
                    <a:pt x="10" y="136"/>
                    <a:pt x="10" y="136"/>
                    <a:pt x="10" y="136"/>
                  </a:cubicBezTo>
                  <a:cubicBezTo>
                    <a:pt x="9" y="137"/>
                    <a:pt x="9" y="137"/>
                    <a:pt x="9" y="137"/>
                  </a:cubicBezTo>
                  <a:cubicBezTo>
                    <a:pt x="9" y="139"/>
                    <a:pt x="9" y="139"/>
                    <a:pt x="9" y="139"/>
                  </a:cubicBezTo>
                  <a:cubicBezTo>
                    <a:pt x="7" y="140"/>
                    <a:pt x="7" y="140"/>
                    <a:pt x="7" y="140"/>
                  </a:cubicBezTo>
                  <a:cubicBezTo>
                    <a:pt x="5" y="141"/>
                    <a:pt x="5" y="141"/>
                    <a:pt x="5" y="141"/>
                  </a:cubicBezTo>
                  <a:cubicBezTo>
                    <a:pt x="5" y="143"/>
                    <a:pt x="5" y="143"/>
                    <a:pt x="5" y="143"/>
                  </a:cubicBezTo>
                  <a:cubicBezTo>
                    <a:pt x="4" y="144"/>
                    <a:pt x="4" y="144"/>
                    <a:pt x="4" y="144"/>
                  </a:cubicBezTo>
                  <a:cubicBezTo>
                    <a:pt x="3" y="145"/>
                    <a:pt x="3" y="145"/>
                    <a:pt x="3" y="145"/>
                  </a:cubicBezTo>
                  <a:cubicBezTo>
                    <a:pt x="1" y="145"/>
                    <a:pt x="1" y="145"/>
                    <a:pt x="1" y="145"/>
                  </a:cubicBezTo>
                  <a:cubicBezTo>
                    <a:pt x="1" y="146"/>
                    <a:pt x="1" y="146"/>
                    <a:pt x="1" y="146"/>
                  </a:cubicBezTo>
                  <a:cubicBezTo>
                    <a:pt x="0" y="148"/>
                    <a:pt x="0" y="148"/>
                    <a:pt x="0" y="148"/>
                  </a:cubicBezTo>
                  <a:cubicBezTo>
                    <a:pt x="1" y="149"/>
                    <a:pt x="1" y="149"/>
                    <a:pt x="1" y="149"/>
                  </a:cubicBezTo>
                  <a:cubicBezTo>
                    <a:pt x="3" y="150"/>
                    <a:pt x="3" y="150"/>
                    <a:pt x="3" y="150"/>
                  </a:cubicBezTo>
                  <a:cubicBezTo>
                    <a:pt x="4" y="149"/>
                    <a:pt x="4" y="149"/>
                    <a:pt x="4" y="149"/>
                  </a:cubicBezTo>
                  <a:cubicBezTo>
                    <a:pt x="4" y="149"/>
                    <a:pt x="4" y="149"/>
                    <a:pt x="4" y="149"/>
                  </a:cubicBezTo>
                  <a:cubicBezTo>
                    <a:pt x="5" y="149"/>
                    <a:pt x="5" y="149"/>
                    <a:pt x="5" y="149"/>
                  </a:cubicBezTo>
                  <a:cubicBezTo>
                    <a:pt x="5" y="151"/>
                    <a:pt x="5" y="151"/>
                    <a:pt x="5" y="151"/>
                  </a:cubicBezTo>
                  <a:cubicBezTo>
                    <a:pt x="5" y="152"/>
                    <a:pt x="5" y="152"/>
                    <a:pt x="5" y="152"/>
                  </a:cubicBezTo>
                  <a:cubicBezTo>
                    <a:pt x="7" y="154"/>
                    <a:pt x="7" y="154"/>
                    <a:pt x="7" y="154"/>
                  </a:cubicBezTo>
                  <a:cubicBezTo>
                    <a:pt x="7" y="155"/>
                    <a:pt x="7" y="155"/>
                    <a:pt x="7" y="155"/>
                  </a:cubicBezTo>
                  <a:cubicBezTo>
                    <a:pt x="6" y="156"/>
                    <a:pt x="6" y="156"/>
                    <a:pt x="6" y="156"/>
                  </a:cubicBezTo>
                  <a:cubicBezTo>
                    <a:pt x="6" y="157"/>
                    <a:pt x="6" y="157"/>
                    <a:pt x="6" y="157"/>
                  </a:cubicBezTo>
                  <a:cubicBezTo>
                    <a:pt x="6" y="158"/>
                    <a:pt x="6" y="158"/>
                    <a:pt x="6" y="158"/>
                  </a:cubicBezTo>
                  <a:cubicBezTo>
                    <a:pt x="3" y="159"/>
                    <a:pt x="3" y="159"/>
                    <a:pt x="3" y="159"/>
                  </a:cubicBezTo>
                  <a:cubicBezTo>
                    <a:pt x="4" y="161"/>
                    <a:pt x="4" y="161"/>
                    <a:pt x="4" y="161"/>
                  </a:cubicBezTo>
                  <a:cubicBezTo>
                    <a:pt x="4" y="161"/>
                    <a:pt x="4" y="161"/>
                    <a:pt x="4" y="161"/>
                  </a:cubicBezTo>
                  <a:cubicBezTo>
                    <a:pt x="4" y="160"/>
                    <a:pt x="4" y="160"/>
                    <a:pt x="4" y="160"/>
                  </a:cubicBezTo>
                  <a:cubicBezTo>
                    <a:pt x="4" y="161"/>
                    <a:pt x="4" y="161"/>
                    <a:pt x="4" y="161"/>
                  </a:cubicBezTo>
                  <a:cubicBezTo>
                    <a:pt x="4" y="161"/>
                    <a:pt x="4" y="161"/>
                    <a:pt x="4" y="161"/>
                  </a:cubicBezTo>
                  <a:cubicBezTo>
                    <a:pt x="4" y="161"/>
                    <a:pt x="4" y="161"/>
                    <a:pt x="4" y="161"/>
                  </a:cubicBezTo>
                  <a:cubicBezTo>
                    <a:pt x="4" y="161"/>
                    <a:pt x="4" y="161"/>
                    <a:pt x="4" y="161"/>
                  </a:cubicBezTo>
                  <a:cubicBezTo>
                    <a:pt x="5" y="161"/>
                    <a:pt x="5" y="161"/>
                    <a:pt x="5" y="161"/>
                  </a:cubicBezTo>
                  <a:cubicBezTo>
                    <a:pt x="5" y="161"/>
                    <a:pt x="5" y="161"/>
                    <a:pt x="5" y="161"/>
                  </a:cubicBezTo>
                  <a:cubicBezTo>
                    <a:pt x="5" y="161"/>
                    <a:pt x="5" y="161"/>
                    <a:pt x="5" y="161"/>
                  </a:cubicBezTo>
                  <a:cubicBezTo>
                    <a:pt x="6" y="161"/>
                    <a:pt x="6" y="161"/>
                    <a:pt x="6" y="161"/>
                  </a:cubicBezTo>
                  <a:cubicBezTo>
                    <a:pt x="6" y="161"/>
                    <a:pt x="6" y="161"/>
                    <a:pt x="6" y="161"/>
                  </a:cubicBezTo>
                  <a:cubicBezTo>
                    <a:pt x="6" y="161"/>
                    <a:pt x="6" y="161"/>
                    <a:pt x="6" y="161"/>
                  </a:cubicBezTo>
                  <a:cubicBezTo>
                    <a:pt x="7" y="161"/>
                    <a:pt x="7" y="161"/>
                    <a:pt x="7" y="161"/>
                  </a:cubicBezTo>
                  <a:cubicBezTo>
                    <a:pt x="7" y="161"/>
                    <a:pt x="7" y="161"/>
                    <a:pt x="7" y="161"/>
                  </a:cubicBezTo>
                  <a:cubicBezTo>
                    <a:pt x="7" y="162"/>
                    <a:pt x="7" y="162"/>
                    <a:pt x="7" y="162"/>
                  </a:cubicBezTo>
                  <a:cubicBezTo>
                    <a:pt x="7" y="162"/>
                    <a:pt x="7" y="162"/>
                    <a:pt x="7" y="162"/>
                  </a:cubicBezTo>
                  <a:cubicBezTo>
                    <a:pt x="7" y="162"/>
                    <a:pt x="7" y="162"/>
                    <a:pt x="7" y="162"/>
                  </a:cubicBezTo>
                  <a:cubicBezTo>
                    <a:pt x="7" y="163"/>
                    <a:pt x="7" y="163"/>
                    <a:pt x="7" y="163"/>
                  </a:cubicBezTo>
                  <a:cubicBezTo>
                    <a:pt x="8" y="163"/>
                    <a:pt x="8" y="163"/>
                    <a:pt x="8" y="163"/>
                  </a:cubicBezTo>
                  <a:cubicBezTo>
                    <a:pt x="8" y="163"/>
                    <a:pt x="8" y="163"/>
                    <a:pt x="8" y="163"/>
                  </a:cubicBezTo>
                  <a:cubicBezTo>
                    <a:pt x="8" y="164"/>
                    <a:pt x="8" y="164"/>
                    <a:pt x="8" y="164"/>
                  </a:cubicBezTo>
                  <a:cubicBezTo>
                    <a:pt x="8" y="164"/>
                    <a:pt x="8" y="164"/>
                    <a:pt x="8" y="164"/>
                  </a:cubicBezTo>
                  <a:cubicBezTo>
                    <a:pt x="8" y="164"/>
                    <a:pt x="8" y="164"/>
                    <a:pt x="8" y="164"/>
                  </a:cubicBezTo>
                  <a:cubicBezTo>
                    <a:pt x="8" y="164"/>
                    <a:pt x="8" y="164"/>
                    <a:pt x="8" y="164"/>
                  </a:cubicBezTo>
                  <a:cubicBezTo>
                    <a:pt x="9" y="164"/>
                    <a:pt x="9" y="164"/>
                    <a:pt x="9" y="164"/>
                  </a:cubicBezTo>
                  <a:cubicBezTo>
                    <a:pt x="9" y="164"/>
                    <a:pt x="9" y="164"/>
                    <a:pt x="9" y="164"/>
                  </a:cubicBezTo>
                  <a:cubicBezTo>
                    <a:pt x="9" y="164"/>
                    <a:pt x="9" y="164"/>
                    <a:pt x="9" y="164"/>
                  </a:cubicBezTo>
                  <a:cubicBezTo>
                    <a:pt x="9" y="164"/>
                    <a:pt x="9" y="164"/>
                    <a:pt x="9" y="164"/>
                  </a:cubicBezTo>
                  <a:cubicBezTo>
                    <a:pt x="10" y="165"/>
                    <a:pt x="10" y="165"/>
                    <a:pt x="10" y="165"/>
                  </a:cubicBezTo>
                  <a:cubicBezTo>
                    <a:pt x="10" y="165"/>
                    <a:pt x="10" y="165"/>
                    <a:pt x="10" y="165"/>
                  </a:cubicBezTo>
                  <a:cubicBezTo>
                    <a:pt x="10" y="165"/>
                    <a:pt x="10" y="165"/>
                    <a:pt x="10" y="165"/>
                  </a:cubicBezTo>
                  <a:cubicBezTo>
                    <a:pt x="10" y="165"/>
                    <a:pt x="10" y="165"/>
                    <a:pt x="10" y="165"/>
                  </a:cubicBezTo>
                  <a:cubicBezTo>
                    <a:pt x="10" y="166"/>
                    <a:pt x="10" y="166"/>
                    <a:pt x="10" y="166"/>
                  </a:cubicBezTo>
                  <a:cubicBezTo>
                    <a:pt x="10" y="166"/>
                    <a:pt x="10" y="166"/>
                    <a:pt x="10" y="166"/>
                  </a:cubicBezTo>
                  <a:cubicBezTo>
                    <a:pt x="10" y="166"/>
                    <a:pt x="10" y="166"/>
                    <a:pt x="10" y="166"/>
                  </a:cubicBezTo>
                  <a:cubicBezTo>
                    <a:pt x="10" y="167"/>
                    <a:pt x="10" y="167"/>
                    <a:pt x="10" y="167"/>
                  </a:cubicBezTo>
                  <a:cubicBezTo>
                    <a:pt x="10" y="167"/>
                    <a:pt x="10" y="167"/>
                    <a:pt x="10" y="167"/>
                  </a:cubicBezTo>
                  <a:cubicBezTo>
                    <a:pt x="10" y="167"/>
                    <a:pt x="10" y="167"/>
                    <a:pt x="10" y="167"/>
                  </a:cubicBezTo>
                  <a:cubicBezTo>
                    <a:pt x="10" y="168"/>
                    <a:pt x="10" y="168"/>
                    <a:pt x="10" y="168"/>
                  </a:cubicBezTo>
                  <a:cubicBezTo>
                    <a:pt x="10" y="168"/>
                    <a:pt x="10" y="168"/>
                    <a:pt x="10" y="168"/>
                  </a:cubicBezTo>
                  <a:cubicBezTo>
                    <a:pt x="10" y="168"/>
                    <a:pt x="10" y="168"/>
                    <a:pt x="10" y="168"/>
                  </a:cubicBezTo>
                  <a:cubicBezTo>
                    <a:pt x="10" y="168"/>
                    <a:pt x="10" y="168"/>
                    <a:pt x="10" y="168"/>
                  </a:cubicBezTo>
                  <a:cubicBezTo>
                    <a:pt x="10" y="169"/>
                    <a:pt x="10" y="169"/>
                    <a:pt x="10" y="169"/>
                  </a:cubicBezTo>
                  <a:cubicBezTo>
                    <a:pt x="10" y="169"/>
                    <a:pt x="10" y="169"/>
                    <a:pt x="10" y="169"/>
                  </a:cubicBezTo>
                  <a:cubicBezTo>
                    <a:pt x="10" y="170"/>
                    <a:pt x="10" y="170"/>
                    <a:pt x="10" y="170"/>
                  </a:cubicBezTo>
                  <a:cubicBezTo>
                    <a:pt x="10" y="170"/>
                    <a:pt x="10" y="170"/>
                    <a:pt x="10" y="170"/>
                  </a:cubicBezTo>
                  <a:cubicBezTo>
                    <a:pt x="11" y="170"/>
                    <a:pt x="11" y="170"/>
                    <a:pt x="11" y="170"/>
                  </a:cubicBezTo>
                  <a:cubicBezTo>
                    <a:pt x="11" y="170"/>
                    <a:pt x="11" y="170"/>
                    <a:pt x="11" y="170"/>
                  </a:cubicBezTo>
                  <a:cubicBezTo>
                    <a:pt x="12" y="170"/>
                    <a:pt x="12" y="170"/>
                    <a:pt x="12" y="170"/>
                  </a:cubicBezTo>
                  <a:cubicBezTo>
                    <a:pt x="12" y="170"/>
                    <a:pt x="12" y="170"/>
                    <a:pt x="12" y="170"/>
                  </a:cubicBezTo>
                  <a:cubicBezTo>
                    <a:pt x="12" y="170"/>
                    <a:pt x="12" y="170"/>
                    <a:pt x="12" y="170"/>
                  </a:cubicBezTo>
                  <a:cubicBezTo>
                    <a:pt x="12" y="171"/>
                    <a:pt x="12" y="171"/>
                    <a:pt x="12" y="171"/>
                  </a:cubicBezTo>
                  <a:cubicBezTo>
                    <a:pt x="13" y="171"/>
                    <a:pt x="13" y="171"/>
                    <a:pt x="13" y="171"/>
                  </a:cubicBezTo>
                  <a:cubicBezTo>
                    <a:pt x="13" y="171"/>
                    <a:pt x="13" y="171"/>
                    <a:pt x="13" y="171"/>
                  </a:cubicBezTo>
                  <a:cubicBezTo>
                    <a:pt x="13" y="171"/>
                    <a:pt x="13" y="171"/>
                    <a:pt x="13" y="171"/>
                  </a:cubicBezTo>
                  <a:cubicBezTo>
                    <a:pt x="13" y="171"/>
                    <a:pt x="13" y="171"/>
                    <a:pt x="13" y="171"/>
                  </a:cubicBezTo>
                  <a:cubicBezTo>
                    <a:pt x="14" y="172"/>
                    <a:pt x="14" y="172"/>
                    <a:pt x="14" y="172"/>
                  </a:cubicBezTo>
                  <a:cubicBezTo>
                    <a:pt x="14" y="172"/>
                    <a:pt x="14" y="172"/>
                    <a:pt x="14" y="172"/>
                  </a:cubicBezTo>
                  <a:cubicBezTo>
                    <a:pt x="14" y="172"/>
                    <a:pt x="14" y="172"/>
                    <a:pt x="14" y="172"/>
                  </a:cubicBezTo>
                  <a:cubicBezTo>
                    <a:pt x="15" y="172"/>
                    <a:pt x="15" y="172"/>
                    <a:pt x="15" y="172"/>
                  </a:cubicBezTo>
                  <a:cubicBezTo>
                    <a:pt x="15" y="172"/>
                    <a:pt x="15" y="172"/>
                    <a:pt x="15" y="172"/>
                  </a:cubicBezTo>
                  <a:cubicBezTo>
                    <a:pt x="15" y="172"/>
                    <a:pt x="15" y="172"/>
                    <a:pt x="15" y="172"/>
                  </a:cubicBezTo>
                  <a:cubicBezTo>
                    <a:pt x="15" y="173"/>
                    <a:pt x="15" y="173"/>
                    <a:pt x="15" y="173"/>
                  </a:cubicBezTo>
                  <a:cubicBezTo>
                    <a:pt x="16" y="173"/>
                    <a:pt x="16" y="173"/>
                    <a:pt x="16" y="173"/>
                  </a:cubicBezTo>
                  <a:cubicBezTo>
                    <a:pt x="16" y="173"/>
                    <a:pt x="16" y="173"/>
                    <a:pt x="16" y="173"/>
                  </a:cubicBezTo>
                  <a:cubicBezTo>
                    <a:pt x="17" y="173"/>
                    <a:pt x="17" y="173"/>
                    <a:pt x="17" y="173"/>
                  </a:cubicBezTo>
                  <a:cubicBezTo>
                    <a:pt x="17" y="172"/>
                    <a:pt x="17" y="172"/>
                    <a:pt x="17" y="172"/>
                  </a:cubicBezTo>
                  <a:cubicBezTo>
                    <a:pt x="17" y="172"/>
                    <a:pt x="17" y="172"/>
                    <a:pt x="17" y="172"/>
                  </a:cubicBezTo>
                  <a:cubicBezTo>
                    <a:pt x="18" y="172"/>
                    <a:pt x="18" y="172"/>
                    <a:pt x="18" y="172"/>
                  </a:cubicBezTo>
                  <a:cubicBezTo>
                    <a:pt x="18" y="173"/>
                    <a:pt x="18" y="173"/>
                    <a:pt x="18" y="173"/>
                  </a:cubicBezTo>
                  <a:cubicBezTo>
                    <a:pt x="18" y="173"/>
                    <a:pt x="18" y="173"/>
                    <a:pt x="18" y="173"/>
                  </a:cubicBezTo>
                  <a:cubicBezTo>
                    <a:pt x="19" y="173"/>
                    <a:pt x="19" y="173"/>
                    <a:pt x="19" y="173"/>
                  </a:cubicBezTo>
                  <a:cubicBezTo>
                    <a:pt x="19" y="173"/>
                    <a:pt x="19" y="173"/>
                    <a:pt x="19" y="173"/>
                  </a:cubicBezTo>
                  <a:cubicBezTo>
                    <a:pt x="19" y="173"/>
                    <a:pt x="19" y="173"/>
                    <a:pt x="19" y="173"/>
                  </a:cubicBezTo>
                  <a:cubicBezTo>
                    <a:pt x="20" y="173"/>
                    <a:pt x="20" y="173"/>
                    <a:pt x="20" y="173"/>
                  </a:cubicBezTo>
                  <a:cubicBezTo>
                    <a:pt x="22" y="174"/>
                    <a:pt x="22" y="174"/>
                    <a:pt x="22" y="174"/>
                  </a:cubicBezTo>
                  <a:cubicBezTo>
                    <a:pt x="23" y="174"/>
                    <a:pt x="23" y="174"/>
                    <a:pt x="23" y="174"/>
                  </a:cubicBezTo>
                  <a:cubicBezTo>
                    <a:pt x="24" y="174"/>
                    <a:pt x="24" y="174"/>
                    <a:pt x="24" y="174"/>
                  </a:cubicBezTo>
                  <a:cubicBezTo>
                    <a:pt x="25" y="173"/>
                    <a:pt x="25" y="173"/>
                    <a:pt x="25" y="173"/>
                  </a:cubicBezTo>
                  <a:cubicBezTo>
                    <a:pt x="27" y="174"/>
                    <a:pt x="27" y="174"/>
                    <a:pt x="27" y="174"/>
                  </a:cubicBezTo>
                  <a:cubicBezTo>
                    <a:pt x="28" y="173"/>
                    <a:pt x="28" y="173"/>
                    <a:pt x="28" y="173"/>
                  </a:cubicBezTo>
                  <a:cubicBezTo>
                    <a:pt x="28" y="173"/>
                    <a:pt x="28" y="173"/>
                    <a:pt x="28" y="173"/>
                  </a:cubicBezTo>
                  <a:cubicBezTo>
                    <a:pt x="28" y="175"/>
                    <a:pt x="28" y="175"/>
                    <a:pt x="28" y="175"/>
                  </a:cubicBezTo>
                  <a:cubicBezTo>
                    <a:pt x="29" y="175"/>
                    <a:pt x="29" y="175"/>
                    <a:pt x="29" y="175"/>
                  </a:cubicBezTo>
                  <a:cubicBezTo>
                    <a:pt x="29" y="177"/>
                    <a:pt x="29" y="177"/>
                    <a:pt x="29" y="177"/>
                  </a:cubicBezTo>
                  <a:cubicBezTo>
                    <a:pt x="29" y="177"/>
                    <a:pt x="29" y="177"/>
                    <a:pt x="29" y="177"/>
                  </a:cubicBezTo>
                  <a:cubicBezTo>
                    <a:pt x="30" y="178"/>
                    <a:pt x="30" y="178"/>
                    <a:pt x="30" y="178"/>
                  </a:cubicBezTo>
                  <a:cubicBezTo>
                    <a:pt x="29" y="179"/>
                    <a:pt x="29" y="179"/>
                    <a:pt x="29" y="179"/>
                  </a:cubicBezTo>
                  <a:cubicBezTo>
                    <a:pt x="30" y="180"/>
                    <a:pt x="30" y="180"/>
                    <a:pt x="30" y="180"/>
                  </a:cubicBezTo>
                  <a:cubicBezTo>
                    <a:pt x="31" y="180"/>
                    <a:pt x="31" y="180"/>
                    <a:pt x="31" y="180"/>
                  </a:cubicBezTo>
                  <a:cubicBezTo>
                    <a:pt x="34" y="180"/>
                    <a:pt x="34" y="180"/>
                    <a:pt x="34" y="180"/>
                  </a:cubicBezTo>
                  <a:cubicBezTo>
                    <a:pt x="34" y="180"/>
                    <a:pt x="34" y="180"/>
                    <a:pt x="34" y="180"/>
                  </a:cubicBezTo>
                  <a:cubicBezTo>
                    <a:pt x="35" y="182"/>
                    <a:pt x="35" y="182"/>
                    <a:pt x="35" y="182"/>
                  </a:cubicBezTo>
                  <a:cubicBezTo>
                    <a:pt x="35" y="183"/>
                    <a:pt x="35" y="183"/>
                    <a:pt x="35" y="183"/>
                  </a:cubicBezTo>
                  <a:cubicBezTo>
                    <a:pt x="34" y="183"/>
                    <a:pt x="34" y="183"/>
                    <a:pt x="34" y="183"/>
                  </a:cubicBezTo>
                  <a:cubicBezTo>
                    <a:pt x="33" y="182"/>
                    <a:pt x="33" y="182"/>
                    <a:pt x="33" y="182"/>
                  </a:cubicBezTo>
                  <a:cubicBezTo>
                    <a:pt x="33" y="183"/>
                    <a:pt x="33" y="183"/>
                    <a:pt x="33" y="183"/>
                  </a:cubicBezTo>
                  <a:cubicBezTo>
                    <a:pt x="35" y="185"/>
                    <a:pt x="35" y="185"/>
                    <a:pt x="35" y="185"/>
                  </a:cubicBezTo>
                  <a:cubicBezTo>
                    <a:pt x="36" y="185"/>
                    <a:pt x="36" y="185"/>
                    <a:pt x="36" y="185"/>
                  </a:cubicBezTo>
                  <a:cubicBezTo>
                    <a:pt x="37" y="186"/>
                    <a:pt x="37" y="186"/>
                    <a:pt x="37" y="186"/>
                  </a:cubicBezTo>
                  <a:cubicBezTo>
                    <a:pt x="37" y="187"/>
                    <a:pt x="37" y="187"/>
                    <a:pt x="37" y="187"/>
                  </a:cubicBezTo>
                  <a:cubicBezTo>
                    <a:pt x="36" y="187"/>
                    <a:pt x="36" y="187"/>
                    <a:pt x="36" y="187"/>
                  </a:cubicBezTo>
                  <a:cubicBezTo>
                    <a:pt x="37" y="189"/>
                    <a:pt x="37" y="189"/>
                    <a:pt x="37" y="189"/>
                  </a:cubicBezTo>
                  <a:cubicBezTo>
                    <a:pt x="36" y="190"/>
                    <a:pt x="36" y="190"/>
                    <a:pt x="36" y="190"/>
                  </a:cubicBezTo>
                  <a:cubicBezTo>
                    <a:pt x="36" y="190"/>
                    <a:pt x="36" y="190"/>
                    <a:pt x="36" y="190"/>
                  </a:cubicBezTo>
                  <a:cubicBezTo>
                    <a:pt x="37" y="191"/>
                    <a:pt x="37" y="191"/>
                    <a:pt x="37" y="191"/>
                  </a:cubicBezTo>
                  <a:cubicBezTo>
                    <a:pt x="37" y="192"/>
                    <a:pt x="37" y="192"/>
                    <a:pt x="37" y="192"/>
                  </a:cubicBezTo>
                  <a:cubicBezTo>
                    <a:pt x="39" y="193"/>
                    <a:pt x="39" y="193"/>
                    <a:pt x="39" y="193"/>
                  </a:cubicBezTo>
                  <a:cubicBezTo>
                    <a:pt x="40" y="193"/>
                    <a:pt x="40" y="193"/>
                    <a:pt x="40" y="193"/>
                  </a:cubicBezTo>
                  <a:cubicBezTo>
                    <a:pt x="40" y="192"/>
                    <a:pt x="40" y="192"/>
                    <a:pt x="40" y="192"/>
                  </a:cubicBezTo>
                  <a:cubicBezTo>
                    <a:pt x="41" y="191"/>
                    <a:pt x="41" y="191"/>
                    <a:pt x="41" y="191"/>
                  </a:cubicBezTo>
                  <a:cubicBezTo>
                    <a:pt x="41" y="190"/>
                    <a:pt x="41" y="190"/>
                    <a:pt x="41" y="190"/>
                  </a:cubicBezTo>
                  <a:cubicBezTo>
                    <a:pt x="40" y="189"/>
                    <a:pt x="40" y="189"/>
                    <a:pt x="40" y="189"/>
                  </a:cubicBezTo>
                  <a:cubicBezTo>
                    <a:pt x="40" y="188"/>
                    <a:pt x="40" y="188"/>
                    <a:pt x="40" y="188"/>
                  </a:cubicBezTo>
                  <a:cubicBezTo>
                    <a:pt x="41" y="187"/>
                    <a:pt x="41" y="187"/>
                    <a:pt x="41" y="187"/>
                  </a:cubicBezTo>
                  <a:cubicBezTo>
                    <a:pt x="41" y="187"/>
                    <a:pt x="41" y="187"/>
                    <a:pt x="41" y="187"/>
                  </a:cubicBezTo>
                  <a:cubicBezTo>
                    <a:pt x="41" y="187"/>
                    <a:pt x="41" y="187"/>
                    <a:pt x="41" y="187"/>
                  </a:cubicBezTo>
                  <a:cubicBezTo>
                    <a:pt x="41" y="185"/>
                    <a:pt x="41" y="185"/>
                    <a:pt x="41" y="185"/>
                  </a:cubicBezTo>
                  <a:cubicBezTo>
                    <a:pt x="41" y="184"/>
                    <a:pt x="41" y="184"/>
                    <a:pt x="41" y="184"/>
                  </a:cubicBezTo>
                  <a:cubicBezTo>
                    <a:pt x="42" y="184"/>
                    <a:pt x="42" y="184"/>
                    <a:pt x="42" y="184"/>
                  </a:cubicBezTo>
                  <a:cubicBezTo>
                    <a:pt x="43" y="184"/>
                    <a:pt x="43" y="184"/>
                    <a:pt x="43" y="184"/>
                  </a:cubicBezTo>
                  <a:cubicBezTo>
                    <a:pt x="43" y="183"/>
                    <a:pt x="43" y="183"/>
                    <a:pt x="43" y="183"/>
                  </a:cubicBezTo>
                  <a:cubicBezTo>
                    <a:pt x="43" y="182"/>
                    <a:pt x="43" y="182"/>
                    <a:pt x="43" y="182"/>
                  </a:cubicBezTo>
                  <a:cubicBezTo>
                    <a:pt x="43" y="181"/>
                    <a:pt x="43" y="181"/>
                    <a:pt x="43" y="181"/>
                  </a:cubicBezTo>
                  <a:cubicBezTo>
                    <a:pt x="43" y="180"/>
                    <a:pt x="43" y="180"/>
                    <a:pt x="43" y="180"/>
                  </a:cubicBezTo>
                  <a:cubicBezTo>
                    <a:pt x="43" y="180"/>
                    <a:pt x="43" y="180"/>
                    <a:pt x="43" y="180"/>
                  </a:cubicBezTo>
                  <a:cubicBezTo>
                    <a:pt x="44" y="179"/>
                    <a:pt x="44" y="179"/>
                    <a:pt x="44" y="179"/>
                  </a:cubicBezTo>
                  <a:cubicBezTo>
                    <a:pt x="44" y="178"/>
                    <a:pt x="44" y="178"/>
                    <a:pt x="44" y="178"/>
                  </a:cubicBezTo>
                  <a:cubicBezTo>
                    <a:pt x="44" y="178"/>
                    <a:pt x="44" y="178"/>
                    <a:pt x="44" y="178"/>
                  </a:cubicBezTo>
                  <a:cubicBezTo>
                    <a:pt x="45" y="178"/>
                    <a:pt x="45" y="178"/>
                    <a:pt x="45" y="178"/>
                  </a:cubicBezTo>
                  <a:cubicBezTo>
                    <a:pt x="46" y="177"/>
                    <a:pt x="46" y="177"/>
                    <a:pt x="46" y="177"/>
                  </a:cubicBezTo>
                  <a:cubicBezTo>
                    <a:pt x="47" y="177"/>
                    <a:pt x="47" y="177"/>
                    <a:pt x="47" y="177"/>
                  </a:cubicBezTo>
                  <a:cubicBezTo>
                    <a:pt x="47" y="176"/>
                    <a:pt x="47" y="176"/>
                    <a:pt x="47" y="176"/>
                  </a:cubicBezTo>
                  <a:cubicBezTo>
                    <a:pt x="47" y="175"/>
                    <a:pt x="47" y="175"/>
                    <a:pt x="47" y="175"/>
                  </a:cubicBezTo>
                  <a:cubicBezTo>
                    <a:pt x="47" y="175"/>
                    <a:pt x="47" y="175"/>
                    <a:pt x="47" y="175"/>
                  </a:cubicBezTo>
                  <a:cubicBezTo>
                    <a:pt x="47" y="173"/>
                    <a:pt x="47" y="173"/>
                    <a:pt x="47" y="173"/>
                  </a:cubicBezTo>
                  <a:cubicBezTo>
                    <a:pt x="48" y="173"/>
                    <a:pt x="48" y="173"/>
                    <a:pt x="48" y="173"/>
                  </a:cubicBezTo>
                  <a:cubicBezTo>
                    <a:pt x="48" y="173"/>
                    <a:pt x="48" y="173"/>
                    <a:pt x="48" y="173"/>
                  </a:cubicBezTo>
                  <a:cubicBezTo>
                    <a:pt x="50" y="173"/>
                    <a:pt x="50" y="173"/>
                    <a:pt x="50" y="173"/>
                  </a:cubicBezTo>
                  <a:cubicBezTo>
                    <a:pt x="50" y="172"/>
                    <a:pt x="50" y="172"/>
                    <a:pt x="50" y="172"/>
                  </a:cubicBezTo>
                  <a:cubicBezTo>
                    <a:pt x="50" y="171"/>
                    <a:pt x="50" y="171"/>
                    <a:pt x="50" y="171"/>
                  </a:cubicBezTo>
                  <a:cubicBezTo>
                    <a:pt x="51" y="171"/>
                    <a:pt x="51" y="171"/>
                    <a:pt x="51" y="171"/>
                  </a:cubicBezTo>
                  <a:cubicBezTo>
                    <a:pt x="52" y="170"/>
                    <a:pt x="52" y="170"/>
                    <a:pt x="52" y="170"/>
                  </a:cubicBezTo>
                  <a:cubicBezTo>
                    <a:pt x="52" y="170"/>
                    <a:pt x="52" y="170"/>
                    <a:pt x="52" y="170"/>
                  </a:cubicBezTo>
                  <a:cubicBezTo>
                    <a:pt x="54" y="170"/>
                    <a:pt x="54" y="170"/>
                    <a:pt x="54" y="170"/>
                  </a:cubicBezTo>
                  <a:cubicBezTo>
                    <a:pt x="54" y="170"/>
                    <a:pt x="54" y="170"/>
                    <a:pt x="54" y="170"/>
                  </a:cubicBezTo>
                  <a:cubicBezTo>
                    <a:pt x="54" y="169"/>
                    <a:pt x="54" y="169"/>
                    <a:pt x="54" y="169"/>
                  </a:cubicBezTo>
                  <a:cubicBezTo>
                    <a:pt x="54" y="167"/>
                    <a:pt x="54" y="167"/>
                    <a:pt x="54" y="167"/>
                  </a:cubicBezTo>
                  <a:cubicBezTo>
                    <a:pt x="54" y="166"/>
                    <a:pt x="54" y="166"/>
                    <a:pt x="54" y="166"/>
                  </a:cubicBezTo>
                  <a:cubicBezTo>
                    <a:pt x="55" y="166"/>
                    <a:pt x="55" y="166"/>
                    <a:pt x="55" y="166"/>
                  </a:cubicBezTo>
                  <a:cubicBezTo>
                    <a:pt x="56" y="165"/>
                    <a:pt x="56" y="165"/>
                    <a:pt x="56" y="165"/>
                  </a:cubicBezTo>
                  <a:cubicBezTo>
                    <a:pt x="56" y="164"/>
                    <a:pt x="56" y="164"/>
                    <a:pt x="56" y="164"/>
                  </a:cubicBezTo>
                  <a:cubicBezTo>
                    <a:pt x="58" y="163"/>
                    <a:pt x="58" y="163"/>
                    <a:pt x="58" y="163"/>
                  </a:cubicBezTo>
                  <a:cubicBezTo>
                    <a:pt x="59" y="164"/>
                    <a:pt x="59" y="164"/>
                    <a:pt x="59" y="164"/>
                  </a:cubicBezTo>
                  <a:cubicBezTo>
                    <a:pt x="59" y="163"/>
                    <a:pt x="59" y="163"/>
                    <a:pt x="59" y="163"/>
                  </a:cubicBezTo>
                  <a:cubicBezTo>
                    <a:pt x="60" y="164"/>
                    <a:pt x="60" y="164"/>
                    <a:pt x="60" y="164"/>
                  </a:cubicBezTo>
                  <a:cubicBezTo>
                    <a:pt x="62" y="163"/>
                    <a:pt x="62" y="163"/>
                    <a:pt x="62" y="163"/>
                  </a:cubicBezTo>
                  <a:cubicBezTo>
                    <a:pt x="62" y="162"/>
                    <a:pt x="62" y="162"/>
                    <a:pt x="62" y="162"/>
                  </a:cubicBezTo>
                  <a:cubicBezTo>
                    <a:pt x="64" y="163"/>
                    <a:pt x="64" y="163"/>
                    <a:pt x="64" y="163"/>
                  </a:cubicBezTo>
                  <a:cubicBezTo>
                    <a:pt x="65" y="161"/>
                    <a:pt x="65" y="161"/>
                    <a:pt x="65" y="161"/>
                  </a:cubicBezTo>
                  <a:cubicBezTo>
                    <a:pt x="66" y="161"/>
                    <a:pt x="66" y="161"/>
                    <a:pt x="66" y="161"/>
                  </a:cubicBezTo>
                  <a:cubicBezTo>
                    <a:pt x="67" y="162"/>
                    <a:pt x="67" y="162"/>
                    <a:pt x="67" y="162"/>
                  </a:cubicBezTo>
                  <a:cubicBezTo>
                    <a:pt x="68" y="162"/>
                    <a:pt x="68" y="162"/>
                    <a:pt x="68" y="162"/>
                  </a:cubicBezTo>
                  <a:cubicBezTo>
                    <a:pt x="69" y="162"/>
                    <a:pt x="69" y="162"/>
                    <a:pt x="69" y="162"/>
                  </a:cubicBezTo>
                  <a:cubicBezTo>
                    <a:pt x="70" y="161"/>
                    <a:pt x="70" y="161"/>
                    <a:pt x="70" y="161"/>
                  </a:cubicBezTo>
                  <a:cubicBezTo>
                    <a:pt x="71" y="162"/>
                    <a:pt x="71" y="162"/>
                    <a:pt x="71" y="162"/>
                  </a:cubicBezTo>
                  <a:cubicBezTo>
                    <a:pt x="72" y="163"/>
                    <a:pt x="72" y="163"/>
                    <a:pt x="72" y="163"/>
                  </a:cubicBezTo>
                  <a:cubicBezTo>
                    <a:pt x="73" y="164"/>
                    <a:pt x="73" y="164"/>
                    <a:pt x="73" y="164"/>
                  </a:cubicBezTo>
                  <a:cubicBezTo>
                    <a:pt x="73" y="163"/>
                    <a:pt x="73" y="163"/>
                    <a:pt x="73" y="163"/>
                  </a:cubicBezTo>
                  <a:cubicBezTo>
                    <a:pt x="73" y="162"/>
                    <a:pt x="73" y="162"/>
                    <a:pt x="73" y="162"/>
                  </a:cubicBezTo>
                  <a:cubicBezTo>
                    <a:pt x="75" y="160"/>
                    <a:pt x="75" y="160"/>
                    <a:pt x="75" y="160"/>
                  </a:cubicBezTo>
                  <a:cubicBezTo>
                    <a:pt x="75" y="160"/>
                    <a:pt x="75" y="160"/>
                    <a:pt x="75" y="160"/>
                  </a:cubicBezTo>
                  <a:cubicBezTo>
                    <a:pt x="75" y="160"/>
                    <a:pt x="75" y="160"/>
                    <a:pt x="75" y="160"/>
                  </a:cubicBezTo>
                  <a:cubicBezTo>
                    <a:pt x="75" y="160"/>
                    <a:pt x="75" y="160"/>
                    <a:pt x="75" y="160"/>
                  </a:cubicBezTo>
                  <a:cubicBezTo>
                    <a:pt x="75" y="160"/>
                    <a:pt x="75" y="160"/>
                    <a:pt x="75" y="160"/>
                  </a:cubicBezTo>
                  <a:cubicBezTo>
                    <a:pt x="76" y="159"/>
                    <a:pt x="76" y="159"/>
                    <a:pt x="76" y="159"/>
                  </a:cubicBezTo>
                  <a:cubicBezTo>
                    <a:pt x="76" y="159"/>
                    <a:pt x="76" y="159"/>
                    <a:pt x="76" y="159"/>
                  </a:cubicBezTo>
                  <a:cubicBezTo>
                    <a:pt x="77" y="158"/>
                    <a:pt x="77" y="158"/>
                    <a:pt x="77" y="158"/>
                  </a:cubicBezTo>
                  <a:cubicBezTo>
                    <a:pt x="79" y="158"/>
                    <a:pt x="79" y="158"/>
                    <a:pt x="79" y="158"/>
                  </a:cubicBezTo>
                  <a:cubicBezTo>
                    <a:pt x="80" y="157"/>
                    <a:pt x="80" y="157"/>
                    <a:pt x="80" y="157"/>
                  </a:cubicBezTo>
                  <a:cubicBezTo>
                    <a:pt x="81" y="157"/>
                    <a:pt x="81" y="157"/>
                    <a:pt x="81" y="157"/>
                  </a:cubicBezTo>
                  <a:cubicBezTo>
                    <a:pt x="81" y="158"/>
                    <a:pt x="81" y="158"/>
                    <a:pt x="81" y="158"/>
                  </a:cubicBezTo>
                  <a:cubicBezTo>
                    <a:pt x="83" y="157"/>
                    <a:pt x="83" y="157"/>
                    <a:pt x="83" y="157"/>
                  </a:cubicBezTo>
                  <a:cubicBezTo>
                    <a:pt x="83" y="156"/>
                    <a:pt x="83" y="156"/>
                    <a:pt x="83" y="156"/>
                  </a:cubicBezTo>
                  <a:cubicBezTo>
                    <a:pt x="85" y="156"/>
                    <a:pt x="85" y="156"/>
                    <a:pt x="85" y="156"/>
                  </a:cubicBezTo>
                  <a:cubicBezTo>
                    <a:pt x="86" y="157"/>
                    <a:pt x="86" y="157"/>
                    <a:pt x="86" y="157"/>
                  </a:cubicBezTo>
                  <a:cubicBezTo>
                    <a:pt x="87" y="158"/>
                    <a:pt x="87" y="158"/>
                    <a:pt x="87" y="158"/>
                  </a:cubicBezTo>
                  <a:cubicBezTo>
                    <a:pt x="90" y="160"/>
                    <a:pt x="90" y="160"/>
                    <a:pt x="90" y="160"/>
                  </a:cubicBezTo>
                  <a:cubicBezTo>
                    <a:pt x="91" y="160"/>
                    <a:pt x="91" y="160"/>
                    <a:pt x="91" y="160"/>
                  </a:cubicBezTo>
                  <a:cubicBezTo>
                    <a:pt x="92" y="161"/>
                    <a:pt x="92" y="161"/>
                    <a:pt x="92" y="161"/>
                  </a:cubicBezTo>
                  <a:cubicBezTo>
                    <a:pt x="93" y="162"/>
                    <a:pt x="93" y="162"/>
                    <a:pt x="93" y="162"/>
                  </a:cubicBezTo>
                  <a:cubicBezTo>
                    <a:pt x="93" y="162"/>
                    <a:pt x="93" y="162"/>
                    <a:pt x="93" y="162"/>
                  </a:cubicBezTo>
                  <a:cubicBezTo>
                    <a:pt x="94" y="162"/>
                    <a:pt x="94" y="162"/>
                    <a:pt x="94" y="162"/>
                  </a:cubicBezTo>
                  <a:cubicBezTo>
                    <a:pt x="96" y="161"/>
                    <a:pt x="96" y="161"/>
                    <a:pt x="96" y="161"/>
                  </a:cubicBezTo>
                  <a:cubicBezTo>
                    <a:pt x="97" y="161"/>
                    <a:pt x="97" y="161"/>
                    <a:pt x="97" y="161"/>
                  </a:cubicBezTo>
                  <a:cubicBezTo>
                    <a:pt x="97" y="160"/>
                    <a:pt x="97" y="160"/>
                    <a:pt x="97" y="160"/>
                  </a:cubicBezTo>
                  <a:cubicBezTo>
                    <a:pt x="98" y="159"/>
                    <a:pt x="98" y="159"/>
                    <a:pt x="98" y="159"/>
                  </a:cubicBezTo>
                  <a:cubicBezTo>
                    <a:pt x="98" y="159"/>
                    <a:pt x="98" y="159"/>
                    <a:pt x="98" y="159"/>
                  </a:cubicBezTo>
                  <a:cubicBezTo>
                    <a:pt x="98" y="159"/>
                    <a:pt x="98" y="159"/>
                    <a:pt x="98" y="159"/>
                  </a:cubicBezTo>
                  <a:cubicBezTo>
                    <a:pt x="100" y="157"/>
                    <a:pt x="100" y="157"/>
                    <a:pt x="100" y="157"/>
                  </a:cubicBezTo>
                  <a:cubicBezTo>
                    <a:pt x="100" y="157"/>
                    <a:pt x="100" y="157"/>
                    <a:pt x="100" y="157"/>
                  </a:cubicBezTo>
                  <a:cubicBezTo>
                    <a:pt x="100" y="156"/>
                    <a:pt x="100" y="156"/>
                    <a:pt x="100" y="156"/>
                  </a:cubicBezTo>
                  <a:cubicBezTo>
                    <a:pt x="100" y="156"/>
                    <a:pt x="100" y="156"/>
                    <a:pt x="100" y="156"/>
                  </a:cubicBezTo>
                  <a:cubicBezTo>
                    <a:pt x="100" y="155"/>
                    <a:pt x="100" y="155"/>
                    <a:pt x="100" y="155"/>
                  </a:cubicBezTo>
                  <a:cubicBezTo>
                    <a:pt x="100" y="155"/>
                    <a:pt x="100" y="155"/>
                    <a:pt x="100" y="155"/>
                  </a:cubicBezTo>
                  <a:cubicBezTo>
                    <a:pt x="100" y="154"/>
                    <a:pt x="100" y="154"/>
                    <a:pt x="100" y="154"/>
                  </a:cubicBezTo>
                  <a:cubicBezTo>
                    <a:pt x="100" y="154"/>
                    <a:pt x="100" y="154"/>
                    <a:pt x="100" y="154"/>
                  </a:cubicBezTo>
                  <a:cubicBezTo>
                    <a:pt x="100" y="154"/>
                    <a:pt x="100" y="154"/>
                    <a:pt x="100" y="154"/>
                  </a:cubicBezTo>
                  <a:cubicBezTo>
                    <a:pt x="100" y="154"/>
                    <a:pt x="100" y="154"/>
                    <a:pt x="100" y="154"/>
                  </a:cubicBezTo>
                  <a:cubicBezTo>
                    <a:pt x="100" y="154"/>
                    <a:pt x="100" y="154"/>
                    <a:pt x="100" y="154"/>
                  </a:cubicBezTo>
                  <a:cubicBezTo>
                    <a:pt x="100" y="154"/>
                    <a:pt x="100" y="154"/>
                    <a:pt x="100" y="154"/>
                  </a:cubicBezTo>
                  <a:cubicBezTo>
                    <a:pt x="101" y="153"/>
                    <a:pt x="101" y="153"/>
                    <a:pt x="101" y="153"/>
                  </a:cubicBezTo>
                  <a:cubicBezTo>
                    <a:pt x="101" y="152"/>
                    <a:pt x="101" y="152"/>
                    <a:pt x="101" y="152"/>
                  </a:cubicBezTo>
                  <a:cubicBezTo>
                    <a:pt x="100" y="152"/>
                    <a:pt x="100" y="152"/>
                    <a:pt x="100" y="152"/>
                  </a:cubicBezTo>
                  <a:cubicBezTo>
                    <a:pt x="101" y="151"/>
                    <a:pt x="101" y="151"/>
                    <a:pt x="101" y="151"/>
                  </a:cubicBezTo>
                  <a:cubicBezTo>
                    <a:pt x="101" y="150"/>
                    <a:pt x="101" y="150"/>
                    <a:pt x="101" y="150"/>
                  </a:cubicBezTo>
                  <a:cubicBezTo>
                    <a:pt x="101" y="150"/>
                    <a:pt x="101" y="150"/>
                    <a:pt x="101" y="150"/>
                  </a:cubicBezTo>
                  <a:cubicBezTo>
                    <a:pt x="101" y="150"/>
                    <a:pt x="101" y="150"/>
                    <a:pt x="101" y="150"/>
                  </a:cubicBezTo>
                  <a:cubicBezTo>
                    <a:pt x="101" y="149"/>
                    <a:pt x="101" y="149"/>
                    <a:pt x="101" y="149"/>
                  </a:cubicBezTo>
                  <a:cubicBezTo>
                    <a:pt x="102" y="149"/>
                    <a:pt x="102" y="149"/>
                    <a:pt x="102" y="149"/>
                  </a:cubicBezTo>
                  <a:cubicBezTo>
                    <a:pt x="103" y="150"/>
                    <a:pt x="103" y="150"/>
                    <a:pt x="103" y="150"/>
                  </a:cubicBezTo>
                  <a:cubicBezTo>
                    <a:pt x="105" y="150"/>
                    <a:pt x="105" y="150"/>
                    <a:pt x="105" y="150"/>
                  </a:cubicBezTo>
                  <a:cubicBezTo>
                    <a:pt x="107" y="150"/>
                    <a:pt x="107" y="150"/>
                    <a:pt x="107" y="150"/>
                  </a:cubicBezTo>
                  <a:cubicBezTo>
                    <a:pt x="108" y="149"/>
                    <a:pt x="108" y="149"/>
                    <a:pt x="108" y="149"/>
                  </a:cubicBezTo>
                  <a:cubicBezTo>
                    <a:pt x="109" y="148"/>
                    <a:pt x="109" y="148"/>
                    <a:pt x="109" y="148"/>
                  </a:cubicBezTo>
                  <a:cubicBezTo>
                    <a:pt x="110" y="148"/>
                    <a:pt x="110" y="148"/>
                    <a:pt x="110" y="148"/>
                  </a:cubicBezTo>
                  <a:cubicBezTo>
                    <a:pt x="110" y="148"/>
                    <a:pt x="110" y="148"/>
                    <a:pt x="110" y="148"/>
                  </a:cubicBezTo>
                  <a:cubicBezTo>
                    <a:pt x="110" y="148"/>
                    <a:pt x="110" y="148"/>
                    <a:pt x="110" y="148"/>
                  </a:cubicBezTo>
                  <a:cubicBezTo>
                    <a:pt x="110" y="149"/>
                    <a:pt x="110" y="149"/>
                    <a:pt x="110" y="149"/>
                  </a:cubicBezTo>
                  <a:cubicBezTo>
                    <a:pt x="111" y="149"/>
                    <a:pt x="111" y="149"/>
                    <a:pt x="111" y="149"/>
                  </a:cubicBezTo>
                  <a:cubicBezTo>
                    <a:pt x="112" y="149"/>
                    <a:pt x="112" y="149"/>
                    <a:pt x="112" y="149"/>
                  </a:cubicBezTo>
                  <a:cubicBezTo>
                    <a:pt x="114" y="150"/>
                    <a:pt x="114" y="150"/>
                    <a:pt x="114" y="150"/>
                  </a:cubicBezTo>
                  <a:cubicBezTo>
                    <a:pt x="115" y="149"/>
                    <a:pt x="115" y="149"/>
                    <a:pt x="115" y="149"/>
                  </a:cubicBezTo>
                  <a:cubicBezTo>
                    <a:pt x="115" y="149"/>
                    <a:pt x="115" y="149"/>
                    <a:pt x="115" y="149"/>
                  </a:cubicBezTo>
                  <a:cubicBezTo>
                    <a:pt x="115" y="149"/>
                    <a:pt x="115" y="149"/>
                    <a:pt x="115" y="149"/>
                  </a:cubicBezTo>
                  <a:cubicBezTo>
                    <a:pt x="115" y="148"/>
                    <a:pt x="115" y="148"/>
                    <a:pt x="115" y="148"/>
                  </a:cubicBezTo>
                  <a:cubicBezTo>
                    <a:pt x="116" y="148"/>
                    <a:pt x="116" y="148"/>
                    <a:pt x="116" y="148"/>
                  </a:cubicBezTo>
                  <a:cubicBezTo>
                    <a:pt x="116" y="147"/>
                    <a:pt x="116" y="147"/>
                    <a:pt x="116" y="147"/>
                  </a:cubicBezTo>
                  <a:cubicBezTo>
                    <a:pt x="118" y="145"/>
                    <a:pt x="118" y="145"/>
                    <a:pt x="118" y="145"/>
                  </a:cubicBezTo>
                  <a:cubicBezTo>
                    <a:pt x="117" y="144"/>
                    <a:pt x="117" y="144"/>
                    <a:pt x="117" y="144"/>
                  </a:cubicBezTo>
                  <a:cubicBezTo>
                    <a:pt x="118" y="144"/>
                    <a:pt x="118" y="144"/>
                    <a:pt x="118" y="144"/>
                  </a:cubicBezTo>
                  <a:cubicBezTo>
                    <a:pt x="118" y="144"/>
                    <a:pt x="118" y="144"/>
                    <a:pt x="118" y="144"/>
                  </a:cubicBezTo>
                  <a:cubicBezTo>
                    <a:pt x="118" y="143"/>
                    <a:pt x="118" y="143"/>
                    <a:pt x="118" y="143"/>
                  </a:cubicBezTo>
                  <a:cubicBezTo>
                    <a:pt x="117" y="142"/>
                    <a:pt x="117" y="142"/>
                    <a:pt x="117" y="142"/>
                  </a:cubicBezTo>
                  <a:cubicBezTo>
                    <a:pt x="119" y="141"/>
                    <a:pt x="119" y="141"/>
                    <a:pt x="119" y="141"/>
                  </a:cubicBezTo>
                  <a:cubicBezTo>
                    <a:pt x="119" y="141"/>
                    <a:pt x="119" y="141"/>
                    <a:pt x="119" y="141"/>
                  </a:cubicBezTo>
                  <a:cubicBezTo>
                    <a:pt x="119" y="140"/>
                    <a:pt x="119" y="140"/>
                    <a:pt x="119" y="140"/>
                  </a:cubicBezTo>
                  <a:cubicBezTo>
                    <a:pt x="120" y="138"/>
                    <a:pt x="120" y="138"/>
                    <a:pt x="120" y="138"/>
                  </a:cubicBezTo>
                  <a:cubicBezTo>
                    <a:pt x="122" y="138"/>
                    <a:pt x="122" y="138"/>
                    <a:pt x="122" y="138"/>
                  </a:cubicBezTo>
                  <a:cubicBezTo>
                    <a:pt x="122" y="138"/>
                    <a:pt x="122" y="138"/>
                    <a:pt x="122" y="138"/>
                  </a:cubicBezTo>
                  <a:cubicBezTo>
                    <a:pt x="123" y="140"/>
                    <a:pt x="123" y="140"/>
                    <a:pt x="123" y="140"/>
                  </a:cubicBezTo>
                  <a:cubicBezTo>
                    <a:pt x="124" y="140"/>
                    <a:pt x="124" y="140"/>
                    <a:pt x="124" y="140"/>
                  </a:cubicBezTo>
                  <a:cubicBezTo>
                    <a:pt x="124" y="140"/>
                    <a:pt x="124" y="140"/>
                    <a:pt x="124" y="140"/>
                  </a:cubicBezTo>
                  <a:cubicBezTo>
                    <a:pt x="125" y="140"/>
                    <a:pt x="125" y="140"/>
                    <a:pt x="125" y="140"/>
                  </a:cubicBezTo>
                  <a:cubicBezTo>
                    <a:pt x="126" y="140"/>
                    <a:pt x="126" y="140"/>
                    <a:pt x="126" y="140"/>
                  </a:cubicBezTo>
                  <a:cubicBezTo>
                    <a:pt x="126" y="139"/>
                    <a:pt x="126" y="139"/>
                    <a:pt x="126" y="139"/>
                  </a:cubicBezTo>
                  <a:cubicBezTo>
                    <a:pt x="126" y="138"/>
                    <a:pt x="126" y="138"/>
                    <a:pt x="126" y="138"/>
                  </a:cubicBezTo>
                  <a:cubicBezTo>
                    <a:pt x="126" y="137"/>
                    <a:pt x="126" y="137"/>
                    <a:pt x="126" y="137"/>
                  </a:cubicBezTo>
                  <a:cubicBezTo>
                    <a:pt x="126" y="136"/>
                    <a:pt x="126" y="136"/>
                    <a:pt x="126" y="136"/>
                  </a:cubicBezTo>
                  <a:cubicBezTo>
                    <a:pt x="127" y="136"/>
                    <a:pt x="127" y="136"/>
                    <a:pt x="127" y="136"/>
                  </a:cubicBezTo>
                  <a:cubicBezTo>
                    <a:pt x="128" y="136"/>
                    <a:pt x="128" y="136"/>
                    <a:pt x="128" y="136"/>
                  </a:cubicBezTo>
                  <a:cubicBezTo>
                    <a:pt x="128" y="136"/>
                    <a:pt x="128" y="136"/>
                    <a:pt x="128" y="136"/>
                  </a:cubicBezTo>
                  <a:cubicBezTo>
                    <a:pt x="130" y="135"/>
                    <a:pt x="130" y="135"/>
                    <a:pt x="130" y="135"/>
                  </a:cubicBezTo>
                  <a:cubicBezTo>
                    <a:pt x="130" y="134"/>
                    <a:pt x="130" y="134"/>
                    <a:pt x="130" y="134"/>
                  </a:cubicBezTo>
                  <a:cubicBezTo>
                    <a:pt x="131" y="134"/>
                    <a:pt x="131" y="134"/>
                    <a:pt x="131" y="134"/>
                  </a:cubicBezTo>
                  <a:cubicBezTo>
                    <a:pt x="131" y="133"/>
                    <a:pt x="131" y="133"/>
                    <a:pt x="131" y="133"/>
                  </a:cubicBezTo>
                  <a:cubicBezTo>
                    <a:pt x="131" y="131"/>
                    <a:pt x="131" y="131"/>
                    <a:pt x="131" y="131"/>
                  </a:cubicBezTo>
                  <a:cubicBezTo>
                    <a:pt x="131" y="130"/>
                    <a:pt x="131" y="130"/>
                    <a:pt x="131" y="130"/>
                  </a:cubicBezTo>
                  <a:cubicBezTo>
                    <a:pt x="131" y="131"/>
                    <a:pt x="131" y="131"/>
                    <a:pt x="131" y="131"/>
                  </a:cubicBezTo>
                  <a:cubicBezTo>
                    <a:pt x="132" y="132"/>
                    <a:pt x="132" y="132"/>
                    <a:pt x="132" y="132"/>
                  </a:cubicBezTo>
                  <a:cubicBezTo>
                    <a:pt x="133" y="133"/>
                    <a:pt x="133" y="133"/>
                    <a:pt x="133" y="133"/>
                  </a:cubicBezTo>
                  <a:cubicBezTo>
                    <a:pt x="134" y="134"/>
                    <a:pt x="134" y="134"/>
                    <a:pt x="134" y="134"/>
                  </a:cubicBezTo>
                  <a:cubicBezTo>
                    <a:pt x="135" y="135"/>
                    <a:pt x="135" y="135"/>
                    <a:pt x="135" y="135"/>
                  </a:cubicBezTo>
                  <a:cubicBezTo>
                    <a:pt x="135" y="136"/>
                    <a:pt x="135" y="136"/>
                    <a:pt x="135" y="136"/>
                  </a:cubicBezTo>
                  <a:cubicBezTo>
                    <a:pt x="136" y="136"/>
                    <a:pt x="136" y="136"/>
                    <a:pt x="136" y="136"/>
                  </a:cubicBezTo>
                  <a:cubicBezTo>
                    <a:pt x="137" y="137"/>
                    <a:pt x="137" y="137"/>
                    <a:pt x="137" y="137"/>
                  </a:cubicBezTo>
                  <a:cubicBezTo>
                    <a:pt x="138" y="137"/>
                    <a:pt x="138" y="137"/>
                    <a:pt x="138" y="137"/>
                  </a:cubicBezTo>
                  <a:cubicBezTo>
                    <a:pt x="140" y="135"/>
                    <a:pt x="140" y="135"/>
                    <a:pt x="140" y="135"/>
                  </a:cubicBezTo>
                  <a:cubicBezTo>
                    <a:pt x="141" y="134"/>
                    <a:pt x="141" y="134"/>
                    <a:pt x="141" y="134"/>
                  </a:cubicBezTo>
                  <a:cubicBezTo>
                    <a:pt x="142" y="133"/>
                    <a:pt x="142" y="133"/>
                    <a:pt x="142" y="133"/>
                  </a:cubicBezTo>
                  <a:cubicBezTo>
                    <a:pt x="143" y="132"/>
                    <a:pt x="143" y="132"/>
                    <a:pt x="143" y="132"/>
                  </a:cubicBezTo>
                  <a:cubicBezTo>
                    <a:pt x="143" y="131"/>
                    <a:pt x="143" y="131"/>
                    <a:pt x="143" y="131"/>
                  </a:cubicBezTo>
                  <a:cubicBezTo>
                    <a:pt x="143" y="131"/>
                    <a:pt x="143" y="131"/>
                    <a:pt x="143" y="131"/>
                  </a:cubicBezTo>
                  <a:cubicBezTo>
                    <a:pt x="143" y="131"/>
                    <a:pt x="143" y="131"/>
                    <a:pt x="143" y="131"/>
                  </a:cubicBezTo>
                  <a:cubicBezTo>
                    <a:pt x="142" y="131"/>
                    <a:pt x="142" y="131"/>
                    <a:pt x="142" y="131"/>
                  </a:cubicBezTo>
                  <a:cubicBezTo>
                    <a:pt x="142" y="130"/>
                    <a:pt x="142" y="130"/>
                    <a:pt x="142" y="130"/>
                  </a:cubicBezTo>
                  <a:cubicBezTo>
                    <a:pt x="143" y="130"/>
                    <a:pt x="143" y="130"/>
                    <a:pt x="143" y="130"/>
                  </a:cubicBezTo>
                  <a:cubicBezTo>
                    <a:pt x="144" y="128"/>
                    <a:pt x="144" y="128"/>
                    <a:pt x="144" y="128"/>
                  </a:cubicBezTo>
                  <a:cubicBezTo>
                    <a:pt x="144" y="128"/>
                    <a:pt x="144" y="128"/>
                    <a:pt x="144" y="128"/>
                  </a:cubicBezTo>
                  <a:cubicBezTo>
                    <a:pt x="145" y="128"/>
                    <a:pt x="145" y="128"/>
                    <a:pt x="145" y="128"/>
                  </a:cubicBezTo>
                  <a:cubicBezTo>
                    <a:pt x="145" y="128"/>
                    <a:pt x="145" y="128"/>
                    <a:pt x="145" y="128"/>
                  </a:cubicBezTo>
                  <a:cubicBezTo>
                    <a:pt x="145" y="126"/>
                    <a:pt x="145" y="126"/>
                    <a:pt x="145" y="126"/>
                  </a:cubicBezTo>
                  <a:cubicBezTo>
                    <a:pt x="145" y="126"/>
                    <a:pt x="145" y="126"/>
                    <a:pt x="145" y="126"/>
                  </a:cubicBezTo>
                  <a:cubicBezTo>
                    <a:pt x="144" y="125"/>
                    <a:pt x="144" y="125"/>
                    <a:pt x="144" y="125"/>
                  </a:cubicBezTo>
                  <a:cubicBezTo>
                    <a:pt x="144" y="124"/>
                    <a:pt x="144" y="124"/>
                    <a:pt x="144" y="124"/>
                  </a:cubicBezTo>
                  <a:cubicBezTo>
                    <a:pt x="144" y="124"/>
                    <a:pt x="144" y="124"/>
                    <a:pt x="144" y="124"/>
                  </a:cubicBezTo>
                  <a:cubicBezTo>
                    <a:pt x="145" y="124"/>
                    <a:pt x="145" y="124"/>
                    <a:pt x="145" y="124"/>
                  </a:cubicBezTo>
                  <a:cubicBezTo>
                    <a:pt x="145" y="124"/>
                    <a:pt x="145" y="124"/>
                    <a:pt x="145" y="124"/>
                  </a:cubicBezTo>
                  <a:cubicBezTo>
                    <a:pt x="145" y="123"/>
                    <a:pt x="145" y="123"/>
                    <a:pt x="145" y="123"/>
                  </a:cubicBezTo>
                  <a:cubicBezTo>
                    <a:pt x="146" y="122"/>
                    <a:pt x="146" y="122"/>
                    <a:pt x="146" y="122"/>
                  </a:cubicBezTo>
                  <a:cubicBezTo>
                    <a:pt x="147" y="123"/>
                    <a:pt x="147" y="123"/>
                    <a:pt x="147" y="123"/>
                  </a:cubicBezTo>
                  <a:cubicBezTo>
                    <a:pt x="148" y="123"/>
                    <a:pt x="148" y="123"/>
                    <a:pt x="148" y="123"/>
                  </a:cubicBezTo>
                  <a:cubicBezTo>
                    <a:pt x="148" y="123"/>
                    <a:pt x="148" y="123"/>
                    <a:pt x="148" y="123"/>
                  </a:cubicBezTo>
                  <a:cubicBezTo>
                    <a:pt x="149" y="123"/>
                    <a:pt x="149" y="123"/>
                    <a:pt x="149" y="123"/>
                  </a:cubicBezTo>
                  <a:cubicBezTo>
                    <a:pt x="150" y="123"/>
                    <a:pt x="150" y="123"/>
                    <a:pt x="150" y="123"/>
                  </a:cubicBezTo>
                  <a:cubicBezTo>
                    <a:pt x="152" y="122"/>
                    <a:pt x="152" y="122"/>
                    <a:pt x="152" y="122"/>
                  </a:cubicBezTo>
                  <a:cubicBezTo>
                    <a:pt x="152" y="122"/>
                    <a:pt x="152" y="122"/>
                    <a:pt x="152" y="122"/>
                  </a:cubicBezTo>
                  <a:cubicBezTo>
                    <a:pt x="152" y="122"/>
                    <a:pt x="152" y="122"/>
                    <a:pt x="152" y="122"/>
                  </a:cubicBezTo>
                  <a:cubicBezTo>
                    <a:pt x="153" y="121"/>
                    <a:pt x="153" y="121"/>
                    <a:pt x="153" y="121"/>
                  </a:cubicBezTo>
                  <a:cubicBezTo>
                    <a:pt x="154" y="121"/>
                    <a:pt x="154" y="121"/>
                    <a:pt x="154" y="121"/>
                  </a:cubicBezTo>
                  <a:cubicBezTo>
                    <a:pt x="155" y="120"/>
                    <a:pt x="155" y="120"/>
                    <a:pt x="155" y="120"/>
                  </a:cubicBezTo>
                  <a:cubicBezTo>
                    <a:pt x="156" y="120"/>
                    <a:pt x="156" y="120"/>
                    <a:pt x="156" y="120"/>
                  </a:cubicBezTo>
                  <a:cubicBezTo>
                    <a:pt x="157" y="121"/>
                    <a:pt x="157" y="121"/>
                    <a:pt x="157" y="121"/>
                  </a:cubicBezTo>
                  <a:cubicBezTo>
                    <a:pt x="157" y="121"/>
                    <a:pt x="157" y="121"/>
                    <a:pt x="157" y="121"/>
                  </a:cubicBezTo>
                  <a:cubicBezTo>
                    <a:pt x="157" y="121"/>
                    <a:pt x="157" y="121"/>
                    <a:pt x="157" y="121"/>
                  </a:cubicBezTo>
                  <a:cubicBezTo>
                    <a:pt x="158" y="122"/>
                    <a:pt x="158" y="122"/>
                    <a:pt x="158" y="122"/>
                  </a:cubicBezTo>
                  <a:cubicBezTo>
                    <a:pt x="158" y="122"/>
                    <a:pt x="158" y="122"/>
                    <a:pt x="158" y="122"/>
                  </a:cubicBezTo>
                  <a:cubicBezTo>
                    <a:pt x="158" y="122"/>
                    <a:pt x="158" y="122"/>
                    <a:pt x="158" y="122"/>
                  </a:cubicBezTo>
                  <a:cubicBezTo>
                    <a:pt x="159" y="122"/>
                    <a:pt x="159" y="122"/>
                    <a:pt x="159" y="122"/>
                  </a:cubicBezTo>
                  <a:cubicBezTo>
                    <a:pt x="160" y="121"/>
                    <a:pt x="160" y="121"/>
                    <a:pt x="160" y="121"/>
                  </a:cubicBezTo>
                  <a:cubicBezTo>
                    <a:pt x="160" y="121"/>
                    <a:pt x="160" y="121"/>
                    <a:pt x="160" y="121"/>
                  </a:cubicBezTo>
                  <a:cubicBezTo>
                    <a:pt x="160" y="121"/>
                    <a:pt x="160" y="121"/>
                    <a:pt x="160" y="121"/>
                  </a:cubicBezTo>
                  <a:cubicBezTo>
                    <a:pt x="161" y="120"/>
                    <a:pt x="161" y="120"/>
                    <a:pt x="161" y="120"/>
                  </a:cubicBezTo>
                  <a:cubicBezTo>
                    <a:pt x="161" y="120"/>
                    <a:pt x="161" y="120"/>
                    <a:pt x="161" y="120"/>
                  </a:cubicBezTo>
                  <a:cubicBezTo>
                    <a:pt x="162" y="120"/>
                    <a:pt x="162" y="120"/>
                    <a:pt x="162" y="120"/>
                  </a:cubicBezTo>
                  <a:cubicBezTo>
                    <a:pt x="162" y="120"/>
                    <a:pt x="162" y="120"/>
                    <a:pt x="162" y="120"/>
                  </a:cubicBezTo>
                  <a:cubicBezTo>
                    <a:pt x="164" y="120"/>
                    <a:pt x="164" y="120"/>
                    <a:pt x="164" y="120"/>
                  </a:cubicBezTo>
                  <a:cubicBezTo>
                    <a:pt x="164" y="120"/>
                    <a:pt x="164" y="120"/>
                    <a:pt x="164" y="120"/>
                  </a:cubicBezTo>
                  <a:cubicBezTo>
                    <a:pt x="164" y="119"/>
                    <a:pt x="164" y="119"/>
                    <a:pt x="164" y="119"/>
                  </a:cubicBezTo>
                  <a:cubicBezTo>
                    <a:pt x="165" y="120"/>
                    <a:pt x="165" y="120"/>
                    <a:pt x="165" y="120"/>
                  </a:cubicBezTo>
                  <a:cubicBezTo>
                    <a:pt x="166" y="120"/>
                    <a:pt x="166" y="120"/>
                    <a:pt x="166" y="120"/>
                  </a:cubicBezTo>
                  <a:cubicBezTo>
                    <a:pt x="168" y="120"/>
                    <a:pt x="168" y="120"/>
                    <a:pt x="168" y="120"/>
                  </a:cubicBezTo>
                  <a:cubicBezTo>
                    <a:pt x="170" y="121"/>
                    <a:pt x="170" y="121"/>
                    <a:pt x="170" y="121"/>
                  </a:cubicBezTo>
                  <a:cubicBezTo>
                    <a:pt x="172" y="121"/>
                    <a:pt x="172" y="121"/>
                    <a:pt x="172" y="121"/>
                  </a:cubicBezTo>
                  <a:cubicBezTo>
                    <a:pt x="172" y="120"/>
                    <a:pt x="172" y="120"/>
                    <a:pt x="172" y="120"/>
                  </a:cubicBezTo>
                  <a:cubicBezTo>
                    <a:pt x="173" y="119"/>
                    <a:pt x="173" y="119"/>
                    <a:pt x="173" y="119"/>
                  </a:cubicBezTo>
                  <a:cubicBezTo>
                    <a:pt x="173" y="119"/>
                    <a:pt x="173" y="119"/>
                    <a:pt x="173" y="119"/>
                  </a:cubicBezTo>
                  <a:cubicBezTo>
                    <a:pt x="175" y="119"/>
                    <a:pt x="175" y="119"/>
                    <a:pt x="175" y="119"/>
                  </a:cubicBezTo>
                  <a:cubicBezTo>
                    <a:pt x="175" y="119"/>
                    <a:pt x="175" y="119"/>
                    <a:pt x="175" y="119"/>
                  </a:cubicBezTo>
                  <a:cubicBezTo>
                    <a:pt x="176" y="118"/>
                    <a:pt x="176" y="118"/>
                    <a:pt x="176" y="118"/>
                  </a:cubicBezTo>
                  <a:cubicBezTo>
                    <a:pt x="176" y="117"/>
                    <a:pt x="176" y="117"/>
                    <a:pt x="176" y="117"/>
                  </a:cubicBezTo>
                  <a:cubicBezTo>
                    <a:pt x="175" y="116"/>
                    <a:pt x="175" y="116"/>
                    <a:pt x="175" y="116"/>
                  </a:cubicBezTo>
                  <a:cubicBezTo>
                    <a:pt x="175" y="115"/>
                    <a:pt x="175" y="115"/>
                    <a:pt x="175" y="115"/>
                  </a:cubicBezTo>
                  <a:cubicBezTo>
                    <a:pt x="176" y="113"/>
                    <a:pt x="176" y="113"/>
                    <a:pt x="176" y="113"/>
                  </a:cubicBezTo>
                  <a:cubicBezTo>
                    <a:pt x="176" y="113"/>
                    <a:pt x="176" y="113"/>
                    <a:pt x="176" y="113"/>
                  </a:cubicBezTo>
                  <a:cubicBezTo>
                    <a:pt x="176" y="112"/>
                    <a:pt x="176" y="112"/>
                    <a:pt x="176" y="112"/>
                  </a:cubicBezTo>
                  <a:cubicBezTo>
                    <a:pt x="176" y="112"/>
                    <a:pt x="176" y="112"/>
                    <a:pt x="176" y="112"/>
                  </a:cubicBezTo>
                  <a:cubicBezTo>
                    <a:pt x="178" y="113"/>
                    <a:pt x="178" y="113"/>
                    <a:pt x="178" y="113"/>
                  </a:cubicBezTo>
                  <a:cubicBezTo>
                    <a:pt x="179" y="112"/>
                    <a:pt x="179" y="112"/>
                    <a:pt x="179" y="112"/>
                  </a:cubicBezTo>
                  <a:cubicBezTo>
                    <a:pt x="180" y="112"/>
                    <a:pt x="180" y="112"/>
                    <a:pt x="180" y="112"/>
                  </a:cubicBezTo>
                  <a:cubicBezTo>
                    <a:pt x="180" y="111"/>
                    <a:pt x="180" y="111"/>
                    <a:pt x="180" y="111"/>
                  </a:cubicBezTo>
                  <a:cubicBezTo>
                    <a:pt x="181" y="110"/>
                    <a:pt x="181" y="110"/>
                    <a:pt x="181" y="110"/>
                  </a:cubicBezTo>
                  <a:cubicBezTo>
                    <a:pt x="183" y="109"/>
                    <a:pt x="183" y="109"/>
                    <a:pt x="183" y="109"/>
                  </a:cubicBezTo>
                  <a:cubicBezTo>
                    <a:pt x="184" y="109"/>
                    <a:pt x="184" y="109"/>
                    <a:pt x="184" y="109"/>
                  </a:cubicBezTo>
                  <a:cubicBezTo>
                    <a:pt x="185" y="110"/>
                    <a:pt x="185" y="110"/>
                    <a:pt x="185" y="110"/>
                  </a:cubicBezTo>
                  <a:cubicBezTo>
                    <a:pt x="186" y="109"/>
                    <a:pt x="186" y="109"/>
                    <a:pt x="186" y="109"/>
                  </a:cubicBezTo>
                  <a:cubicBezTo>
                    <a:pt x="187" y="110"/>
                    <a:pt x="187" y="110"/>
                    <a:pt x="187" y="110"/>
                  </a:cubicBezTo>
                  <a:cubicBezTo>
                    <a:pt x="187" y="110"/>
                    <a:pt x="187" y="110"/>
                    <a:pt x="187" y="110"/>
                  </a:cubicBezTo>
                  <a:cubicBezTo>
                    <a:pt x="188" y="109"/>
                    <a:pt x="188" y="109"/>
                    <a:pt x="188" y="109"/>
                  </a:cubicBezTo>
                  <a:cubicBezTo>
                    <a:pt x="189" y="109"/>
                    <a:pt x="189" y="109"/>
                    <a:pt x="189" y="109"/>
                  </a:cubicBezTo>
                  <a:cubicBezTo>
                    <a:pt x="190" y="110"/>
                    <a:pt x="190" y="110"/>
                    <a:pt x="190" y="110"/>
                  </a:cubicBezTo>
                  <a:cubicBezTo>
                    <a:pt x="190" y="110"/>
                    <a:pt x="190" y="110"/>
                    <a:pt x="190" y="110"/>
                  </a:cubicBezTo>
                  <a:cubicBezTo>
                    <a:pt x="191" y="109"/>
                    <a:pt x="191" y="109"/>
                    <a:pt x="191" y="109"/>
                  </a:cubicBezTo>
                  <a:cubicBezTo>
                    <a:pt x="192" y="108"/>
                    <a:pt x="192" y="108"/>
                    <a:pt x="192" y="108"/>
                  </a:cubicBezTo>
                  <a:cubicBezTo>
                    <a:pt x="194" y="107"/>
                    <a:pt x="194" y="107"/>
                    <a:pt x="194" y="107"/>
                  </a:cubicBezTo>
                  <a:cubicBezTo>
                    <a:pt x="194" y="107"/>
                    <a:pt x="194" y="107"/>
                    <a:pt x="194" y="107"/>
                  </a:cubicBezTo>
                  <a:cubicBezTo>
                    <a:pt x="196" y="106"/>
                    <a:pt x="196" y="106"/>
                    <a:pt x="196" y="106"/>
                  </a:cubicBezTo>
                  <a:cubicBezTo>
                    <a:pt x="198" y="105"/>
                    <a:pt x="198" y="105"/>
                    <a:pt x="198" y="105"/>
                  </a:cubicBezTo>
                  <a:cubicBezTo>
                    <a:pt x="200" y="105"/>
                    <a:pt x="200" y="105"/>
                    <a:pt x="200" y="105"/>
                  </a:cubicBezTo>
                  <a:cubicBezTo>
                    <a:pt x="202" y="104"/>
                    <a:pt x="202" y="104"/>
                    <a:pt x="202" y="104"/>
                  </a:cubicBezTo>
                  <a:cubicBezTo>
                    <a:pt x="203" y="103"/>
                    <a:pt x="203" y="103"/>
                    <a:pt x="203" y="103"/>
                  </a:cubicBezTo>
                  <a:cubicBezTo>
                    <a:pt x="204" y="103"/>
                    <a:pt x="204" y="103"/>
                    <a:pt x="204" y="103"/>
                  </a:cubicBezTo>
                  <a:cubicBezTo>
                    <a:pt x="204" y="101"/>
                    <a:pt x="204" y="101"/>
                    <a:pt x="204" y="101"/>
                  </a:cubicBezTo>
                  <a:cubicBezTo>
                    <a:pt x="205" y="100"/>
                    <a:pt x="205" y="100"/>
                    <a:pt x="205" y="100"/>
                  </a:cubicBezTo>
                  <a:cubicBezTo>
                    <a:pt x="204" y="100"/>
                    <a:pt x="204" y="100"/>
                    <a:pt x="204" y="100"/>
                  </a:cubicBezTo>
                  <a:cubicBezTo>
                    <a:pt x="205" y="100"/>
                    <a:pt x="205" y="100"/>
                    <a:pt x="205" y="100"/>
                  </a:cubicBezTo>
                  <a:cubicBezTo>
                    <a:pt x="205" y="100"/>
                    <a:pt x="205" y="100"/>
                    <a:pt x="205" y="100"/>
                  </a:cubicBezTo>
                  <a:cubicBezTo>
                    <a:pt x="205" y="100"/>
                    <a:pt x="205" y="100"/>
                    <a:pt x="205" y="100"/>
                  </a:cubicBezTo>
                  <a:cubicBezTo>
                    <a:pt x="206" y="99"/>
                    <a:pt x="206" y="99"/>
                    <a:pt x="206" y="99"/>
                  </a:cubicBezTo>
                  <a:cubicBezTo>
                    <a:pt x="207" y="99"/>
                    <a:pt x="207" y="99"/>
                    <a:pt x="207" y="99"/>
                  </a:cubicBezTo>
                  <a:cubicBezTo>
                    <a:pt x="208" y="99"/>
                    <a:pt x="208" y="99"/>
                    <a:pt x="208" y="99"/>
                  </a:cubicBezTo>
                  <a:cubicBezTo>
                    <a:pt x="209" y="100"/>
                    <a:pt x="209" y="100"/>
                    <a:pt x="209" y="100"/>
                  </a:cubicBezTo>
                  <a:cubicBezTo>
                    <a:pt x="210" y="100"/>
                    <a:pt x="210" y="100"/>
                    <a:pt x="210" y="100"/>
                  </a:cubicBezTo>
                  <a:cubicBezTo>
                    <a:pt x="211" y="99"/>
                    <a:pt x="211" y="99"/>
                    <a:pt x="211" y="99"/>
                  </a:cubicBezTo>
                  <a:cubicBezTo>
                    <a:pt x="213" y="99"/>
                    <a:pt x="213" y="99"/>
                    <a:pt x="213" y="99"/>
                  </a:cubicBezTo>
                  <a:cubicBezTo>
                    <a:pt x="215" y="99"/>
                    <a:pt x="215" y="99"/>
                    <a:pt x="215" y="99"/>
                  </a:cubicBezTo>
                  <a:cubicBezTo>
                    <a:pt x="215" y="98"/>
                    <a:pt x="215" y="98"/>
                    <a:pt x="215" y="98"/>
                  </a:cubicBezTo>
                  <a:cubicBezTo>
                    <a:pt x="215" y="98"/>
                    <a:pt x="215" y="98"/>
                    <a:pt x="215" y="98"/>
                  </a:cubicBezTo>
                  <a:cubicBezTo>
                    <a:pt x="217" y="98"/>
                    <a:pt x="217" y="98"/>
                    <a:pt x="217" y="98"/>
                  </a:cubicBezTo>
                  <a:cubicBezTo>
                    <a:pt x="218" y="98"/>
                    <a:pt x="218" y="98"/>
                    <a:pt x="218" y="98"/>
                  </a:cubicBezTo>
                  <a:cubicBezTo>
                    <a:pt x="218" y="98"/>
                    <a:pt x="218" y="98"/>
                    <a:pt x="218" y="98"/>
                  </a:cubicBezTo>
                  <a:cubicBezTo>
                    <a:pt x="218" y="96"/>
                    <a:pt x="218" y="96"/>
                    <a:pt x="218" y="96"/>
                  </a:cubicBezTo>
                  <a:cubicBezTo>
                    <a:pt x="218" y="96"/>
                    <a:pt x="218" y="96"/>
                    <a:pt x="218" y="96"/>
                  </a:cubicBezTo>
                  <a:cubicBezTo>
                    <a:pt x="219" y="96"/>
                    <a:pt x="219" y="96"/>
                    <a:pt x="219" y="96"/>
                  </a:cubicBezTo>
                  <a:cubicBezTo>
                    <a:pt x="219" y="95"/>
                    <a:pt x="219" y="95"/>
                    <a:pt x="219" y="95"/>
                  </a:cubicBezTo>
                  <a:cubicBezTo>
                    <a:pt x="219" y="94"/>
                    <a:pt x="219" y="94"/>
                    <a:pt x="219" y="94"/>
                  </a:cubicBezTo>
                  <a:cubicBezTo>
                    <a:pt x="219" y="93"/>
                    <a:pt x="219" y="93"/>
                    <a:pt x="219" y="93"/>
                  </a:cubicBezTo>
                  <a:cubicBezTo>
                    <a:pt x="218" y="93"/>
                    <a:pt x="218" y="93"/>
                    <a:pt x="218" y="93"/>
                  </a:cubicBezTo>
                  <a:cubicBezTo>
                    <a:pt x="215" y="93"/>
                    <a:pt x="215" y="93"/>
                    <a:pt x="215" y="93"/>
                  </a:cubicBezTo>
                  <a:cubicBezTo>
                    <a:pt x="213" y="91"/>
                    <a:pt x="213" y="91"/>
                    <a:pt x="213" y="91"/>
                  </a:cubicBezTo>
                  <a:cubicBezTo>
                    <a:pt x="212" y="92"/>
                    <a:pt x="212" y="92"/>
                    <a:pt x="212" y="92"/>
                  </a:cubicBezTo>
                  <a:cubicBezTo>
                    <a:pt x="211" y="91"/>
                    <a:pt x="211" y="91"/>
                    <a:pt x="211" y="91"/>
                  </a:cubicBezTo>
                  <a:cubicBezTo>
                    <a:pt x="211" y="90"/>
                    <a:pt x="211" y="90"/>
                    <a:pt x="211" y="90"/>
                  </a:cubicBezTo>
                  <a:cubicBezTo>
                    <a:pt x="211" y="90"/>
                    <a:pt x="211" y="90"/>
                    <a:pt x="211" y="90"/>
                  </a:cubicBezTo>
                  <a:cubicBezTo>
                    <a:pt x="210" y="89"/>
                    <a:pt x="210" y="89"/>
                    <a:pt x="210" y="89"/>
                  </a:cubicBezTo>
                  <a:cubicBezTo>
                    <a:pt x="211" y="89"/>
                    <a:pt x="211" y="89"/>
                    <a:pt x="211" y="89"/>
                  </a:cubicBezTo>
                  <a:cubicBezTo>
                    <a:pt x="212" y="89"/>
                    <a:pt x="212" y="89"/>
                    <a:pt x="212" y="89"/>
                  </a:cubicBezTo>
                  <a:cubicBezTo>
                    <a:pt x="212" y="88"/>
                    <a:pt x="212" y="88"/>
                    <a:pt x="212" y="88"/>
                  </a:cubicBezTo>
                  <a:cubicBezTo>
                    <a:pt x="212" y="87"/>
                    <a:pt x="212" y="87"/>
                    <a:pt x="212" y="87"/>
                  </a:cubicBezTo>
                  <a:cubicBezTo>
                    <a:pt x="211" y="87"/>
                    <a:pt x="211" y="87"/>
                    <a:pt x="211" y="87"/>
                  </a:cubicBezTo>
                  <a:cubicBezTo>
                    <a:pt x="210" y="88"/>
                    <a:pt x="210" y="88"/>
                    <a:pt x="210" y="88"/>
                  </a:cubicBezTo>
                  <a:cubicBezTo>
                    <a:pt x="209" y="88"/>
                    <a:pt x="209" y="88"/>
                    <a:pt x="209" y="88"/>
                  </a:cubicBezTo>
                  <a:cubicBezTo>
                    <a:pt x="209" y="88"/>
                    <a:pt x="209" y="88"/>
                    <a:pt x="209" y="88"/>
                  </a:cubicBezTo>
                  <a:cubicBezTo>
                    <a:pt x="208" y="88"/>
                    <a:pt x="208" y="88"/>
                    <a:pt x="208" y="88"/>
                  </a:cubicBezTo>
                  <a:cubicBezTo>
                    <a:pt x="208" y="88"/>
                    <a:pt x="208" y="88"/>
                    <a:pt x="208" y="88"/>
                  </a:cubicBezTo>
                  <a:cubicBezTo>
                    <a:pt x="208" y="87"/>
                    <a:pt x="208" y="87"/>
                    <a:pt x="208" y="87"/>
                  </a:cubicBezTo>
                  <a:cubicBezTo>
                    <a:pt x="207" y="87"/>
                    <a:pt x="207" y="87"/>
                    <a:pt x="207" y="87"/>
                  </a:cubicBezTo>
                  <a:cubicBezTo>
                    <a:pt x="206" y="86"/>
                    <a:pt x="206" y="86"/>
                    <a:pt x="206" y="86"/>
                  </a:cubicBezTo>
                  <a:cubicBezTo>
                    <a:pt x="207" y="85"/>
                    <a:pt x="207" y="85"/>
                    <a:pt x="207" y="85"/>
                  </a:cubicBezTo>
                  <a:cubicBezTo>
                    <a:pt x="207" y="84"/>
                    <a:pt x="207" y="84"/>
                    <a:pt x="207" y="84"/>
                  </a:cubicBezTo>
                  <a:cubicBezTo>
                    <a:pt x="207" y="84"/>
                    <a:pt x="207" y="84"/>
                    <a:pt x="207" y="84"/>
                  </a:cubicBezTo>
                  <a:cubicBezTo>
                    <a:pt x="208" y="83"/>
                    <a:pt x="208" y="83"/>
                    <a:pt x="208" y="83"/>
                  </a:cubicBezTo>
                  <a:cubicBezTo>
                    <a:pt x="208" y="82"/>
                    <a:pt x="208" y="82"/>
                    <a:pt x="208" y="82"/>
                  </a:cubicBezTo>
                  <a:cubicBezTo>
                    <a:pt x="209" y="82"/>
                    <a:pt x="209" y="82"/>
                    <a:pt x="209" y="82"/>
                  </a:cubicBezTo>
                  <a:cubicBezTo>
                    <a:pt x="208" y="80"/>
                    <a:pt x="208" y="80"/>
                    <a:pt x="208" y="80"/>
                  </a:cubicBezTo>
                  <a:cubicBezTo>
                    <a:pt x="209" y="79"/>
                    <a:pt x="209" y="79"/>
                    <a:pt x="209" y="79"/>
                  </a:cubicBezTo>
                  <a:cubicBezTo>
                    <a:pt x="210" y="78"/>
                    <a:pt x="210" y="78"/>
                    <a:pt x="210" y="78"/>
                  </a:cubicBezTo>
                  <a:cubicBezTo>
                    <a:pt x="211" y="78"/>
                    <a:pt x="211" y="78"/>
                    <a:pt x="211" y="78"/>
                  </a:cubicBezTo>
                  <a:cubicBezTo>
                    <a:pt x="211" y="78"/>
                    <a:pt x="211" y="78"/>
                    <a:pt x="211" y="78"/>
                  </a:cubicBezTo>
                  <a:cubicBezTo>
                    <a:pt x="212" y="79"/>
                    <a:pt x="212" y="79"/>
                    <a:pt x="212" y="79"/>
                  </a:cubicBezTo>
                  <a:cubicBezTo>
                    <a:pt x="213" y="80"/>
                    <a:pt x="213" y="80"/>
                    <a:pt x="213" y="80"/>
                  </a:cubicBezTo>
                  <a:cubicBezTo>
                    <a:pt x="214" y="80"/>
                    <a:pt x="214" y="80"/>
                    <a:pt x="214" y="80"/>
                  </a:cubicBezTo>
                  <a:cubicBezTo>
                    <a:pt x="215" y="80"/>
                    <a:pt x="215" y="80"/>
                    <a:pt x="215" y="80"/>
                  </a:cubicBezTo>
                  <a:cubicBezTo>
                    <a:pt x="215" y="79"/>
                    <a:pt x="215" y="79"/>
                    <a:pt x="215" y="79"/>
                  </a:cubicBezTo>
                  <a:cubicBezTo>
                    <a:pt x="217" y="80"/>
                    <a:pt x="217" y="80"/>
                    <a:pt x="217" y="80"/>
                  </a:cubicBezTo>
                  <a:cubicBezTo>
                    <a:pt x="217" y="80"/>
                    <a:pt x="217" y="80"/>
                    <a:pt x="217" y="80"/>
                  </a:cubicBezTo>
                  <a:cubicBezTo>
                    <a:pt x="217" y="81"/>
                    <a:pt x="217" y="81"/>
                    <a:pt x="217" y="81"/>
                  </a:cubicBezTo>
                  <a:cubicBezTo>
                    <a:pt x="218" y="82"/>
                    <a:pt x="218" y="82"/>
                    <a:pt x="218" y="82"/>
                  </a:cubicBezTo>
                  <a:cubicBezTo>
                    <a:pt x="219" y="82"/>
                    <a:pt x="219" y="82"/>
                    <a:pt x="219" y="82"/>
                  </a:cubicBezTo>
                  <a:cubicBezTo>
                    <a:pt x="221" y="82"/>
                    <a:pt x="221" y="82"/>
                    <a:pt x="221" y="82"/>
                  </a:cubicBezTo>
                  <a:cubicBezTo>
                    <a:pt x="223" y="81"/>
                    <a:pt x="223" y="81"/>
                    <a:pt x="223" y="81"/>
                  </a:cubicBezTo>
                  <a:cubicBezTo>
                    <a:pt x="223" y="81"/>
                    <a:pt x="223" y="81"/>
                    <a:pt x="223" y="81"/>
                  </a:cubicBezTo>
                  <a:cubicBezTo>
                    <a:pt x="223" y="81"/>
                    <a:pt x="223" y="81"/>
                    <a:pt x="223" y="81"/>
                  </a:cubicBezTo>
                  <a:cubicBezTo>
                    <a:pt x="224" y="81"/>
                    <a:pt x="224" y="81"/>
                    <a:pt x="224" y="81"/>
                  </a:cubicBezTo>
                  <a:cubicBezTo>
                    <a:pt x="225" y="82"/>
                    <a:pt x="225" y="82"/>
                    <a:pt x="225" y="82"/>
                  </a:cubicBezTo>
                  <a:cubicBezTo>
                    <a:pt x="226" y="82"/>
                    <a:pt x="226" y="82"/>
                    <a:pt x="226" y="82"/>
                  </a:cubicBezTo>
                  <a:cubicBezTo>
                    <a:pt x="226" y="81"/>
                    <a:pt x="226" y="81"/>
                    <a:pt x="226" y="81"/>
                  </a:cubicBezTo>
                  <a:cubicBezTo>
                    <a:pt x="227" y="80"/>
                    <a:pt x="227" y="80"/>
                    <a:pt x="227" y="80"/>
                  </a:cubicBezTo>
                  <a:cubicBezTo>
                    <a:pt x="227" y="79"/>
                    <a:pt x="227" y="79"/>
                    <a:pt x="227" y="79"/>
                  </a:cubicBezTo>
                  <a:cubicBezTo>
                    <a:pt x="228" y="79"/>
                    <a:pt x="228" y="79"/>
                    <a:pt x="228" y="79"/>
                  </a:cubicBezTo>
                  <a:cubicBezTo>
                    <a:pt x="228" y="80"/>
                    <a:pt x="228" y="80"/>
                    <a:pt x="228" y="80"/>
                  </a:cubicBezTo>
                  <a:cubicBezTo>
                    <a:pt x="227" y="82"/>
                    <a:pt x="227" y="82"/>
                    <a:pt x="227" y="82"/>
                  </a:cubicBezTo>
                  <a:cubicBezTo>
                    <a:pt x="227" y="82"/>
                    <a:pt x="227" y="82"/>
                    <a:pt x="227" y="82"/>
                  </a:cubicBezTo>
                  <a:cubicBezTo>
                    <a:pt x="228" y="83"/>
                    <a:pt x="228" y="83"/>
                    <a:pt x="228" y="83"/>
                  </a:cubicBezTo>
                  <a:cubicBezTo>
                    <a:pt x="229" y="83"/>
                    <a:pt x="229" y="83"/>
                    <a:pt x="229" y="83"/>
                  </a:cubicBezTo>
                  <a:cubicBezTo>
                    <a:pt x="230" y="83"/>
                    <a:pt x="230" y="83"/>
                    <a:pt x="230" y="83"/>
                  </a:cubicBezTo>
                  <a:cubicBezTo>
                    <a:pt x="230" y="83"/>
                    <a:pt x="230" y="83"/>
                    <a:pt x="230" y="83"/>
                  </a:cubicBezTo>
                  <a:cubicBezTo>
                    <a:pt x="230" y="84"/>
                    <a:pt x="230" y="84"/>
                    <a:pt x="230" y="84"/>
                  </a:cubicBezTo>
                  <a:cubicBezTo>
                    <a:pt x="230" y="84"/>
                    <a:pt x="230" y="84"/>
                    <a:pt x="230" y="84"/>
                  </a:cubicBezTo>
                  <a:cubicBezTo>
                    <a:pt x="230" y="85"/>
                    <a:pt x="230" y="85"/>
                    <a:pt x="230" y="85"/>
                  </a:cubicBezTo>
                  <a:cubicBezTo>
                    <a:pt x="231" y="85"/>
                    <a:pt x="231" y="85"/>
                    <a:pt x="231" y="85"/>
                  </a:cubicBezTo>
                  <a:cubicBezTo>
                    <a:pt x="233" y="84"/>
                    <a:pt x="233" y="84"/>
                    <a:pt x="233" y="84"/>
                  </a:cubicBezTo>
                  <a:cubicBezTo>
                    <a:pt x="233" y="85"/>
                    <a:pt x="233" y="85"/>
                    <a:pt x="233" y="85"/>
                  </a:cubicBezTo>
                  <a:cubicBezTo>
                    <a:pt x="233" y="85"/>
                    <a:pt x="233" y="85"/>
                    <a:pt x="233" y="85"/>
                  </a:cubicBezTo>
                  <a:cubicBezTo>
                    <a:pt x="234" y="86"/>
                    <a:pt x="234" y="86"/>
                    <a:pt x="234" y="86"/>
                  </a:cubicBezTo>
                  <a:cubicBezTo>
                    <a:pt x="234" y="86"/>
                    <a:pt x="234" y="86"/>
                    <a:pt x="234" y="86"/>
                  </a:cubicBezTo>
                  <a:cubicBezTo>
                    <a:pt x="235" y="87"/>
                    <a:pt x="235" y="87"/>
                    <a:pt x="235" y="87"/>
                  </a:cubicBezTo>
                  <a:cubicBezTo>
                    <a:pt x="235" y="87"/>
                    <a:pt x="235" y="87"/>
                    <a:pt x="235" y="87"/>
                  </a:cubicBezTo>
                  <a:cubicBezTo>
                    <a:pt x="235" y="87"/>
                    <a:pt x="235" y="87"/>
                    <a:pt x="235" y="87"/>
                  </a:cubicBezTo>
                  <a:cubicBezTo>
                    <a:pt x="235" y="87"/>
                    <a:pt x="235" y="87"/>
                    <a:pt x="235" y="87"/>
                  </a:cubicBezTo>
                  <a:cubicBezTo>
                    <a:pt x="235" y="88"/>
                    <a:pt x="235" y="88"/>
                    <a:pt x="235" y="88"/>
                  </a:cubicBezTo>
                  <a:cubicBezTo>
                    <a:pt x="235" y="89"/>
                    <a:pt x="235" y="89"/>
                    <a:pt x="235" y="89"/>
                  </a:cubicBezTo>
                  <a:cubicBezTo>
                    <a:pt x="236" y="89"/>
                    <a:pt x="236" y="89"/>
                    <a:pt x="236" y="89"/>
                  </a:cubicBezTo>
                  <a:cubicBezTo>
                    <a:pt x="235" y="89"/>
                    <a:pt x="235" y="89"/>
                    <a:pt x="235" y="89"/>
                  </a:cubicBezTo>
                  <a:cubicBezTo>
                    <a:pt x="235" y="91"/>
                    <a:pt x="235" y="91"/>
                    <a:pt x="235" y="91"/>
                  </a:cubicBezTo>
                  <a:cubicBezTo>
                    <a:pt x="234" y="92"/>
                    <a:pt x="234" y="92"/>
                    <a:pt x="234" y="92"/>
                  </a:cubicBezTo>
                  <a:cubicBezTo>
                    <a:pt x="234" y="92"/>
                    <a:pt x="234" y="92"/>
                    <a:pt x="234" y="92"/>
                  </a:cubicBezTo>
                  <a:cubicBezTo>
                    <a:pt x="234" y="93"/>
                    <a:pt x="234" y="93"/>
                    <a:pt x="234" y="93"/>
                  </a:cubicBezTo>
                  <a:cubicBezTo>
                    <a:pt x="234" y="93"/>
                    <a:pt x="234" y="93"/>
                    <a:pt x="234" y="93"/>
                  </a:cubicBezTo>
                  <a:cubicBezTo>
                    <a:pt x="233" y="95"/>
                    <a:pt x="233" y="95"/>
                    <a:pt x="233" y="95"/>
                  </a:cubicBezTo>
                  <a:cubicBezTo>
                    <a:pt x="233" y="95"/>
                    <a:pt x="233" y="95"/>
                    <a:pt x="233" y="95"/>
                  </a:cubicBezTo>
                  <a:cubicBezTo>
                    <a:pt x="233" y="95"/>
                    <a:pt x="233" y="95"/>
                    <a:pt x="233" y="95"/>
                  </a:cubicBezTo>
                  <a:cubicBezTo>
                    <a:pt x="233" y="95"/>
                    <a:pt x="233" y="95"/>
                    <a:pt x="233" y="95"/>
                  </a:cubicBezTo>
                  <a:cubicBezTo>
                    <a:pt x="233" y="96"/>
                    <a:pt x="233" y="96"/>
                    <a:pt x="233" y="96"/>
                  </a:cubicBezTo>
                  <a:cubicBezTo>
                    <a:pt x="234" y="96"/>
                    <a:pt x="234" y="96"/>
                    <a:pt x="234" y="96"/>
                  </a:cubicBezTo>
                  <a:cubicBezTo>
                    <a:pt x="236" y="96"/>
                    <a:pt x="236" y="96"/>
                    <a:pt x="236" y="96"/>
                  </a:cubicBezTo>
                  <a:cubicBezTo>
                    <a:pt x="237" y="95"/>
                    <a:pt x="237" y="95"/>
                    <a:pt x="237" y="95"/>
                  </a:cubicBezTo>
                  <a:cubicBezTo>
                    <a:pt x="237" y="95"/>
                    <a:pt x="237" y="95"/>
                    <a:pt x="237" y="95"/>
                  </a:cubicBezTo>
                  <a:cubicBezTo>
                    <a:pt x="239" y="94"/>
                    <a:pt x="239" y="94"/>
                    <a:pt x="239" y="94"/>
                  </a:cubicBezTo>
                  <a:cubicBezTo>
                    <a:pt x="239" y="93"/>
                    <a:pt x="239" y="93"/>
                    <a:pt x="239" y="93"/>
                  </a:cubicBezTo>
                  <a:cubicBezTo>
                    <a:pt x="240" y="94"/>
                    <a:pt x="240" y="94"/>
                    <a:pt x="240" y="94"/>
                  </a:cubicBezTo>
                  <a:cubicBezTo>
                    <a:pt x="240" y="94"/>
                    <a:pt x="240" y="94"/>
                    <a:pt x="240" y="94"/>
                  </a:cubicBezTo>
                  <a:cubicBezTo>
                    <a:pt x="240" y="97"/>
                    <a:pt x="240" y="97"/>
                    <a:pt x="240" y="97"/>
                  </a:cubicBezTo>
                  <a:cubicBezTo>
                    <a:pt x="240" y="97"/>
                    <a:pt x="240" y="97"/>
                    <a:pt x="240" y="97"/>
                  </a:cubicBezTo>
                  <a:cubicBezTo>
                    <a:pt x="240" y="97"/>
                    <a:pt x="240" y="97"/>
                    <a:pt x="240" y="97"/>
                  </a:cubicBezTo>
                  <a:cubicBezTo>
                    <a:pt x="240" y="97"/>
                    <a:pt x="240" y="97"/>
                    <a:pt x="240" y="97"/>
                  </a:cubicBezTo>
                  <a:cubicBezTo>
                    <a:pt x="240" y="97"/>
                    <a:pt x="240" y="97"/>
                    <a:pt x="240" y="97"/>
                  </a:cubicBezTo>
                  <a:cubicBezTo>
                    <a:pt x="240" y="98"/>
                    <a:pt x="240" y="98"/>
                    <a:pt x="240" y="98"/>
                  </a:cubicBezTo>
                  <a:cubicBezTo>
                    <a:pt x="239" y="98"/>
                    <a:pt x="239" y="98"/>
                    <a:pt x="239" y="98"/>
                  </a:cubicBezTo>
                  <a:cubicBezTo>
                    <a:pt x="239" y="99"/>
                    <a:pt x="239" y="99"/>
                    <a:pt x="239" y="99"/>
                  </a:cubicBezTo>
                  <a:cubicBezTo>
                    <a:pt x="239" y="100"/>
                    <a:pt x="239" y="100"/>
                    <a:pt x="239" y="100"/>
                  </a:cubicBezTo>
                  <a:cubicBezTo>
                    <a:pt x="238" y="102"/>
                    <a:pt x="238" y="102"/>
                    <a:pt x="238" y="102"/>
                  </a:cubicBezTo>
                  <a:cubicBezTo>
                    <a:pt x="238" y="102"/>
                    <a:pt x="238" y="102"/>
                    <a:pt x="238" y="102"/>
                  </a:cubicBezTo>
                  <a:cubicBezTo>
                    <a:pt x="238" y="103"/>
                    <a:pt x="238" y="103"/>
                    <a:pt x="238" y="103"/>
                  </a:cubicBezTo>
                  <a:cubicBezTo>
                    <a:pt x="238" y="104"/>
                    <a:pt x="238" y="104"/>
                    <a:pt x="238" y="104"/>
                  </a:cubicBezTo>
                  <a:cubicBezTo>
                    <a:pt x="240" y="104"/>
                    <a:pt x="240" y="104"/>
                    <a:pt x="240" y="104"/>
                  </a:cubicBezTo>
                  <a:cubicBezTo>
                    <a:pt x="240" y="105"/>
                    <a:pt x="240" y="105"/>
                    <a:pt x="240" y="105"/>
                  </a:cubicBezTo>
                  <a:cubicBezTo>
                    <a:pt x="241" y="105"/>
                    <a:pt x="241" y="105"/>
                    <a:pt x="241" y="105"/>
                  </a:cubicBezTo>
                  <a:cubicBezTo>
                    <a:pt x="242" y="105"/>
                    <a:pt x="242" y="105"/>
                    <a:pt x="242" y="105"/>
                  </a:cubicBezTo>
                  <a:cubicBezTo>
                    <a:pt x="244" y="106"/>
                    <a:pt x="244" y="106"/>
                    <a:pt x="244" y="106"/>
                  </a:cubicBezTo>
                  <a:cubicBezTo>
                    <a:pt x="246" y="106"/>
                    <a:pt x="246" y="106"/>
                    <a:pt x="246" y="106"/>
                  </a:cubicBezTo>
                  <a:cubicBezTo>
                    <a:pt x="246" y="106"/>
                    <a:pt x="246" y="106"/>
                    <a:pt x="246" y="106"/>
                  </a:cubicBezTo>
                  <a:cubicBezTo>
                    <a:pt x="246" y="107"/>
                    <a:pt x="246" y="107"/>
                    <a:pt x="246" y="107"/>
                  </a:cubicBezTo>
                  <a:cubicBezTo>
                    <a:pt x="246" y="107"/>
                    <a:pt x="246" y="107"/>
                    <a:pt x="246" y="107"/>
                  </a:cubicBezTo>
                  <a:cubicBezTo>
                    <a:pt x="246" y="108"/>
                    <a:pt x="246" y="108"/>
                    <a:pt x="246" y="108"/>
                  </a:cubicBezTo>
                  <a:cubicBezTo>
                    <a:pt x="247" y="108"/>
                    <a:pt x="247" y="108"/>
                    <a:pt x="247" y="108"/>
                  </a:cubicBezTo>
                  <a:cubicBezTo>
                    <a:pt x="248" y="107"/>
                    <a:pt x="248" y="107"/>
                    <a:pt x="248" y="107"/>
                  </a:cubicBezTo>
                  <a:cubicBezTo>
                    <a:pt x="250" y="108"/>
                    <a:pt x="250" y="108"/>
                    <a:pt x="250" y="108"/>
                  </a:cubicBezTo>
                  <a:cubicBezTo>
                    <a:pt x="251" y="108"/>
                    <a:pt x="251" y="108"/>
                    <a:pt x="251" y="108"/>
                  </a:cubicBezTo>
                  <a:cubicBezTo>
                    <a:pt x="251" y="108"/>
                    <a:pt x="251" y="108"/>
                    <a:pt x="251" y="108"/>
                  </a:cubicBezTo>
                  <a:cubicBezTo>
                    <a:pt x="252" y="108"/>
                    <a:pt x="252" y="108"/>
                    <a:pt x="252" y="108"/>
                  </a:cubicBezTo>
                  <a:cubicBezTo>
                    <a:pt x="253" y="108"/>
                    <a:pt x="253" y="108"/>
                    <a:pt x="253" y="108"/>
                  </a:cubicBezTo>
                  <a:cubicBezTo>
                    <a:pt x="253" y="108"/>
                    <a:pt x="253" y="108"/>
                    <a:pt x="253" y="108"/>
                  </a:cubicBezTo>
                  <a:cubicBezTo>
                    <a:pt x="254" y="106"/>
                    <a:pt x="254" y="106"/>
                    <a:pt x="254" y="106"/>
                  </a:cubicBezTo>
                  <a:cubicBezTo>
                    <a:pt x="254" y="105"/>
                    <a:pt x="254" y="105"/>
                    <a:pt x="254" y="105"/>
                  </a:cubicBezTo>
                  <a:cubicBezTo>
                    <a:pt x="255" y="103"/>
                    <a:pt x="255" y="103"/>
                    <a:pt x="255" y="103"/>
                  </a:cubicBezTo>
                  <a:cubicBezTo>
                    <a:pt x="255" y="102"/>
                    <a:pt x="255" y="102"/>
                    <a:pt x="255" y="102"/>
                  </a:cubicBezTo>
                  <a:cubicBezTo>
                    <a:pt x="255" y="102"/>
                    <a:pt x="255" y="102"/>
                    <a:pt x="255" y="102"/>
                  </a:cubicBezTo>
                  <a:cubicBezTo>
                    <a:pt x="255" y="101"/>
                    <a:pt x="255" y="101"/>
                    <a:pt x="255" y="101"/>
                  </a:cubicBezTo>
                  <a:cubicBezTo>
                    <a:pt x="255" y="101"/>
                    <a:pt x="255" y="101"/>
                    <a:pt x="255" y="101"/>
                  </a:cubicBezTo>
                  <a:cubicBezTo>
                    <a:pt x="255" y="101"/>
                    <a:pt x="255" y="101"/>
                    <a:pt x="255" y="101"/>
                  </a:cubicBezTo>
                  <a:cubicBezTo>
                    <a:pt x="255" y="100"/>
                    <a:pt x="255" y="100"/>
                    <a:pt x="255" y="100"/>
                  </a:cubicBezTo>
                  <a:cubicBezTo>
                    <a:pt x="255" y="100"/>
                    <a:pt x="255" y="100"/>
                    <a:pt x="255" y="100"/>
                  </a:cubicBezTo>
                  <a:cubicBezTo>
                    <a:pt x="256" y="100"/>
                    <a:pt x="256" y="100"/>
                    <a:pt x="256" y="100"/>
                  </a:cubicBezTo>
                  <a:cubicBezTo>
                    <a:pt x="256" y="99"/>
                    <a:pt x="256" y="99"/>
                    <a:pt x="256" y="99"/>
                  </a:cubicBezTo>
                  <a:cubicBezTo>
                    <a:pt x="256" y="99"/>
                    <a:pt x="256" y="99"/>
                    <a:pt x="256" y="99"/>
                  </a:cubicBezTo>
                  <a:cubicBezTo>
                    <a:pt x="257" y="98"/>
                    <a:pt x="257" y="98"/>
                    <a:pt x="257" y="98"/>
                  </a:cubicBezTo>
                  <a:cubicBezTo>
                    <a:pt x="258" y="97"/>
                    <a:pt x="258" y="97"/>
                    <a:pt x="258" y="97"/>
                  </a:cubicBezTo>
                  <a:cubicBezTo>
                    <a:pt x="258" y="97"/>
                    <a:pt x="258" y="97"/>
                    <a:pt x="258" y="97"/>
                  </a:cubicBezTo>
                  <a:cubicBezTo>
                    <a:pt x="258" y="96"/>
                    <a:pt x="258" y="96"/>
                    <a:pt x="258" y="96"/>
                  </a:cubicBezTo>
                  <a:cubicBezTo>
                    <a:pt x="259" y="95"/>
                    <a:pt x="259" y="95"/>
                    <a:pt x="259" y="95"/>
                  </a:cubicBezTo>
                  <a:cubicBezTo>
                    <a:pt x="260" y="95"/>
                    <a:pt x="260" y="95"/>
                    <a:pt x="260" y="95"/>
                  </a:cubicBezTo>
                  <a:cubicBezTo>
                    <a:pt x="260" y="94"/>
                    <a:pt x="260" y="94"/>
                    <a:pt x="260" y="94"/>
                  </a:cubicBezTo>
                  <a:cubicBezTo>
                    <a:pt x="260" y="94"/>
                    <a:pt x="260" y="94"/>
                    <a:pt x="260" y="94"/>
                  </a:cubicBezTo>
                  <a:cubicBezTo>
                    <a:pt x="260" y="94"/>
                    <a:pt x="260" y="94"/>
                    <a:pt x="260" y="94"/>
                  </a:cubicBezTo>
                  <a:cubicBezTo>
                    <a:pt x="261" y="93"/>
                    <a:pt x="261" y="93"/>
                    <a:pt x="261" y="93"/>
                  </a:cubicBezTo>
                  <a:cubicBezTo>
                    <a:pt x="261" y="93"/>
                    <a:pt x="261" y="93"/>
                    <a:pt x="261" y="93"/>
                  </a:cubicBezTo>
                  <a:cubicBezTo>
                    <a:pt x="261" y="93"/>
                    <a:pt x="261" y="93"/>
                    <a:pt x="261" y="93"/>
                  </a:cubicBezTo>
                  <a:cubicBezTo>
                    <a:pt x="262" y="92"/>
                    <a:pt x="262" y="92"/>
                    <a:pt x="262" y="92"/>
                  </a:cubicBezTo>
                  <a:cubicBezTo>
                    <a:pt x="262" y="92"/>
                    <a:pt x="262" y="92"/>
                    <a:pt x="262" y="92"/>
                  </a:cubicBezTo>
                  <a:cubicBezTo>
                    <a:pt x="262" y="89"/>
                    <a:pt x="262" y="89"/>
                    <a:pt x="262" y="89"/>
                  </a:cubicBezTo>
                  <a:cubicBezTo>
                    <a:pt x="263" y="89"/>
                    <a:pt x="263" y="89"/>
                    <a:pt x="263" y="89"/>
                  </a:cubicBezTo>
                  <a:cubicBezTo>
                    <a:pt x="263" y="89"/>
                    <a:pt x="263" y="89"/>
                    <a:pt x="263" y="89"/>
                  </a:cubicBezTo>
                  <a:cubicBezTo>
                    <a:pt x="264" y="88"/>
                    <a:pt x="264" y="88"/>
                    <a:pt x="264" y="88"/>
                  </a:cubicBezTo>
                  <a:cubicBezTo>
                    <a:pt x="264" y="87"/>
                    <a:pt x="264" y="87"/>
                    <a:pt x="264" y="87"/>
                  </a:cubicBezTo>
                  <a:cubicBezTo>
                    <a:pt x="264" y="87"/>
                    <a:pt x="264" y="87"/>
                    <a:pt x="264" y="87"/>
                  </a:cubicBezTo>
                  <a:cubicBezTo>
                    <a:pt x="264" y="86"/>
                    <a:pt x="264" y="86"/>
                    <a:pt x="264" y="86"/>
                  </a:cubicBezTo>
                  <a:cubicBezTo>
                    <a:pt x="264" y="86"/>
                    <a:pt x="264" y="86"/>
                    <a:pt x="264" y="86"/>
                  </a:cubicBezTo>
                  <a:cubicBezTo>
                    <a:pt x="264" y="85"/>
                    <a:pt x="264" y="85"/>
                    <a:pt x="264" y="85"/>
                  </a:cubicBezTo>
                  <a:cubicBezTo>
                    <a:pt x="265" y="84"/>
                    <a:pt x="265" y="84"/>
                    <a:pt x="265" y="84"/>
                  </a:cubicBezTo>
                  <a:cubicBezTo>
                    <a:pt x="265" y="83"/>
                    <a:pt x="265" y="83"/>
                    <a:pt x="265" y="83"/>
                  </a:cubicBezTo>
                  <a:cubicBezTo>
                    <a:pt x="265" y="82"/>
                    <a:pt x="265" y="82"/>
                    <a:pt x="265" y="82"/>
                  </a:cubicBezTo>
                  <a:cubicBezTo>
                    <a:pt x="266" y="82"/>
                    <a:pt x="266" y="82"/>
                    <a:pt x="266" y="82"/>
                  </a:cubicBezTo>
                  <a:cubicBezTo>
                    <a:pt x="266" y="80"/>
                    <a:pt x="266" y="80"/>
                    <a:pt x="266" y="80"/>
                  </a:cubicBezTo>
                  <a:cubicBezTo>
                    <a:pt x="266" y="80"/>
                    <a:pt x="266" y="80"/>
                    <a:pt x="266" y="80"/>
                  </a:cubicBezTo>
                  <a:cubicBezTo>
                    <a:pt x="267" y="79"/>
                    <a:pt x="267" y="79"/>
                    <a:pt x="267" y="79"/>
                  </a:cubicBezTo>
                  <a:cubicBezTo>
                    <a:pt x="267" y="79"/>
                    <a:pt x="267" y="79"/>
                    <a:pt x="267" y="79"/>
                  </a:cubicBezTo>
                  <a:cubicBezTo>
                    <a:pt x="267" y="79"/>
                    <a:pt x="267" y="79"/>
                    <a:pt x="267" y="79"/>
                  </a:cubicBezTo>
                  <a:cubicBezTo>
                    <a:pt x="267" y="79"/>
                    <a:pt x="267" y="79"/>
                    <a:pt x="267" y="79"/>
                  </a:cubicBezTo>
                  <a:cubicBezTo>
                    <a:pt x="267" y="78"/>
                    <a:pt x="267" y="78"/>
                    <a:pt x="267" y="78"/>
                  </a:cubicBezTo>
                  <a:cubicBezTo>
                    <a:pt x="267" y="78"/>
                    <a:pt x="267" y="78"/>
                    <a:pt x="267" y="78"/>
                  </a:cubicBezTo>
                  <a:cubicBezTo>
                    <a:pt x="267" y="78"/>
                    <a:pt x="267" y="78"/>
                    <a:pt x="267" y="78"/>
                  </a:cubicBezTo>
                  <a:cubicBezTo>
                    <a:pt x="267" y="78"/>
                    <a:pt x="267" y="78"/>
                    <a:pt x="267" y="78"/>
                  </a:cubicBezTo>
                  <a:cubicBezTo>
                    <a:pt x="266" y="78"/>
                    <a:pt x="266" y="78"/>
                    <a:pt x="266" y="78"/>
                  </a:cubicBezTo>
                  <a:cubicBezTo>
                    <a:pt x="266" y="77"/>
                    <a:pt x="266" y="77"/>
                    <a:pt x="266" y="77"/>
                  </a:cubicBezTo>
                  <a:cubicBezTo>
                    <a:pt x="266" y="77"/>
                    <a:pt x="266" y="77"/>
                    <a:pt x="266" y="77"/>
                  </a:cubicBezTo>
                  <a:cubicBezTo>
                    <a:pt x="267" y="77"/>
                    <a:pt x="267" y="77"/>
                    <a:pt x="267" y="77"/>
                  </a:cubicBezTo>
                  <a:cubicBezTo>
                    <a:pt x="267" y="76"/>
                    <a:pt x="267" y="76"/>
                    <a:pt x="267" y="76"/>
                  </a:cubicBezTo>
                  <a:cubicBezTo>
                    <a:pt x="268" y="76"/>
                    <a:pt x="268" y="76"/>
                    <a:pt x="268" y="76"/>
                  </a:cubicBezTo>
                  <a:cubicBezTo>
                    <a:pt x="268" y="76"/>
                    <a:pt x="268" y="76"/>
                    <a:pt x="268" y="76"/>
                  </a:cubicBezTo>
                  <a:cubicBezTo>
                    <a:pt x="268" y="75"/>
                    <a:pt x="268" y="75"/>
                    <a:pt x="268" y="75"/>
                  </a:cubicBezTo>
                  <a:cubicBezTo>
                    <a:pt x="268" y="75"/>
                    <a:pt x="268" y="75"/>
                    <a:pt x="268" y="75"/>
                  </a:cubicBezTo>
                  <a:cubicBezTo>
                    <a:pt x="269" y="74"/>
                    <a:pt x="269" y="74"/>
                    <a:pt x="269" y="74"/>
                  </a:cubicBezTo>
                  <a:cubicBezTo>
                    <a:pt x="269" y="74"/>
                    <a:pt x="269" y="74"/>
                    <a:pt x="269" y="74"/>
                  </a:cubicBezTo>
                  <a:cubicBezTo>
                    <a:pt x="269" y="73"/>
                    <a:pt x="269" y="73"/>
                    <a:pt x="269" y="73"/>
                  </a:cubicBezTo>
                  <a:cubicBezTo>
                    <a:pt x="268" y="72"/>
                    <a:pt x="268" y="72"/>
                    <a:pt x="268" y="72"/>
                  </a:cubicBezTo>
                  <a:cubicBezTo>
                    <a:pt x="269" y="70"/>
                    <a:pt x="269" y="70"/>
                    <a:pt x="269" y="70"/>
                  </a:cubicBezTo>
                  <a:cubicBezTo>
                    <a:pt x="270" y="70"/>
                    <a:pt x="270" y="70"/>
                    <a:pt x="270" y="70"/>
                  </a:cubicBezTo>
                  <a:cubicBezTo>
                    <a:pt x="270" y="69"/>
                    <a:pt x="270" y="69"/>
                    <a:pt x="270" y="69"/>
                  </a:cubicBezTo>
                  <a:cubicBezTo>
                    <a:pt x="270" y="68"/>
                    <a:pt x="270" y="68"/>
                    <a:pt x="270" y="68"/>
                  </a:cubicBezTo>
                  <a:cubicBezTo>
                    <a:pt x="270" y="67"/>
                    <a:pt x="270" y="67"/>
                    <a:pt x="270" y="67"/>
                  </a:cubicBezTo>
                  <a:cubicBezTo>
                    <a:pt x="270" y="67"/>
                    <a:pt x="270" y="67"/>
                    <a:pt x="270" y="67"/>
                  </a:cubicBezTo>
                  <a:cubicBezTo>
                    <a:pt x="270" y="66"/>
                    <a:pt x="270" y="66"/>
                    <a:pt x="270" y="66"/>
                  </a:cubicBezTo>
                  <a:cubicBezTo>
                    <a:pt x="270" y="66"/>
                    <a:pt x="270" y="66"/>
                    <a:pt x="270" y="66"/>
                  </a:cubicBezTo>
                  <a:cubicBezTo>
                    <a:pt x="270" y="66"/>
                    <a:pt x="270" y="66"/>
                    <a:pt x="270" y="66"/>
                  </a:cubicBezTo>
                  <a:cubicBezTo>
                    <a:pt x="270" y="66"/>
                    <a:pt x="270" y="66"/>
                    <a:pt x="270" y="66"/>
                  </a:cubicBezTo>
                  <a:cubicBezTo>
                    <a:pt x="270" y="65"/>
                    <a:pt x="270" y="65"/>
                    <a:pt x="270" y="65"/>
                  </a:cubicBezTo>
                  <a:cubicBezTo>
                    <a:pt x="270" y="65"/>
                    <a:pt x="270" y="65"/>
                    <a:pt x="270" y="65"/>
                  </a:cubicBezTo>
                  <a:cubicBezTo>
                    <a:pt x="270" y="65"/>
                    <a:pt x="270" y="65"/>
                    <a:pt x="270" y="65"/>
                  </a:cubicBezTo>
                  <a:cubicBezTo>
                    <a:pt x="270" y="64"/>
                    <a:pt x="270" y="64"/>
                    <a:pt x="270" y="64"/>
                  </a:cubicBezTo>
                  <a:cubicBezTo>
                    <a:pt x="270" y="64"/>
                    <a:pt x="270" y="64"/>
                    <a:pt x="270" y="64"/>
                  </a:cubicBezTo>
                  <a:cubicBezTo>
                    <a:pt x="271" y="63"/>
                    <a:pt x="271" y="63"/>
                    <a:pt x="271" y="63"/>
                  </a:cubicBezTo>
                  <a:cubicBezTo>
                    <a:pt x="271" y="63"/>
                    <a:pt x="271" y="63"/>
                    <a:pt x="271" y="63"/>
                  </a:cubicBezTo>
                  <a:cubicBezTo>
                    <a:pt x="271" y="61"/>
                    <a:pt x="271" y="61"/>
                    <a:pt x="271" y="61"/>
                  </a:cubicBezTo>
                  <a:cubicBezTo>
                    <a:pt x="271" y="60"/>
                    <a:pt x="271" y="60"/>
                    <a:pt x="271" y="60"/>
                  </a:cubicBezTo>
                  <a:cubicBezTo>
                    <a:pt x="271" y="59"/>
                    <a:pt x="271" y="59"/>
                    <a:pt x="271" y="59"/>
                  </a:cubicBezTo>
                  <a:cubicBezTo>
                    <a:pt x="271" y="59"/>
                    <a:pt x="271" y="59"/>
                    <a:pt x="271" y="59"/>
                  </a:cubicBezTo>
                  <a:cubicBezTo>
                    <a:pt x="272" y="58"/>
                    <a:pt x="272" y="58"/>
                    <a:pt x="272" y="58"/>
                  </a:cubicBezTo>
                  <a:cubicBezTo>
                    <a:pt x="272" y="56"/>
                    <a:pt x="272" y="56"/>
                    <a:pt x="272" y="56"/>
                  </a:cubicBezTo>
                  <a:cubicBezTo>
                    <a:pt x="273" y="55"/>
                    <a:pt x="273" y="55"/>
                    <a:pt x="273" y="55"/>
                  </a:cubicBezTo>
                  <a:cubicBezTo>
                    <a:pt x="273" y="55"/>
                    <a:pt x="273" y="55"/>
                    <a:pt x="273" y="55"/>
                  </a:cubicBezTo>
                  <a:cubicBezTo>
                    <a:pt x="274" y="54"/>
                    <a:pt x="274" y="54"/>
                    <a:pt x="274" y="54"/>
                  </a:cubicBezTo>
                  <a:cubicBezTo>
                    <a:pt x="274" y="54"/>
                    <a:pt x="274" y="54"/>
                    <a:pt x="274" y="54"/>
                  </a:cubicBezTo>
                  <a:cubicBezTo>
                    <a:pt x="274" y="54"/>
                    <a:pt x="274" y="54"/>
                    <a:pt x="274" y="54"/>
                  </a:cubicBez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85" name="Freeform 17">
              <a:extLst>
                <a:ext uri="{FF2B5EF4-FFF2-40B4-BE49-F238E27FC236}">
                  <a16:creationId xmlns:a16="http://schemas.microsoft.com/office/drawing/2014/main" id="{B9713932-508F-4D66-929F-341CCA04A1FA}"/>
                </a:ext>
              </a:extLst>
            </p:cNvPr>
            <p:cNvSpPr>
              <a:spLocks/>
            </p:cNvSpPr>
            <p:nvPr/>
          </p:nvSpPr>
          <p:spPr bwMode="gray">
            <a:xfrm>
              <a:off x="-2554288" y="2424113"/>
              <a:ext cx="161925" cy="96837"/>
            </a:xfrm>
            <a:custGeom>
              <a:avLst/>
              <a:gdLst>
                <a:gd name="T0" fmla="*/ 95 w 102"/>
                <a:gd name="T1" fmla="*/ 30 h 61"/>
                <a:gd name="T2" fmla="*/ 99 w 102"/>
                <a:gd name="T3" fmla="*/ 28 h 61"/>
                <a:gd name="T4" fmla="*/ 90 w 102"/>
                <a:gd name="T5" fmla="*/ 18 h 61"/>
                <a:gd name="T6" fmla="*/ 88 w 102"/>
                <a:gd name="T7" fmla="*/ 26 h 61"/>
                <a:gd name="T8" fmla="*/ 83 w 102"/>
                <a:gd name="T9" fmla="*/ 28 h 61"/>
                <a:gd name="T10" fmla="*/ 78 w 102"/>
                <a:gd name="T11" fmla="*/ 26 h 61"/>
                <a:gd name="T12" fmla="*/ 73 w 102"/>
                <a:gd name="T13" fmla="*/ 23 h 61"/>
                <a:gd name="T14" fmla="*/ 66 w 102"/>
                <a:gd name="T15" fmla="*/ 18 h 61"/>
                <a:gd name="T16" fmla="*/ 57 w 102"/>
                <a:gd name="T17" fmla="*/ 18 h 61"/>
                <a:gd name="T18" fmla="*/ 55 w 102"/>
                <a:gd name="T19" fmla="*/ 16 h 61"/>
                <a:gd name="T20" fmla="*/ 52 w 102"/>
                <a:gd name="T21" fmla="*/ 11 h 61"/>
                <a:gd name="T22" fmla="*/ 45 w 102"/>
                <a:gd name="T23" fmla="*/ 9 h 61"/>
                <a:gd name="T24" fmla="*/ 40 w 102"/>
                <a:gd name="T25" fmla="*/ 11 h 61"/>
                <a:gd name="T26" fmla="*/ 33 w 102"/>
                <a:gd name="T27" fmla="*/ 9 h 61"/>
                <a:gd name="T28" fmla="*/ 26 w 102"/>
                <a:gd name="T29" fmla="*/ 7 h 61"/>
                <a:gd name="T30" fmla="*/ 21 w 102"/>
                <a:gd name="T31" fmla="*/ 9 h 61"/>
                <a:gd name="T32" fmla="*/ 19 w 102"/>
                <a:gd name="T33" fmla="*/ 4 h 61"/>
                <a:gd name="T34" fmla="*/ 17 w 102"/>
                <a:gd name="T35" fmla="*/ 4 h 61"/>
                <a:gd name="T36" fmla="*/ 7 w 102"/>
                <a:gd name="T37" fmla="*/ 0 h 61"/>
                <a:gd name="T38" fmla="*/ 0 w 102"/>
                <a:gd name="T39" fmla="*/ 2 h 61"/>
                <a:gd name="T40" fmla="*/ 5 w 102"/>
                <a:gd name="T41" fmla="*/ 11 h 61"/>
                <a:gd name="T42" fmla="*/ 10 w 102"/>
                <a:gd name="T43" fmla="*/ 11 h 61"/>
                <a:gd name="T44" fmla="*/ 17 w 102"/>
                <a:gd name="T45" fmla="*/ 16 h 61"/>
                <a:gd name="T46" fmla="*/ 24 w 102"/>
                <a:gd name="T47" fmla="*/ 16 h 61"/>
                <a:gd name="T48" fmla="*/ 29 w 102"/>
                <a:gd name="T49" fmla="*/ 21 h 61"/>
                <a:gd name="T50" fmla="*/ 29 w 102"/>
                <a:gd name="T51" fmla="*/ 28 h 61"/>
                <a:gd name="T52" fmla="*/ 33 w 102"/>
                <a:gd name="T53" fmla="*/ 35 h 61"/>
                <a:gd name="T54" fmla="*/ 38 w 102"/>
                <a:gd name="T55" fmla="*/ 42 h 61"/>
                <a:gd name="T56" fmla="*/ 43 w 102"/>
                <a:gd name="T57" fmla="*/ 44 h 61"/>
                <a:gd name="T58" fmla="*/ 43 w 102"/>
                <a:gd name="T59" fmla="*/ 52 h 61"/>
                <a:gd name="T60" fmla="*/ 55 w 102"/>
                <a:gd name="T61" fmla="*/ 56 h 61"/>
                <a:gd name="T62" fmla="*/ 59 w 102"/>
                <a:gd name="T63" fmla="*/ 54 h 61"/>
                <a:gd name="T64" fmla="*/ 69 w 102"/>
                <a:gd name="T65" fmla="*/ 59 h 61"/>
                <a:gd name="T66" fmla="*/ 73 w 102"/>
                <a:gd name="T67" fmla="*/ 61 h 61"/>
                <a:gd name="T68" fmla="*/ 76 w 102"/>
                <a:gd name="T69" fmla="*/ 59 h 61"/>
                <a:gd name="T70" fmla="*/ 81 w 102"/>
                <a:gd name="T71" fmla="*/ 56 h 61"/>
                <a:gd name="T72" fmla="*/ 83 w 102"/>
                <a:gd name="T73" fmla="*/ 61 h 61"/>
                <a:gd name="T74" fmla="*/ 85 w 102"/>
                <a:gd name="T75" fmla="*/ 61 h 61"/>
                <a:gd name="T76" fmla="*/ 90 w 102"/>
                <a:gd name="T77" fmla="*/ 59 h 61"/>
                <a:gd name="T78" fmla="*/ 99 w 102"/>
                <a:gd name="T79" fmla="*/ 52 h 61"/>
                <a:gd name="T80" fmla="*/ 97 w 102"/>
                <a:gd name="T81" fmla="*/ 44 h 61"/>
                <a:gd name="T82" fmla="*/ 102 w 102"/>
                <a:gd name="T83" fmla="*/ 40 h 61"/>
                <a:gd name="T84" fmla="*/ 97 w 102"/>
                <a:gd name="T85" fmla="*/ 3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2" h="61">
                  <a:moveTo>
                    <a:pt x="97" y="35"/>
                  </a:moveTo>
                  <a:lnTo>
                    <a:pt x="95" y="30"/>
                  </a:lnTo>
                  <a:lnTo>
                    <a:pt x="97" y="30"/>
                  </a:lnTo>
                  <a:lnTo>
                    <a:pt x="99" y="28"/>
                  </a:lnTo>
                  <a:lnTo>
                    <a:pt x="95" y="23"/>
                  </a:lnTo>
                  <a:lnTo>
                    <a:pt x="90" y="18"/>
                  </a:lnTo>
                  <a:lnTo>
                    <a:pt x="88" y="21"/>
                  </a:lnTo>
                  <a:lnTo>
                    <a:pt x="88" y="26"/>
                  </a:lnTo>
                  <a:lnTo>
                    <a:pt x="85" y="28"/>
                  </a:lnTo>
                  <a:lnTo>
                    <a:pt x="83" y="28"/>
                  </a:lnTo>
                  <a:lnTo>
                    <a:pt x="83" y="28"/>
                  </a:lnTo>
                  <a:lnTo>
                    <a:pt x="78" y="26"/>
                  </a:lnTo>
                  <a:lnTo>
                    <a:pt x="76" y="26"/>
                  </a:lnTo>
                  <a:lnTo>
                    <a:pt x="73" y="23"/>
                  </a:lnTo>
                  <a:lnTo>
                    <a:pt x="69" y="18"/>
                  </a:lnTo>
                  <a:lnTo>
                    <a:pt x="66" y="18"/>
                  </a:lnTo>
                  <a:lnTo>
                    <a:pt x="62" y="18"/>
                  </a:lnTo>
                  <a:lnTo>
                    <a:pt x="57" y="18"/>
                  </a:lnTo>
                  <a:lnTo>
                    <a:pt x="57" y="16"/>
                  </a:lnTo>
                  <a:lnTo>
                    <a:pt x="55" y="16"/>
                  </a:lnTo>
                  <a:lnTo>
                    <a:pt x="52" y="14"/>
                  </a:lnTo>
                  <a:lnTo>
                    <a:pt x="52" y="11"/>
                  </a:lnTo>
                  <a:lnTo>
                    <a:pt x="50" y="11"/>
                  </a:lnTo>
                  <a:lnTo>
                    <a:pt x="45" y="9"/>
                  </a:lnTo>
                  <a:lnTo>
                    <a:pt x="43" y="11"/>
                  </a:lnTo>
                  <a:lnTo>
                    <a:pt x="40" y="11"/>
                  </a:lnTo>
                  <a:lnTo>
                    <a:pt x="38" y="11"/>
                  </a:lnTo>
                  <a:lnTo>
                    <a:pt x="33" y="9"/>
                  </a:lnTo>
                  <a:lnTo>
                    <a:pt x="29" y="7"/>
                  </a:lnTo>
                  <a:lnTo>
                    <a:pt x="26" y="7"/>
                  </a:lnTo>
                  <a:lnTo>
                    <a:pt x="24" y="9"/>
                  </a:lnTo>
                  <a:lnTo>
                    <a:pt x="21" y="9"/>
                  </a:lnTo>
                  <a:lnTo>
                    <a:pt x="21" y="4"/>
                  </a:lnTo>
                  <a:lnTo>
                    <a:pt x="19" y="4"/>
                  </a:lnTo>
                  <a:lnTo>
                    <a:pt x="19" y="4"/>
                  </a:lnTo>
                  <a:lnTo>
                    <a:pt x="17" y="4"/>
                  </a:lnTo>
                  <a:lnTo>
                    <a:pt x="14" y="4"/>
                  </a:lnTo>
                  <a:lnTo>
                    <a:pt x="7" y="0"/>
                  </a:lnTo>
                  <a:lnTo>
                    <a:pt x="3" y="0"/>
                  </a:lnTo>
                  <a:lnTo>
                    <a:pt x="0" y="2"/>
                  </a:lnTo>
                  <a:lnTo>
                    <a:pt x="3" y="4"/>
                  </a:lnTo>
                  <a:lnTo>
                    <a:pt x="5" y="11"/>
                  </a:lnTo>
                  <a:lnTo>
                    <a:pt x="7" y="11"/>
                  </a:lnTo>
                  <a:lnTo>
                    <a:pt x="10" y="11"/>
                  </a:lnTo>
                  <a:lnTo>
                    <a:pt x="12" y="14"/>
                  </a:lnTo>
                  <a:lnTo>
                    <a:pt x="17" y="16"/>
                  </a:lnTo>
                  <a:lnTo>
                    <a:pt x="21" y="16"/>
                  </a:lnTo>
                  <a:lnTo>
                    <a:pt x="24" y="16"/>
                  </a:lnTo>
                  <a:lnTo>
                    <a:pt x="29" y="18"/>
                  </a:lnTo>
                  <a:lnTo>
                    <a:pt x="29" y="21"/>
                  </a:lnTo>
                  <a:lnTo>
                    <a:pt x="29" y="26"/>
                  </a:lnTo>
                  <a:lnTo>
                    <a:pt x="29" y="28"/>
                  </a:lnTo>
                  <a:lnTo>
                    <a:pt x="31" y="33"/>
                  </a:lnTo>
                  <a:lnTo>
                    <a:pt x="33" y="35"/>
                  </a:lnTo>
                  <a:lnTo>
                    <a:pt x="36" y="37"/>
                  </a:lnTo>
                  <a:lnTo>
                    <a:pt x="38" y="42"/>
                  </a:lnTo>
                  <a:lnTo>
                    <a:pt x="40" y="42"/>
                  </a:lnTo>
                  <a:lnTo>
                    <a:pt x="43" y="44"/>
                  </a:lnTo>
                  <a:lnTo>
                    <a:pt x="43" y="49"/>
                  </a:lnTo>
                  <a:lnTo>
                    <a:pt x="43" y="52"/>
                  </a:lnTo>
                  <a:lnTo>
                    <a:pt x="43" y="54"/>
                  </a:lnTo>
                  <a:lnTo>
                    <a:pt x="55" y="56"/>
                  </a:lnTo>
                  <a:lnTo>
                    <a:pt x="57" y="52"/>
                  </a:lnTo>
                  <a:lnTo>
                    <a:pt x="59" y="54"/>
                  </a:lnTo>
                  <a:lnTo>
                    <a:pt x="62" y="56"/>
                  </a:lnTo>
                  <a:lnTo>
                    <a:pt x="69" y="59"/>
                  </a:lnTo>
                  <a:lnTo>
                    <a:pt x="71" y="61"/>
                  </a:lnTo>
                  <a:lnTo>
                    <a:pt x="73" y="61"/>
                  </a:lnTo>
                  <a:lnTo>
                    <a:pt x="76" y="61"/>
                  </a:lnTo>
                  <a:lnTo>
                    <a:pt x="76" y="59"/>
                  </a:lnTo>
                  <a:lnTo>
                    <a:pt x="76" y="54"/>
                  </a:lnTo>
                  <a:lnTo>
                    <a:pt x="81" y="56"/>
                  </a:lnTo>
                  <a:lnTo>
                    <a:pt x="83" y="61"/>
                  </a:lnTo>
                  <a:lnTo>
                    <a:pt x="83" y="61"/>
                  </a:lnTo>
                  <a:lnTo>
                    <a:pt x="85" y="61"/>
                  </a:lnTo>
                  <a:lnTo>
                    <a:pt x="85" y="61"/>
                  </a:lnTo>
                  <a:lnTo>
                    <a:pt x="88" y="61"/>
                  </a:lnTo>
                  <a:lnTo>
                    <a:pt x="90" y="59"/>
                  </a:lnTo>
                  <a:lnTo>
                    <a:pt x="95" y="56"/>
                  </a:lnTo>
                  <a:lnTo>
                    <a:pt x="99" y="52"/>
                  </a:lnTo>
                  <a:lnTo>
                    <a:pt x="97" y="49"/>
                  </a:lnTo>
                  <a:lnTo>
                    <a:pt x="97" y="44"/>
                  </a:lnTo>
                  <a:lnTo>
                    <a:pt x="99" y="44"/>
                  </a:lnTo>
                  <a:lnTo>
                    <a:pt x="102" y="40"/>
                  </a:lnTo>
                  <a:lnTo>
                    <a:pt x="99" y="37"/>
                  </a:lnTo>
                  <a:lnTo>
                    <a:pt x="97" y="35"/>
                  </a:ln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86" name="Freeform 18">
              <a:extLst>
                <a:ext uri="{FF2B5EF4-FFF2-40B4-BE49-F238E27FC236}">
                  <a16:creationId xmlns:a16="http://schemas.microsoft.com/office/drawing/2014/main" id="{A23A2368-81E7-4F01-8771-D93AE026823C}"/>
                </a:ext>
              </a:extLst>
            </p:cNvPr>
            <p:cNvSpPr>
              <a:spLocks/>
            </p:cNvSpPr>
            <p:nvPr/>
          </p:nvSpPr>
          <p:spPr bwMode="gray">
            <a:xfrm>
              <a:off x="-2144713" y="2171700"/>
              <a:ext cx="182563" cy="173037"/>
            </a:xfrm>
            <a:custGeom>
              <a:avLst/>
              <a:gdLst>
                <a:gd name="T0" fmla="*/ 2 w 49"/>
                <a:gd name="T1" fmla="*/ 31 h 46"/>
                <a:gd name="T2" fmla="*/ 6 w 49"/>
                <a:gd name="T3" fmla="*/ 37 h 46"/>
                <a:gd name="T4" fmla="*/ 13 w 49"/>
                <a:gd name="T5" fmla="*/ 38 h 46"/>
                <a:gd name="T6" fmla="*/ 14 w 49"/>
                <a:gd name="T7" fmla="*/ 41 h 46"/>
                <a:gd name="T8" fmla="*/ 15 w 49"/>
                <a:gd name="T9" fmla="*/ 43 h 46"/>
                <a:gd name="T10" fmla="*/ 18 w 49"/>
                <a:gd name="T11" fmla="*/ 41 h 46"/>
                <a:gd name="T12" fmla="*/ 20 w 49"/>
                <a:gd name="T13" fmla="*/ 43 h 46"/>
                <a:gd name="T14" fmla="*/ 23 w 49"/>
                <a:gd name="T15" fmla="*/ 40 h 46"/>
                <a:gd name="T16" fmla="*/ 26 w 49"/>
                <a:gd name="T17" fmla="*/ 38 h 46"/>
                <a:gd name="T18" fmla="*/ 27 w 49"/>
                <a:gd name="T19" fmla="*/ 38 h 46"/>
                <a:gd name="T20" fmla="*/ 34 w 49"/>
                <a:gd name="T21" fmla="*/ 43 h 46"/>
                <a:gd name="T22" fmla="*/ 42 w 49"/>
                <a:gd name="T23" fmla="*/ 45 h 46"/>
                <a:gd name="T24" fmla="*/ 47 w 49"/>
                <a:gd name="T25" fmla="*/ 41 h 46"/>
                <a:gd name="T26" fmla="*/ 49 w 49"/>
                <a:gd name="T27" fmla="*/ 38 h 46"/>
                <a:gd name="T28" fmla="*/ 47 w 49"/>
                <a:gd name="T29" fmla="*/ 39 h 46"/>
                <a:gd name="T30" fmla="*/ 44 w 49"/>
                <a:gd name="T31" fmla="*/ 35 h 46"/>
                <a:gd name="T32" fmla="*/ 40 w 49"/>
                <a:gd name="T33" fmla="*/ 32 h 46"/>
                <a:gd name="T34" fmla="*/ 39 w 49"/>
                <a:gd name="T35" fmla="*/ 29 h 46"/>
                <a:gd name="T36" fmla="*/ 35 w 49"/>
                <a:gd name="T37" fmla="*/ 29 h 46"/>
                <a:gd name="T38" fmla="*/ 34 w 49"/>
                <a:gd name="T39" fmla="*/ 27 h 46"/>
                <a:gd name="T40" fmla="*/ 35 w 49"/>
                <a:gd name="T41" fmla="*/ 24 h 46"/>
                <a:gd name="T42" fmla="*/ 35 w 49"/>
                <a:gd name="T43" fmla="*/ 21 h 46"/>
                <a:gd name="T44" fmla="*/ 38 w 49"/>
                <a:gd name="T45" fmla="*/ 18 h 46"/>
                <a:gd name="T46" fmla="*/ 40 w 49"/>
                <a:gd name="T47" fmla="*/ 14 h 46"/>
                <a:gd name="T48" fmla="*/ 38 w 49"/>
                <a:gd name="T49" fmla="*/ 11 h 46"/>
                <a:gd name="T50" fmla="*/ 34 w 49"/>
                <a:gd name="T51" fmla="*/ 7 h 46"/>
                <a:gd name="T52" fmla="*/ 35 w 49"/>
                <a:gd name="T53" fmla="*/ 4 h 46"/>
                <a:gd name="T54" fmla="*/ 35 w 49"/>
                <a:gd name="T55" fmla="*/ 0 h 46"/>
                <a:gd name="T56" fmla="*/ 31 w 49"/>
                <a:gd name="T57" fmla="*/ 3 h 46"/>
                <a:gd name="T58" fmla="*/ 28 w 49"/>
                <a:gd name="T59" fmla="*/ 5 h 46"/>
                <a:gd name="T60" fmla="*/ 25 w 49"/>
                <a:gd name="T61" fmla="*/ 8 h 46"/>
                <a:gd name="T62" fmla="*/ 20 w 49"/>
                <a:gd name="T63" fmla="*/ 10 h 46"/>
                <a:gd name="T64" fmla="*/ 14 w 49"/>
                <a:gd name="T65" fmla="*/ 13 h 46"/>
                <a:gd name="T66" fmla="*/ 8 w 49"/>
                <a:gd name="T67" fmla="*/ 20 h 46"/>
                <a:gd name="T68" fmla="*/ 5 w 49"/>
                <a:gd name="T69" fmla="*/ 18 h 46"/>
                <a:gd name="T70" fmla="*/ 1 w 49"/>
                <a:gd name="T71" fmla="*/ 17 h 46"/>
                <a:gd name="T72" fmla="*/ 1 w 49"/>
                <a:gd name="T73" fmla="*/ 19 h 46"/>
                <a:gd name="T74" fmla="*/ 0 w 49"/>
                <a:gd name="T75" fmla="*/ 23 h 46"/>
                <a:gd name="T76" fmla="*/ 3 w 49"/>
                <a:gd name="T77" fmla="*/ 24 h 46"/>
                <a:gd name="T78" fmla="*/ 7 w 49"/>
                <a:gd name="T79" fmla="*/ 26 h 46"/>
                <a:gd name="T80" fmla="*/ 6 w 49"/>
                <a:gd name="T81" fmla="*/ 27 h 46"/>
                <a:gd name="T82" fmla="*/ 2 w 49"/>
                <a:gd name="T83" fmla="*/ 2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46">
                  <a:moveTo>
                    <a:pt x="3" y="29"/>
                  </a:moveTo>
                  <a:cubicBezTo>
                    <a:pt x="2" y="29"/>
                    <a:pt x="2" y="29"/>
                    <a:pt x="2" y="29"/>
                  </a:cubicBezTo>
                  <a:cubicBezTo>
                    <a:pt x="2" y="31"/>
                    <a:pt x="2" y="31"/>
                    <a:pt x="2" y="31"/>
                  </a:cubicBezTo>
                  <a:cubicBezTo>
                    <a:pt x="5" y="33"/>
                    <a:pt x="5" y="33"/>
                    <a:pt x="5" y="33"/>
                  </a:cubicBezTo>
                  <a:cubicBezTo>
                    <a:pt x="5" y="33"/>
                    <a:pt x="5" y="35"/>
                    <a:pt x="5" y="35"/>
                  </a:cubicBezTo>
                  <a:cubicBezTo>
                    <a:pt x="5" y="35"/>
                    <a:pt x="5" y="37"/>
                    <a:pt x="6" y="37"/>
                  </a:cubicBezTo>
                  <a:cubicBezTo>
                    <a:pt x="7" y="38"/>
                    <a:pt x="11" y="41"/>
                    <a:pt x="11" y="41"/>
                  </a:cubicBezTo>
                  <a:cubicBezTo>
                    <a:pt x="11" y="40"/>
                    <a:pt x="11" y="40"/>
                    <a:pt x="11" y="40"/>
                  </a:cubicBezTo>
                  <a:cubicBezTo>
                    <a:pt x="13" y="38"/>
                    <a:pt x="13" y="38"/>
                    <a:pt x="13" y="38"/>
                  </a:cubicBezTo>
                  <a:cubicBezTo>
                    <a:pt x="13" y="38"/>
                    <a:pt x="14" y="38"/>
                    <a:pt x="15" y="39"/>
                  </a:cubicBezTo>
                  <a:cubicBezTo>
                    <a:pt x="15" y="39"/>
                    <a:pt x="15" y="40"/>
                    <a:pt x="15" y="40"/>
                  </a:cubicBezTo>
                  <a:cubicBezTo>
                    <a:pt x="14" y="41"/>
                    <a:pt x="14" y="41"/>
                    <a:pt x="14" y="41"/>
                  </a:cubicBezTo>
                  <a:cubicBezTo>
                    <a:pt x="15" y="42"/>
                    <a:pt x="15" y="42"/>
                    <a:pt x="15" y="42"/>
                  </a:cubicBezTo>
                  <a:cubicBezTo>
                    <a:pt x="14" y="43"/>
                    <a:pt x="14" y="43"/>
                    <a:pt x="14" y="43"/>
                  </a:cubicBezTo>
                  <a:cubicBezTo>
                    <a:pt x="15" y="43"/>
                    <a:pt x="15" y="43"/>
                    <a:pt x="15" y="43"/>
                  </a:cubicBezTo>
                  <a:cubicBezTo>
                    <a:pt x="16" y="42"/>
                    <a:pt x="16" y="42"/>
                    <a:pt x="16" y="42"/>
                  </a:cubicBezTo>
                  <a:cubicBezTo>
                    <a:pt x="17" y="42"/>
                    <a:pt x="17" y="42"/>
                    <a:pt x="17" y="42"/>
                  </a:cubicBezTo>
                  <a:cubicBezTo>
                    <a:pt x="18" y="41"/>
                    <a:pt x="18" y="41"/>
                    <a:pt x="18" y="41"/>
                  </a:cubicBezTo>
                  <a:cubicBezTo>
                    <a:pt x="19" y="42"/>
                    <a:pt x="19" y="42"/>
                    <a:pt x="19" y="42"/>
                  </a:cubicBezTo>
                  <a:cubicBezTo>
                    <a:pt x="19" y="43"/>
                    <a:pt x="19" y="43"/>
                    <a:pt x="19" y="43"/>
                  </a:cubicBezTo>
                  <a:cubicBezTo>
                    <a:pt x="20" y="43"/>
                    <a:pt x="20" y="43"/>
                    <a:pt x="20" y="43"/>
                  </a:cubicBezTo>
                  <a:cubicBezTo>
                    <a:pt x="20" y="43"/>
                    <a:pt x="21" y="42"/>
                    <a:pt x="22" y="42"/>
                  </a:cubicBezTo>
                  <a:cubicBezTo>
                    <a:pt x="22" y="41"/>
                    <a:pt x="24" y="40"/>
                    <a:pt x="24" y="40"/>
                  </a:cubicBezTo>
                  <a:cubicBezTo>
                    <a:pt x="23" y="40"/>
                    <a:pt x="23" y="40"/>
                    <a:pt x="23" y="40"/>
                  </a:cubicBezTo>
                  <a:cubicBezTo>
                    <a:pt x="23" y="39"/>
                    <a:pt x="23" y="39"/>
                    <a:pt x="23" y="39"/>
                  </a:cubicBezTo>
                  <a:cubicBezTo>
                    <a:pt x="25" y="39"/>
                    <a:pt x="25" y="39"/>
                    <a:pt x="25" y="39"/>
                  </a:cubicBezTo>
                  <a:cubicBezTo>
                    <a:pt x="26" y="38"/>
                    <a:pt x="26" y="38"/>
                    <a:pt x="26" y="38"/>
                  </a:cubicBezTo>
                  <a:cubicBezTo>
                    <a:pt x="25" y="38"/>
                    <a:pt x="25" y="38"/>
                    <a:pt x="25" y="38"/>
                  </a:cubicBezTo>
                  <a:cubicBezTo>
                    <a:pt x="26" y="37"/>
                    <a:pt x="26" y="37"/>
                    <a:pt x="26" y="37"/>
                  </a:cubicBezTo>
                  <a:cubicBezTo>
                    <a:pt x="26" y="37"/>
                    <a:pt x="27" y="37"/>
                    <a:pt x="27" y="38"/>
                  </a:cubicBezTo>
                  <a:cubicBezTo>
                    <a:pt x="28" y="38"/>
                    <a:pt x="29" y="38"/>
                    <a:pt x="30" y="39"/>
                  </a:cubicBezTo>
                  <a:cubicBezTo>
                    <a:pt x="30" y="41"/>
                    <a:pt x="31" y="42"/>
                    <a:pt x="32" y="42"/>
                  </a:cubicBezTo>
                  <a:cubicBezTo>
                    <a:pt x="32" y="42"/>
                    <a:pt x="34" y="42"/>
                    <a:pt x="34" y="43"/>
                  </a:cubicBezTo>
                  <a:cubicBezTo>
                    <a:pt x="35" y="44"/>
                    <a:pt x="35" y="45"/>
                    <a:pt x="37" y="45"/>
                  </a:cubicBezTo>
                  <a:cubicBezTo>
                    <a:pt x="39" y="45"/>
                    <a:pt x="39" y="45"/>
                    <a:pt x="40" y="45"/>
                  </a:cubicBezTo>
                  <a:cubicBezTo>
                    <a:pt x="41" y="46"/>
                    <a:pt x="42" y="45"/>
                    <a:pt x="42" y="45"/>
                  </a:cubicBezTo>
                  <a:cubicBezTo>
                    <a:pt x="42" y="44"/>
                    <a:pt x="43" y="43"/>
                    <a:pt x="44" y="42"/>
                  </a:cubicBezTo>
                  <a:cubicBezTo>
                    <a:pt x="45" y="42"/>
                    <a:pt x="46" y="42"/>
                    <a:pt x="46" y="41"/>
                  </a:cubicBezTo>
                  <a:cubicBezTo>
                    <a:pt x="47" y="41"/>
                    <a:pt x="47" y="41"/>
                    <a:pt x="47" y="41"/>
                  </a:cubicBezTo>
                  <a:cubicBezTo>
                    <a:pt x="48" y="41"/>
                    <a:pt x="48" y="41"/>
                    <a:pt x="48" y="41"/>
                  </a:cubicBezTo>
                  <a:cubicBezTo>
                    <a:pt x="48" y="39"/>
                    <a:pt x="48" y="39"/>
                    <a:pt x="48" y="39"/>
                  </a:cubicBezTo>
                  <a:cubicBezTo>
                    <a:pt x="49" y="38"/>
                    <a:pt x="49" y="38"/>
                    <a:pt x="49" y="38"/>
                  </a:cubicBezTo>
                  <a:cubicBezTo>
                    <a:pt x="48" y="38"/>
                    <a:pt x="48" y="38"/>
                    <a:pt x="48" y="38"/>
                  </a:cubicBezTo>
                  <a:cubicBezTo>
                    <a:pt x="47" y="39"/>
                    <a:pt x="47" y="39"/>
                    <a:pt x="47" y="39"/>
                  </a:cubicBezTo>
                  <a:cubicBezTo>
                    <a:pt x="47" y="39"/>
                    <a:pt x="47" y="39"/>
                    <a:pt x="47" y="39"/>
                  </a:cubicBezTo>
                  <a:cubicBezTo>
                    <a:pt x="47" y="38"/>
                    <a:pt x="47" y="38"/>
                    <a:pt x="47" y="38"/>
                  </a:cubicBezTo>
                  <a:cubicBezTo>
                    <a:pt x="44" y="36"/>
                    <a:pt x="44" y="36"/>
                    <a:pt x="44" y="36"/>
                  </a:cubicBezTo>
                  <a:cubicBezTo>
                    <a:pt x="44" y="35"/>
                    <a:pt x="44" y="35"/>
                    <a:pt x="44" y="35"/>
                  </a:cubicBezTo>
                  <a:cubicBezTo>
                    <a:pt x="42" y="34"/>
                    <a:pt x="42" y="34"/>
                    <a:pt x="42" y="34"/>
                  </a:cubicBezTo>
                  <a:cubicBezTo>
                    <a:pt x="41" y="32"/>
                    <a:pt x="41" y="32"/>
                    <a:pt x="41" y="32"/>
                  </a:cubicBezTo>
                  <a:cubicBezTo>
                    <a:pt x="40" y="32"/>
                    <a:pt x="40" y="32"/>
                    <a:pt x="40" y="32"/>
                  </a:cubicBezTo>
                  <a:cubicBezTo>
                    <a:pt x="40" y="31"/>
                    <a:pt x="40" y="31"/>
                    <a:pt x="40" y="31"/>
                  </a:cubicBezTo>
                  <a:cubicBezTo>
                    <a:pt x="40" y="31"/>
                    <a:pt x="40" y="31"/>
                    <a:pt x="40" y="31"/>
                  </a:cubicBezTo>
                  <a:cubicBezTo>
                    <a:pt x="39" y="29"/>
                    <a:pt x="39" y="29"/>
                    <a:pt x="39" y="29"/>
                  </a:cubicBezTo>
                  <a:cubicBezTo>
                    <a:pt x="38" y="30"/>
                    <a:pt x="38" y="30"/>
                    <a:pt x="38" y="30"/>
                  </a:cubicBezTo>
                  <a:cubicBezTo>
                    <a:pt x="37" y="30"/>
                    <a:pt x="37" y="30"/>
                    <a:pt x="37" y="30"/>
                  </a:cubicBezTo>
                  <a:cubicBezTo>
                    <a:pt x="35" y="29"/>
                    <a:pt x="35" y="29"/>
                    <a:pt x="35" y="29"/>
                  </a:cubicBezTo>
                  <a:cubicBezTo>
                    <a:pt x="35" y="28"/>
                    <a:pt x="35" y="28"/>
                    <a:pt x="35" y="28"/>
                  </a:cubicBezTo>
                  <a:cubicBezTo>
                    <a:pt x="35" y="27"/>
                    <a:pt x="35" y="27"/>
                    <a:pt x="35" y="27"/>
                  </a:cubicBezTo>
                  <a:cubicBezTo>
                    <a:pt x="34" y="27"/>
                    <a:pt x="34" y="27"/>
                    <a:pt x="34" y="27"/>
                  </a:cubicBezTo>
                  <a:cubicBezTo>
                    <a:pt x="34" y="25"/>
                    <a:pt x="34" y="25"/>
                    <a:pt x="34" y="25"/>
                  </a:cubicBezTo>
                  <a:cubicBezTo>
                    <a:pt x="35" y="24"/>
                    <a:pt x="35" y="24"/>
                    <a:pt x="35" y="24"/>
                  </a:cubicBezTo>
                  <a:cubicBezTo>
                    <a:pt x="35" y="24"/>
                    <a:pt x="35" y="24"/>
                    <a:pt x="35" y="24"/>
                  </a:cubicBezTo>
                  <a:cubicBezTo>
                    <a:pt x="34" y="23"/>
                    <a:pt x="34" y="23"/>
                    <a:pt x="34" y="23"/>
                  </a:cubicBezTo>
                  <a:cubicBezTo>
                    <a:pt x="34" y="22"/>
                    <a:pt x="34" y="22"/>
                    <a:pt x="34" y="22"/>
                  </a:cubicBezTo>
                  <a:cubicBezTo>
                    <a:pt x="35" y="21"/>
                    <a:pt x="35" y="21"/>
                    <a:pt x="35" y="21"/>
                  </a:cubicBezTo>
                  <a:cubicBezTo>
                    <a:pt x="38" y="21"/>
                    <a:pt x="38" y="21"/>
                    <a:pt x="38" y="21"/>
                  </a:cubicBezTo>
                  <a:cubicBezTo>
                    <a:pt x="37" y="19"/>
                    <a:pt x="37" y="19"/>
                    <a:pt x="37" y="19"/>
                  </a:cubicBezTo>
                  <a:cubicBezTo>
                    <a:pt x="38" y="18"/>
                    <a:pt x="38" y="18"/>
                    <a:pt x="38" y="18"/>
                  </a:cubicBezTo>
                  <a:cubicBezTo>
                    <a:pt x="37" y="16"/>
                    <a:pt x="37" y="16"/>
                    <a:pt x="37" y="16"/>
                  </a:cubicBezTo>
                  <a:cubicBezTo>
                    <a:pt x="39" y="15"/>
                    <a:pt x="39" y="15"/>
                    <a:pt x="39" y="15"/>
                  </a:cubicBezTo>
                  <a:cubicBezTo>
                    <a:pt x="40" y="14"/>
                    <a:pt x="40" y="14"/>
                    <a:pt x="40" y="14"/>
                  </a:cubicBezTo>
                  <a:cubicBezTo>
                    <a:pt x="37" y="13"/>
                    <a:pt x="37" y="13"/>
                    <a:pt x="37" y="13"/>
                  </a:cubicBezTo>
                  <a:cubicBezTo>
                    <a:pt x="38" y="12"/>
                    <a:pt x="38" y="12"/>
                    <a:pt x="38" y="12"/>
                  </a:cubicBezTo>
                  <a:cubicBezTo>
                    <a:pt x="38" y="12"/>
                    <a:pt x="38" y="12"/>
                    <a:pt x="38" y="11"/>
                  </a:cubicBezTo>
                  <a:cubicBezTo>
                    <a:pt x="37" y="11"/>
                    <a:pt x="35" y="9"/>
                    <a:pt x="35" y="9"/>
                  </a:cubicBezTo>
                  <a:cubicBezTo>
                    <a:pt x="35" y="9"/>
                    <a:pt x="33" y="8"/>
                    <a:pt x="33" y="8"/>
                  </a:cubicBezTo>
                  <a:cubicBezTo>
                    <a:pt x="34" y="7"/>
                    <a:pt x="34" y="7"/>
                    <a:pt x="34" y="7"/>
                  </a:cubicBezTo>
                  <a:cubicBezTo>
                    <a:pt x="34" y="6"/>
                    <a:pt x="34" y="6"/>
                    <a:pt x="34" y="6"/>
                  </a:cubicBezTo>
                  <a:cubicBezTo>
                    <a:pt x="34" y="5"/>
                    <a:pt x="34" y="5"/>
                    <a:pt x="34" y="5"/>
                  </a:cubicBezTo>
                  <a:cubicBezTo>
                    <a:pt x="35" y="4"/>
                    <a:pt x="35" y="4"/>
                    <a:pt x="35" y="4"/>
                  </a:cubicBezTo>
                  <a:cubicBezTo>
                    <a:pt x="36" y="4"/>
                    <a:pt x="36" y="4"/>
                    <a:pt x="36" y="4"/>
                  </a:cubicBezTo>
                  <a:cubicBezTo>
                    <a:pt x="37" y="1"/>
                    <a:pt x="37" y="1"/>
                    <a:pt x="37" y="1"/>
                  </a:cubicBezTo>
                  <a:cubicBezTo>
                    <a:pt x="35" y="0"/>
                    <a:pt x="35" y="0"/>
                    <a:pt x="35" y="0"/>
                  </a:cubicBezTo>
                  <a:cubicBezTo>
                    <a:pt x="34" y="1"/>
                    <a:pt x="34" y="1"/>
                    <a:pt x="34" y="1"/>
                  </a:cubicBezTo>
                  <a:cubicBezTo>
                    <a:pt x="32" y="2"/>
                    <a:pt x="32" y="2"/>
                    <a:pt x="32" y="2"/>
                  </a:cubicBezTo>
                  <a:cubicBezTo>
                    <a:pt x="31" y="3"/>
                    <a:pt x="31" y="3"/>
                    <a:pt x="31" y="3"/>
                  </a:cubicBezTo>
                  <a:cubicBezTo>
                    <a:pt x="28" y="3"/>
                    <a:pt x="28" y="3"/>
                    <a:pt x="28" y="3"/>
                  </a:cubicBezTo>
                  <a:cubicBezTo>
                    <a:pt x="27" y="5"/>
                    <a:pt x="27" y="5"/>
                    <a:pt x="27" y="5"/>
                  </a:cubicBezTo>
                  <a:cubicBezTo>
                    <a:pt x="28" y="5"/>
                    <a:pt x="28" y="5"/>
                    <a:pt x="28" y="5"/>
                  </a:cubicBezTo>
                  <a:cubicBezTo>
                    <a:pt x="26" y="7"/>
                    <a:pt x="26" y="7"/>
                    <a:pt x="26" y="7"/>
                  </a:cubicBezTo>
                  <a:cubicBezTo>
                    <a:pt x="27" y="8"/>
                    <a:pt x="27" y="8"/>
                    <a:pt x="27" y="8"/>
                  </a:cubicBezTo>
                  <a:cubicBezTo>
                    <a:pt x="25" y="8"/>
                    <a:pt x="25" y="8"/>
                    <a:pt x="25" y="8"/>
                  </a:cubicBezTo>
                  <a:cubicBezTo>
                    <a:pt x="25" y="8"/>
                    <a:pt x="25" y="8"/>
                    <a:pt x="25" y="8"/>
                  </a:cubicBezTo>
                  <a:cubicBezTo>
                    <a:pt x="21" y="8"/>
                    <a:pt x="21" y="8"/>
                    <a:pt x="21" y="8"/>
                  </a:cubicBezTo>
                  <a:cubicBezTo>
                    <a:pt x="21" y="8"/>
                    <a:pt x="20" y="9"/>
                    <a:pt x="20" y="10"/>
                  </a:cubicBezTo>
                  <a:cubicBezTo>
                    <a:pt x="20" y="11"/>
                    <a:pt x="20" y="12"/>
                    <a:pt x="20" y="12"/>
                  </a:cubicBezTo>
                  <a:cubicBezTo>
                    <a:pt x="20" y="12"/>
                    <a:pt x="16" y="12"/>
                    <a:pt x="15" y="12"/>
                  </a:cubicBezTo>
                  <a:cubicBezTo>
                    <a:pt x="14" y="11"/>
                    <a:pt x="14" y="12"/>
                    <a:pt x="14" y="13"/>
                  </a:cubicBezTo>
                  <a:cubicBezTo>
                    <a:pt x="13" y="13"/>
                    <a:pt x="12" y="16"/>
                    <a:pt x="12" y="16"/>
                  </a:cubicBezTo>
                  <a:cubicBezTo>
                    <a:pt x="10" y="19"/>
                    <a:pt x="10" y="19"/>
                    <a:pt x="10" y="19"/>
                  </a:cubicBezTo>
                  <a:cubicBezTo>
                    <a:pt x="10" y="19"/>
                    <a:pt x="8" y="19"/>
                    <a:pt x="8" y="20"/>
                  </a:cubicBezTo>
                  <a:cubicBezTo>
                    <a:pt x="8" y="21"/>
                    <a:pt x="7" y="21"/>
                    <a:pt x="6" y="20"/>
                  </a:cubicBezTo>
                  <a:cubicBezTo>
                    <a:pt x="5" y="19"/>
                    <a:pt x="4" y="18"/>
                    <a:pt x="4" y="18"/>
                  </a:cubicBezTo>
                  <a:cubicBezTo>
                    <a:pt x="5" y="18"/>
                    <a:pt x="5" y="18"/>
                    <a:pt x="5" y="18"/>
                  </a:cubicBezTo>
                  <a:cubicBezTo>
                    <a:pt x="3" y="17"/>
                    <a:pt x="3" y="17"/>
                    <a:pt x="3" y="17"/>
                  </a:cubicBezTo>
                  <a:cubicBezTo>
                    <a:pt x="3" y="15"/>
                    <a:pt x="3" y="15"/>
                    <a:pt x="3" y="15"/>
                  </a:cubicBezTo>
                  <a:cubicBezTo>
                    <a:pt x="1" y="17"/>
                    <a:pt x="1" y="17"/>
                    <a:pt x="1" y="17"/>
                  </a:cubicBezTo>
                  <a:cubicBezTo>
                    <a:pt x="1" y="18"/>
                    <a:pt x="1" y="18"/>
                    <a:pt x="1" y="18"/>
                  </a:cubicBezTo>
                  <a:cubicBezTo>
                    <a:pt x="1" y="19"/>
                    <a:pt x="1" y="19"/>
                    <a:pt x="1" y="19"/>
                  </a:cubicBezTo>
                  <a:cubicBezTo>
                    <a:pt x="1" y="19"/>
                    <a:pt x="1" y="19"/>
                    <a:pt x="1" y="19"/>
                  </a:cubicBezTo>
                  <a:cubicBezTo>
                    <a:pt x="0" y="21"/>
                    <a:pt x="0" y="21"/>
                    <a:pt x="0" y="21"/>
                  </a:cubicBezTo>
                  <a:cubicBezTo>
                    <a:pt x="0" y="22"/>
                    <a:pt x="0" y="22"/>
                    <a:pt x="0" y="22"/>
                  </a:cubicBezTo>
                  <a:cubicBezTo>
                    <a:pt x="0" y="23"/>
                    <a:pt x="0" y="23"/>
                    <a:pt x="0" y="23"/>
                  </a:cubicBezTo>
                  <a:cubicBezTo>
                    <a:pt x="0" y="23"/>
                    <a:pt x="0" y="23"/>
                    <a:pt x="0" y="23"/>
                  </a:cubicBezTo>
                  <a:cubicBezTo>
                    <a:pt x="2" y="23"/>
                    <a:pt x="2" y="23"/>
                    <a:pt x="2" y="23"/>
                  </a:cubicBezTo>
                  <a:cubicBezTo>
                    <a:pt x="3" y="24"/>
                    <a:pt x="3" y="24"/>
                    <a:pt x="3" y="24"/>
                  </a:cubicBezTo>
                  <a:cubicBezTo>
                    <a:pt x="7" y="25"/>
                    <a:pt x="7" y="25"/>
                    <a:pt x="7" y="25"/>
                  </a:cubicBezTo>
                  <a:cubicBezTo>
                    <a:pt x="7" y="25"/>
                    <a:pt x="7" y="25"/>
                    <a:pt x="7" y="25"/>
                  </a:cubicBezTo>
                  <a:cubicBezTo>
                    <a:pt x="7" y="26"/>
                    <a:pt x="7" y="26"/>
                    <a:pt x="7" y="26"/>
                  </a:cubicBezTo>
                  <a:cubicBezTo>
                    <a:pt x="6" y="27"/>
                    <a:pt x="6" y="27"/>
                    <a:pt x="6" y="27"/>
                  </a:cubicBezTo>
                  <a:cubicBezTo>
                    <a:pt x="6" y="27"/>
                    <a:pt x="6" y="27"/>
                    <a:pt x="6" y="27"/>
                  </a:cubicBezTo>
                  <a:cubicBezTo>
                    <a:pt x="6" y="27"/>
                    <a:pt x="6" y="27"/>
                    <a:pt x="6" y="27"/>
                  </a:cubicBezTo>
                  <a:cubicBezTo>
                    <a:pt x="4" y="27"/>
                    <a:pt x="4" y="27"/>
                    <a:pt x="4" y="27"/>
                  </a:cubicBezTo>
                  <a:cubicBezTo>
                    <a:pt x="2" y="26"/>
                    <a:pt x="2" y="26"/>
                    <a:pt x="2" y="26"/>
                  </a:cubicBezTo>
                  <a:cubicBezTo>
                    <a:pt x="2" y="26"/>
                    <a:pt x="2" y="26"/>
                    <a:pt x="2" y="26"/>
                  </a:cubicBezTo>
                  <a:cubicBezTo>
                    <a:pt x="2" y="27"/>
                    <a:pt x="2" y="27"/>
                    <a:pt x="2" y="27"/>
                  </a:cubicBezTo>
                  <a:lnTo>
                    <a:pt x="3" y="29"/>
                  </a:ln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87" name="Freeform 19">
              <a:extLst>
                <a:ext uri="{FF2B5EF4-FFF2-40B4-BE49-F238E27FC236}">
                  <a16:creationId xmlns:a16="http://schemas.microsoft.com/office/drawing/2014/main" id="{493DCF57-DA67-449B-ACB2-A24735A88FB2}"/>
                </a:ext>
              </a:extLst>
            </p:cNvPr>
            <p:cNvSpPr>
              <a:spLocks noEditPoints="1"/>
            </p:cNvSpPr>
            <p:nvPr/>
          </p:nvSpPr>
          <p:spPr bwMode="gray">
            <a:xfrm>
              <a:off x="-3217863" y="1954213"/>
              <a:ext cx="1665288" cy="1409700"/>
            </a:xfrm>
            <a:custGeom>
              <a:avLst/>
              <a:gdLst>
                <a:gd name="T0" fmla="*/ 171 w 444"/>
                <a:gd name="T1" fmla="*/ 35 h 376"/>
                <a:gd name="T2" fmla="*/ 177 w 444"/>
                <a:gd name="T3" fmla="*/ 36 h 376"/>
                <a:gd name="T4" fmla="*/ 128 w 444"/>
                <a:gd name="T5" fmla="*/ 52 h 376"/>
                <a:gd name="T6" fmla="*/ 85 w 444"/>
                <a:gd name="T7" fmla="*/ 61 h 376"/>
                <a:gd name="T8" fmla="*/ 89 w 444"/>
                <a:gd name="T9" fmla="*/ 59 h 376"/>
                <a:gd name="T10" fmla="*/ 151 w 444"/>
                <a:gd name="T11" fmla="*/ 60 h 376"/>
                <a:gd name="T12" fmla="*/ 63 w 444"/>
                <a:gd name="T13" fmla="*/ 63 h 376"/>
                <a:gd name="T14" fmla="*/ 55 w 444"/>
                <a:gd name="T15" fmla="*/ 66 h 376"/>
                <a:gd name="T16" fmla="*/ 36 w 444"/>
                <a:gd name="T17" fmla="*/ 78 h 376"/>
                <a:gd name="T18" fmla="*/ 32 w 444"/>
                <a:gd name="T19" fmla="*/ 76 h 376"/>
                <a:gd name="T20" fmla="*/ 129 w 444"/>
                <a:gd name="T21" fmla="*/ 1 h 376"/>
                <a:gd name="T22" fmla="*/ 126 w 444"/>
                <a:gd name="T23" fmla="*/ 2 h 376"/>
                <a:gd name="T24" fmla="*/ 183 w 444"/>
                <a:gd name="T25" fmla="*/ 91 h 376"/>
                <a:gd name="T26" fmla="*/ 308 w 444"/>
                <a:gd name="T27" fmla="*/ 360 h 376"/>
                <a:gd name="T28" fmla="*/ 340 w 444"/>
                <a:gd name="T29" fmla="*/ 337 h 376"/>
                <a:gd name="T30" fmla="*/ 362 w 444"/>
                <a:gd name="T31" fmla="*/ 319 h 376"/>
                <a:gd name="T32" fmla="*/ 356 w 444"/>
                <a:gd name="T33" fmla="*/ 283 h 376"/>
                <a:gd name="T34" fmla="*/ 396 w 444"/>
                <a:gd name="T35" fmla="*/ 257 h 376"/>
                <a:gd name="T36" fmla="*/ 391 w 444"/>
                <a:gd name="T37" fmla="*/ 228 h 376"/>
                <a:gd name="T38" fmla="*/ 376 w 444"/>
                <a:gd name="T39" fmla="*/ 191 h 376"/>
                <a:gd name="T40" fmla="*/ 407 w 444"/>
                <a:gd name="T41" fmla="*/ 167 h 376"/>
                <a:gd name="T42" fmla="*/ 433 w 444"/>
                <a:gd name="T43" fmla="*/ 145 h 376"/>
                <a:gd name="T44" fmla="*/ 395 w 444"/>
                <a:gd name="T45" fmla="*/ 118 h 376"/>
                <a:gd name="T46" fmla="*/ 368 w 444"/>
                <a:gd name="T47" fmla="*/ 107 h 376"/>
                <a:gd name="T48" fmla="*/ 334 w 444"/>
                <a:gd name="T49" fmla="*/ 99 h 376"/>
                <a:gd name="T50" fmla="*/ 300 w 444"/>
                <a:gd name="T51" fmla="*/ 101 h 376"/>
                <a:gd name="T52" fmla="*/ 276 w 444"/>
                <a:gd name="T53" fmla="*/ 80 h 376"/>
                <a:gd name="T54" fmla="*/ 233 w 444"/>
                <a:gd name="T55" fmla="*/ 43 h 376"/>
                <a:gd name="T56" fmla="*/ 192 w 444"/>
                <a:gd name="T57" fmla="*/ 39 h 376"/>
                <a:gd name="T58" fmla="*/ 183 w 444"/>
                <a:gd name="T59" fmla="*/ 88 h 376"/>
                <a:gd name="T60" fmla="*/ 179 w 444"/>
                <a:gd name="T61" fmla="*/ 83 h 376"/>
                <a:gd name="T62" fmla="*/ 160 w 444"/>
                <a:gd name="T63" fmla="*/ 99 h 376"/>
                <a:gd name="T64" fmla="*/ 146 w 444"/>
                <a:gd name="T65" fmla="*/ 78 h 376"/>
                <a:gd name="T66" fmla="*/ 103 w 444"/>
                <a:gd name="T67" fmla="*/ 65 h 376"/>
                <a:gd name="T68" fmla="*/ 56 w 444"/>
                <a:gd name="T69" fmla="*/ 80 h 376"/>
                <a:gd name="T70" fmla="*/ 50 w 444"/>
                <a:gd name="T71" fmla="*/ 105 h 376"/>
                <a:gd name="T72" fmla="*/ 67 w 444"/>
                <a:gd name="T73" fmla="*/ 122 h 376"/>
                <a:gd name="T74" fmla="*/ 54 w 444"/>
                <a:gd name="T75" fmla="*/ 188 h 376"/>
                <a:gd name="T76" fmla="*/ 27 w 444"/>
                <a:gd name="T77" fmla="*/ 200 h 376"/>
                <a:gd name="T78" fmla="*/ 47 w 444"/>
                <a:gd name="T79" fmla="*/ 223 h 376"/>
                <a:gd name="T80" fmla="*/ 58 w 444"/>
                <a:gd name="T81" fmla="*/ 250 h 376"/>
                <a:gd name="T82" fmla="*/ 95 w 444"/>
                <a:gd name="T83" fmla="*/ 236 h 376"/>
                <a:gd name="T84" fmla="*/ 118 w 444"/>
                <a:gd name="T85" fmla="*/ 236 h 376"/>
                <a:gd name="T86" fmla="*/ 127 w 444"/>
                <a:gd name="T87" fmla="*/ 259 h 376"/>
                <a:gd name="T88" fmla="*/ 130 w 444"/>
                <a:gd name="T89" fmla="*/ 278 h 376"/>
                <a:gd name="T90" fmla="*/ 166 w 444"/>
                <a:gd name="T91" fmla="*/ 269 h 376"/>
                <a:gd name="T92" fmla="*/ 173 w 444"/>
                <a:gd name="T93" fmla="*/ 239 h 376"/>
                <a:gd name="T94" fmla="*/ 176 w 444"/>
                <a:gd name="T95" fmla="*/ 220 h 376"/>
                <a:gd name="T96" fmla="*/ 204 w 444"/>
                <a:gd name="T97" fmla="*/ 233 h 376"/>
                <a:gd name="T98" fmla="*/ 232 w 444"/>
                <a:gd name="T99" fmla="*/ 224 h 376"/>
                <a:gd name="T100" fmla="*/ 220 w 444"/>
                <a:gd name="T101" fmla="*/ 251 h 376"/>
                <a:gd name="T102" fmla="*/ 223 w 444"/>
                <a:gd name="T103" fmla="*/ 266 h 376"/>
                <a:gd name="T104" fmla="*/ 236 w 444"/>
                <a:gd name="T105" fmla="*/ 287 h 376"/>
                <a:gd name="T106" fmla="*/ 249 w 444"/>
                <a:gd name="T107" fmla="*/ 303 h 376"/>
                <a:gd name="T108" fmla="*/ 255 w 444"/>
                <a:gd name="T109" fmla="*/ 323 h 376"/>
                <a:gd name="T110" fmla="*/ 269 w 444"/>
                <a:gd name="T111" fmla="*/ 330 h 376"/>
                <a:gd name="T112" fmla="*/ 273 w 444"/>
                <a:gd name="T113" fmla="*/ 346 h 376"/>
                <a:gd name="T114" fmla="*/ 270 w 444"/>
                <a:gd name="T115" fmla="*/ 367 h 376"/>
                <a:gd name="T116" fmla="*/ 288 w 444"/>
                <a:gd name="T117" fmla="*/ 369 h 376"/>
                <a:gd name="T118" fmla="*/ 296 w 444"/>
                <a:gd name="T119" fmla="*/ 363 h 376"/>
                <a:gd name="T120" fmla="*/ 211 w 444"/>
                <a:gd name="T121" fmla="*/ 149 h 376"/>
                <a:gd name="T122" fmla="*/ 184 w 444"/>
                <a:gd name="T123" fmla="*/ 132 h 376"/>
                <a:gd name="T124" fmla="*/ 200 w 444"/>
                <a:gd name="T125" fmla="*/ 132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4" h="376">
                  <a:moveTo>
                    <a:pt x="13" y="85"/>
                  </a:moveTo>
                  <a:cubicBezTo>
                    <a:pt x="12" y="85"/>
                    <a:pt x="12" y="85"/>
                    <a:pt x="12" y="85"/>
                  </a:cubicBezTo>
                  <a:cubicBezTo>
                    <a:pt x="11" y="84"/>
                    <a:pt x="11" y="84"/>
                    <a:pt x="11" y="84"/>
                  </a:cubicBezTo>
                  <a:cubicBezTo>
                    <a:pt x="12" y="84"/>
                    <a:pt x="12" y="84"/>
                    <a:pt x="12" y="84"/>
                  </a:cubicBezTo>
                  <a:cubicBezTo>
                    <a:pt x="12" y="83"/>
                    <a:pt x="12" y="83"/>
                    <a:pt x="12" y="83"/>
                  </a:cubicBezTo>
                  <a:cubicBezTo>
                    <a:pt x="15" y="83"/>
                    <a:pt x="15" y="83"/>
                    <a:pt x="15" y="83"/>
                  </a:cubicBezTo>
                  <a:cubicBezTo>
                    <a:pt x="15" y="84"/>
                    <a:pt x="15" y="84"/>
                    <a:pt x="15" y="84"/>
                  </a:cubicBezTo>
                  <a:cubicBezTo>
                    <a:pt x="14" y="84"/>
                    <a:pt x="14" y="84"/>
                    <a:pt x="14" y="84"/>
                  </a:cubicBezTo>
                  <a:cubicBezTo>
                    <a:pt x="13" y="85"/>
                    <a:pt x="13" y="85"/>
                    <a:pt x="13" y="85"/>
                  </a:cubicBezTo>
                  <a:close/>
                  <a:moveTo>
                    <a:pt x="6" y="85"/>
                  </a:moveTo>
                  <a:cubicBezTo>
                    <a:pt x="5" y="85"/>
                    <a:pt x="5" y="85"/>
                    <a:pt x="5" y="85"/>
                  </a:cubicBezTo>
                  <a:cubicBezTo>
                    <a:pt x="5" y="85"/>
                    <a:pt x="5" y="85"/>
                    <a:pt x="5" y="85"/>
                  </a:cubicBezTo>
                  <a:cubicBezTo>
                    <a:pt x="4" y="85"/>
                    <a:pt x="4" y="85"/>
                    <a:pt x="4" y="85"/>
                  </a:cubicBezTo>
                  <a:cubicBezTo>
                    <a:pt x="3" y="85"/>
                    <a:pt x="3" y="85"/>
                    <a:pt x="3" y="85"/>
                  </a:cubicBezTo>
                  <a:cubicBezTo>
                    <a:pt x="1" y="84"/>
                    <a:pt x="1" y="84"/>
                    <a:pt x="1" y="84"/>
                  </a:cubicBezTo>
                  <a:cubicBezTo>
                    <a:pt x="0" y="85"/>
                    <a:pt x="0" y="85"/>
                    <a:pt x="0" y="85"/>
                  </a:cubicBezTo>
                  <a:cubicBezTo>
                    <a:pt x="0" y="85"/>
                    <a:pt x="0" y="85"/>
                    <a:pt x="0" y="85"/>
                  </a:cubicBezTo>
                  <a:cubicBezTo>
                    <a:pt x="0" y="84"/>
                    <a:pt x="0" y="84"/>
                    <a:pt x="0" y="84"/>
                  </a:cubicBezTo>
                  <a:cubicBezTo>
                    <a:pt x="0" y="83"/>
                    <a:pt x="0" y="83"/>
                    <a:pt x="0" y="83"/>
                  </a:cubicBezTo>
                  <a:cubicBezTo>
                    <a:pt x="0" y="83"/>
                    <a:pt x="0" y="83"/>
                    <a:pt x="0" y="83"/>
                  </a:cubicBezTo>
                  <a:cubicBezTo>
                    <a:pt x="1" y="83"/>
                    <a:pt x="1" y="83"/>
                    <a:pt x="1" y="83"/>
                  </a:cubicBezTo>
                  <a:cubicBezTo>
                    <a:pt x="2" y="83"/>
                    <a:pt x="2" y="83"/>
                    <a:pt x="2" y="83"/>
                  </a:cubicBezTo>
                  <a:cubicBezTo>
                    <a:pt x="5" y="84"/>
                    <a:pt x="5" y="84"/>
                    <a:pt x="5" y="84"/>
                  </a:cubicBezTo>
                  <a:cubicBezTo>
                    <a:pt x="6" y="84"/>
                    <a:pt x="6" y="84"/>
                    <a:pt x="6" y="84"/>
                  </a:cubicBezTo>
                  <a:cubicBezTo>
                    <a:pt x="6" y="85"/>
                    <a:pt x="6" y="85"/>
                    <a:pt x="6" y="85"/>
                  </a:cubicBezTo>
                  <a:close/>
                  <a:moveTo>
                    <a:pt x="171" y="35"/>
                  </a:moveTo>
                  <a:cubicBezTo>
                    <a:pt x="171" y="35"/>
                    <a:pt x="171" y="35"/>
                    <a:pt x="171" y="35"/>
                  </a:cubicBezTo>
                  <a:cubicBezTo>
                    <a:pt x="170" y="34"/>
                    <a:pt x="170" y="34"/>
                    <a:pt x="170" y="34"/>
                  </a:cubicBezTo>
                  <a:cubicBezTo>
                    <a:pt x="171" y="33"/>
                    <a:pt x="171" y="33"/>
                    <a:pt x="171" y="33"/>
                  </a:cubicBezTo>
                  <a:cubicBezTo>
                    <a:pt x="171" y="33"/>
                    <a:pt x="171" y="33"/>
                    <a:pt x="171" y="33"/>
                  </a:cubicBezTo>
                  <a:cubicBezTo>
                    <a:pt x="171" y="32"/>
                    <a:pt x="171" y="32"/>
                    <a:pt x="171" y="32"/>
                  </a:cubicBezTo>
                  <a:cubicBezTo>
                    <a:pt x="170" y="33"/>
                    <a:pt x="170" y="33"/>
                    <a:pt x="170" y="33"/>
                  </a:cubicBezTo>
                  <a:cubicBezTo>
                    <a:pt x="170" y="33"/>
                    <a:pt x="170" y="33"/>
                    <a:pt x="170" y="33"/>
                  </a:cubicBezTo>
                  <a:cubicBezTo>
                    <a:pt x="170" y="32"/>
                    <a:pt x="170" y="32"/>
                    <a:pt x="170" y="32"/>
                  </a:cubicBezTo>
                  <a:cubicBezTo>
                    <a:pt x="170" y="31"/>
                    <a:pt x="170" y="31"/>
                    <a:pt x="170" y="31"/>
                  </a:cubicBezTo>
                  <a:cubicBezTo>
                    <a:pt x="172" y="29"/>
                    <a:pt x="172" y="29"/>
                    <a:pt x="172" y="29"/>
                  </a:cubicBezTo>
                  <a:cubicBezTo>
                    <a:pt x="173" y="29"/>
                    <a:pt x="173" y="29"/>
                    <a:pt x="173" y="29"/>
                  </a:cubicBezTo>
                  <a:cubicBezTo>
                    <a:pt x="175" y="30"/>
                    <a:pt x="175" y="30"/>
                    <a:pt x="175" y="30"/>
                  </a:cubicBezTo>
                  <a:cubicBezTo>
                    <a:pt x="175" y="30"/>
                    <a:pt x="175" y="30"/>
                    <a:pt x="175" y="30"/>
                  </a:cubicBezTo>
                  <a:cubicBezTo>
                    <a:pt x="175" y="30"/>
                    <a:pt x="175" y="30"/>
                    <a:pt x="175" y="30"/>
                  </a:cubicBezTo>
                  <a:cubicBezTo>
                    <a:pt x="173" y="30"/>
                    <a:pt x="173" y="30"/>
                    <a:pt x="173" y="30"/>
                  </a:cubicBezTo>
                  <a:cubicBezTo>
                    <a:pt x="173" y="31"/>
                    <a:pt x="173" y="31"/>
                    <a:pt x="173" y="31"/>
                  </a:cubicBezTo>
                  <a:cubicBezTo>
                    <a:pt x="172" y="31"/>
                    <a:pt x="172" y="31"/>
                    <a:pt x="172" y="31"/>
                  </a:cubicBezTo>
                  <a:cubicBezTo>
                    <a:pt x="172" y="32"/>
                    <a:pt x="172" y="32"/>
                    <a:pt x="172" y="32"/>
                  </a:cubicBezTo>
                  <a:cubicBezTo>
                    <a:pt x="172" y="32"/>
                    <a:pt x="172" y="32"/>
                    <a:pt x="172" y="32"/>
                  </a:cubicBezTo>
                  <a:cubicBezTo>
                    <a:pt x="173" y="32"/>
                    <a:pt x="173" y="32"/>
                    <a:pt x="173" y="32"/>
                  </a:cubicBezTo>
                  <a:cubicBezTo>
                    <a:pt x="173" y="32"/>
                    <a:pt x="173" y="32"/>
                    <a:pt x="173" y="32"/>
                  </a:cubicBezTo>
                  <a:cubicBezTo>
                    <a:pt x="173" y="32"/>
                    <a:pt x="173" y="32"/>
                    <a:pt x="173" y="32"/>
                  </a:cubicBezTo>
                  <a:cubicBezTo>
                    <a:pt x="172" y="33"/>
                    <a:pt x="172" y="33"/>
                    <a:pt x="172" y="33"/>
                  </a:cubicBezTo>
                  <a:cubicBezTo>
                    <a:pt x="172" y="33"/>
                    <a:pt x="172" y="33"/>
                    <a:pt x="172" y="33"/>
                  </a:cubicBezTo>
                  <a:lnTo>
                    <a:pt x="171" y="35"/>
                  </a:lnTo>
                  <a:close/>
                  <a:moveTo>
                    <a:pt x="177" y="36"/>
                  </a:moveTo>
                  <a:cubicBezTo>
                    <a:pt x="177" y="36"/>
                    <a:pt x="177" y="36"/>
                    <a:pt x="177" y="36"/>
                  </a:cubicBezTo>
                  <a:cubicBezTo>
                    <a:pt x="177" y="34"/>
                    <a:pt x="177" y="34"/>
                    <a:pt x="177" y="34"/>
                  </a:cubicBezTo>
                  <a:cubicBezTo>
                    <a:pt x="177" y="34"/>
                    <a:pt x="177" y="34"/>
                    <a:pt x="177" y="34"/>
                  </a:cubicBezTo>
                  <a:cubicBezTo>
                    <a:pt x="178" y="34"/>
                    <a:pt x="178" y="34"/>
                    <a:pt x="178" y="34"/>
                  </a:cubicBezTo>
                  <a:cubicBezTo>
                    <a:pt x="179" y="35"/>
                    <a:pt x="179" y="35"/>
                    <a:pt x="179" y="35"/>
                  </a:cubicBezTo>
                  <a:cubicBezTo>
                    <a:pt x="179" y="36"/>
                    <a:pt x="179" y="36"/>
                    <a:pt x="179" y="36"/>
                  </a:cubicBezTo>
                  <a:cubicBezTo>
                    <a:pt x="179" y="36"/>
                    <a:pt x="179" y="36"/>
                    <a:pt x="179" y="36"/>
                  </a:cubicBezTo>
                  <a:cubicBezTo>
                    <a:pt x="178" y="36"/>
                    <a:pt x="178" y="36"/>
                    <a:pt x="178" y="36"/>
                  </a:cubicBezTo>
                  <a:lnTo>
                    <a:pt x="177" y="36"/>
                  </a:lnTo>
                  <a:close/>
                  <a:moveTo>
                    <a:pt x="133" y="54"/>
                  </a:moveTo>
                  <a:cubicBezTo>
                    <a:pt x="132" y="54"/>
                    <a:pt x="132" y="54"/>
                    <a:pt x="132" y="54"/>
                  </a:cubicBezTo>
                  <a:cubicBezTo>
                    <a:pt x="130" y="53"/>
                    <a:pt x="130" y="53"/>
                    <a:pt x="130" y="53"/>
                  </a:cubicBezTo>
                  <a:cubicBezTo>
                    <a:pt x="128" y="54"/>
                    <a:pt x="128" y="54"/>
                    <a:pt x="128" y="54"/>
                  </a:cubicBezTo>
                  <a:cubicBezTo>
                    <a:pt x="126" y="53"/>
                    <a:pt x="126" y="53"/>
                    <a:pt x="126" y="53"/>
                  </a:cubicBezTo>
                  <a:cubicBezTo>
                    <a:pt x="124" y="53"/>
                    <a:pt x="124" y="53"/>
                    <a:pt x="124" y="53"/>
                  </a:cubicBezTo>
                  <a:cubicBezTo>
                    <a:pt x="124" y="53"/>
                    <a:pt x="124" y="53"/>
                    <a:pt x="124" y="53"/>
                  </a:cubicBezTo>
                  <a:cubicBezTo>
                    <a:pt x="123" y="53"/>
                    <a:pt x="123" y="53"/>
                    <a:pt x="123" y="53"/>
                  </a:cubicBezTo>
                  <a:cubicBezTo>
                    <a:pt x="124" y="54"/>
                    <a:pt x="124" y="54"/>
                    <a:pt x="124" y="54"/>
                  </a:cubicBezTo>
                  <a:cubicBezTo>
                    <a:pt x="123" y="54"/>
                    <a:pt x="123" y="54"/>
                    <a:pt x="123" y="54"/>
                  </a:cubicBezTo>
                  <a:cubicBezTo>
                    <a:pt x="122" y="53"/>
                    <a:pt x="122" y="53"/>
                    <a:pt x="122" y="53"/>
                  </a:cubicBezTo>
                  <a:cubicBezTo>
                    <a:pt x="122" y="53"/>
                    <a:pt x="122" y="53"/>
                    <a:pt x="122" y="53"/>
                  </a:cubicBezTo>
                  <a:cubicBezTo>
                    <a:pt x="122" y="53"/>
                    <a:pt x="122" y="53"/>
                    <a:pt x="122" y="53"/>
                  </a:cubicBezTo>
                  <a:cubicBezTo>
                    <a:pt x="122" y="53"/>
                    <a:pt x="122" y="53"/>
                    <a:pt x="122" y="53"/>
                  </a:cubicBezTo>
                  <a:cubicBezTo>
                    <a:pt x="123" y="52"/>
                    <a:pt x="123" y="52"/>
                    <a:pt x="123" y="52"/>
                  </a:cubicBezTo>
                  <a:cubicBezTo>
                    <a:pt x="124" y="52"/>
                    <a:pt x="124" y="52"/>
                    <a:pt x="124" y="52"/>
                  </a:cubicBezTo>
                  <a:cubicBezTo>
                    <a:pt x="128" y="52"/>
                    <a:pt x="128" y="52"/>
                    <a:pt x="128" y="52"/>
                  </a:cubicBezTo>
                  <a:lnTo>
                    <a:pt x="133" y="54"/>
                  </a:lnTo>
                  <a:close/>
                  <a:moveTo>
                    <a:pt x="107" y="57"/>
                  </a:moveTo>
                  <a:cubicBezTo>
                    <a:pt x="106" y="57"/>
                    <a:pt x="106" y="57"/>
                    <a:pt x="106" y="57"/>
                  </a:cubicBezTo>
                  <a:cubicBezTo>
                    <a:pt x="107" y="56"/>
                    <a:pt x="107" y="56"/>
                    <a:pt x="107" y="56"/>
                  </a:cubicBezTo>
                  <a:cubicBezTo>
                    <a:pt x="107" y="55"/>
                    <a:pt x="107" y="55"/>
                    <a:pt x="107" y="55"/>
                  </a:cubicBezTo>
                  <a:cubicBezTo>
                    <a:pt x="108" y="54"/>
                    <a:pt x="108" y="54"/>
                    <a:pt x="108" y="54"/>
                  </a:cubicBezTo>
                  <a:cubicBezTo>
                    <a:pt x="109" y="54"/>
                    <a:pt x="109" y="54"/>
                    <a:pt x="109" y="54"/>
                  </a:cubicBezTo>
                  <a:cubicBezTo>
                    <a:pt x="113" y="54"/>
                    <a:pt x="113" y="54"/>
                    <a:pt x="113" y="54"/>
                  </a:cubicBezTo>
                  <a:cubicBezTo>
                    <a:pt x="113" y="54"/>
                    <a:pt x="113" y="54"/>
                    <a:pt x="113" y="54"/>
                  </a:cubicBezTo>
                  <a:cubicBezTo>
                    <a:pt x="115" y="54"/>
                    <a:pt x="115" y="54"/>
                    <a:pt x="115" y="54"/>
                  </a:cubicBezTo>
                  <a:cubicBezTo>
                    <a:pt x="118" y="54"/>
                    <a:pt x="118" y="54"/>
                    <a:pt x="118" y="54"/>
                  </a:cubicBezTo>
                  <a:cubicBezTo>
                    <a:pt x="118" y="54"/>
                    <a:pt x="118" y="54"/>
                    <a:pt x="118" y="54"/>
                  </a:cubicBezTo>
                  <a:cubicBezTo>
                    <a:pt x="118" y="54"/>
                    <a:pt x="118" y="54"/>
                    <a:pt x="118" y="54"/>
                  </a:cubicBezTo>
                  <a:cubicBezTo>
                    <a:pt x="118" y="55"/>
                    <a:pt x="118" y="55"/>
                    <a:pt x="118" y="55"/>
                  </a:cubicBezTo>
                  <a:cubicBezTo>
                    <a:pt x="117" y="55"/>
                    <a:pt x="117" y="55"/>
                    <a:pt x="117" y="55"/>
                  </a:cubicBezTo>
                  <a:cubicBezTo>
                    <a:pt x="114" y="56"/>
                    <a:pt x="114" y="56"/>
                    <a:pt x="114" y="56"/>
                  </a:cubicBezTo>
                  <a:cubicBezTo>
                    <a:pt x="113" y="56"/>
                    <a:pt x="113" y="56"/>
                    <a:pt x="113" y="56"/>
                  </a:cubicBezTo>
                  <a:cubicBezTo>
                    <a:pt x="111" y="56"/>
                    <a:pt x="111" y="56"/>
                    <a:pt x="111" y="56"/>
                  </a:cubicBezTo>
                  <a:cubicBezTo>
                    <a:pt x="110" y="56"/>
                    <a:pt x="110" y="56"/>
                    <a:pt x="110" y="56"/>
                  </a:cubicBezTo>
                  <a:cubicBezTo>
                    <a:pt x="109" y="56"/>
                    <a:pt x="109" y="56"/>
                    <a:pt x="109" y="56"/>
                  </a:cubicBezTo>
                  <a:cubicBezTo>
                    <a:pt x="108" y="57"/>
                    <a:pt x="108" y="57"/>
                    <a:pt x="108" y="57"/>
                  </a:cubicBezTo>
                  <a:cubicBezTo>
                    <a:pt x="108" y="57"/>
                    <a:pt x="108" y="57"/>
                    <a:pt x="108" y="57"/>
                  </a:cubicBezTo>
                  <a:cubicBezTo>
                    <a:pt x="107" y="57"/>
                    <a:pt x="107" y="57"/>
                    <a:pt x="107" y="57"/>
                  </a:cubicBezTo>
                  <a:close/>
                  <a:moveTo>
                    <a:pt x="86" y="61"/>
                  </a:moveTo>
                  <a:cubicBezTo>
                    <a:pt x="86" y="61"/>
                    <a:pt x="86" y="61"/>
                    <a:pt x="86" y="61"/>
                  </a:cubicBezTo>
                  <a:cubicBezTo>
                    <a:pt x="85" y="61"/>
                    <a:pt x="85" y="61"/>
                    <a:pt x="85" y="61"/>
                  </a:cubicBezTo>
                  <a:cubicBezTo>
                    <a:pt x="84" y="61"/>
                    <a:pt x="84" y="61"/>
                    <a:pt x="84" y="61"/>
                  </a:cubicBezTo>
                  <a:cubicBezTo>
                    <a:pt x="81" y="61"/>
                    <a:pt x="81" y="61"/>
                    <a:pt x="81" y="61"/>
                  </a:cubicBezTo>
                  <a:cubicBezTo>
                    <a:pt x="80" y="60"/>
                    <a:pt x="80" y="60"/>
                    <a:pt x="80" y="60"/>
                  </a:cubicBezTo>
                  <a:cubicBezTo>
                    <a:pt x="81" y="60"/>
                    <a:pt x="81" y="60"/>
                    <a:pt x="81" y="60"/>
                  </a:cubicBezTo>
                  <a:cubicBezTo>
                    <a:pt x="82" y="59"/>
                    <a:pt x="82" y="59"/>
                    <a:pt x="82" y="59"/>
                  </a:cubicBezTo>
                  <a:cubicBezTo>
                    <a:pt x="82" y="59"/>
                    <a:pt x="82" y="59"/>
                    <a:pt x="82" y="59"/>
                  </a:cubicBezTo>
                  <a:cubicBezTo>
                    <a:pt x="84" y="60"/>
                    <a:pt x="84" y="60"/>
                    <a:pt x="84" y="60"/>
                  </a:cubicBezTo>
                  <a:cubicBezTo>
                    <a:pt x="85" y="60"/>
                    <a:pt x="85" y="60"/>
                    <a:pt x="85" y="60"/>
                  </a:cubicBezTo>
                  <a:cubicBezTo>
                    <a:pt x="86" y="61"/>
                    <a:pt x="86" y="61"/>
                    <a:pt x="86" y="61"/>
                  </a:cubicBezTo>
                  <a:cubicBezTo>
                    <a:pt x="86" y="61"/>
                    <a:pt x="86" y="61"/>
                    <a:pt x="86" y="61"/>
                  </a:cubicBezTo>
                  <a:cubicBezTo>
                    <a:pt x="86" y="61"/>
                    <a:pt x="86" y="61"/>
                    <a:pt x="86" y="61"/>
                  </a:cubicBezTo>
                  <a:close/>
                  <a:moveTo>
                    <a:pt x="99" y="58"/>
                  </a:moveTo>
                  <a:cubicBezTo>
                    <a:pt x="97" y="58"/>
                    <a:pt x="97" y="58"/>
                    <a:pt x="97" y="58"/>
                  </a:cubicBezTo>
                  <a:cubicBezTo>
                    <a:pt x="94" y="58"/>
                    <a:pt x="94" y="58"/>
                    <a:pt x="94" y="58"/>
                  </a:cubicBezTo>
                  <a:cubicBezTo>
                    <a:pt x="93" y="58"/>
                    <a:pt x="93" y="58"/>
                    <a:pt x="93" y="58"/>
                  </a:cubicBezTo>
                  <a:cubicBezTo>
                    <a:pt x="92" y="59"/>
                    <a:pt x="92" y="59"/>
                    <a:pt x="92" y="59"/>
                  </a:cubicBezTo>
                  <a:cubicBezTo>
                    <a:pt x="92" y="60"/>
                    <a:pt x="92" y="60"/>
                    <a:pt x="92" y="60"/>
                  </a:cubicBezTo>
                  <a:cubicBezTo>
                    <a:pt x="92" y="60"/>
                    <a:pt x="92" y="60"/>
                    <a:pt x="92" y="60"/>
                  </a:cubicBezTo>
                  <a:cubicBezTo>
                    <a:pt x="91" y="61"/>
                    <a:pt x="91" y="61"/>
                    <a:pt x="91" y="61"/>
                  </a:cubicBezTo>
                  <a:cubicBezTo>
                    <a:pt x="91" y="61"/>
                    <a:pt x="91" y="61"/>
                    <a:pt x="91" y="61"/>
                  </a:cubicBezTo>
                  <a:cubicBezTo>
                    <a:pt x="91" y="61"/>
                    <a:pt x="91" y="61"/>
                    <a:pt x="91" y="61"/>
                  </a:cubicBezTo>
                  <a:cubicBezTo>
                    <a:pt x="90" y="60"/>
                    <a:pt x="90" y="60"/>
                    <a:pt x="90" y="60"/>
                  </a:cubicBezTo>
                  <a:cubicBezTo>
                    <a:pt x="90" y="61"/>
                    <a:pt x="90" y="61"/>
                    <a:pt x="90" y="61"/>
                  </a:cubicBezTo>
                  <a:cubicBezTo>
                    <a:pt x="90" y="61"/>
                    <a:pt x="90" y="61"/>
                    <a:pt x="90" y="61"/>
                  </a:cubicBezTo>
                  <a:cubicBezTo>
                    <a:pt x="89" y="61"/>
                    <a:pt x="89" y="61"/>
                    <a:pt x="89" y="61"/>
                  </a:cubicBezTo>
                  <a:cubicBezTo>
                    <a:pt x="89" y="59"/>
                    <a:pt x="89" y="59"/>
                    <a:pt x="89" y="59"/>
                  </a:cubicBezTo>
                  <a:cubicBezTo>
                    <a:pt x="89" y="58"/>
                    <a:pt x="89" y="58"/>
                    <a:pt x="89" y="58"/>
                  </a:cubicBezTo>
                  <a:cubicBezTo>
                    <a:pt x="90" y="57"/>
                    <a:pt x="90" y="57"/>
                    <a:pt x="90" y="57"/>
                  </a:cubicBezTo>
                  <a:cubicBezTo>
                    <a:pt x="91" y="57"/>
                    <a:pt x="91" y="57"/>
                    <a:pt x="91" y="57"/>
                  </a:cubicBezTo>
                  <a:cubicBezTo>
                    <a:pt x="98" y="56"/>
                    <a:pt x="98" y="56"/>
                    <a:pt x="98" y="56"/>
                  </a:cubicBezTo>
                  <a:cubicBezTo>
                    <a:pt x="101" y="57"/>
                    <a:pt x="101" y="57"/>
                    <a:pt x="101" y="57"/>
                  </a:cubicBezTo>
                  <a:cubicBezTo>
                    <a:pt x="103" y="57"/>
                    <a:pt x="103" y="57"/>
                    <a:pt x="103" y="57"/>
                  </a:cubicBezTo>
                  <a:cubicBezTo>
                    <a:pt x="103" y="57"/>
                    <a:pt x="103" y="57"/>
                    <a:pt x="103" y="57"/>
                  </a:cubicBezTo>
                  <a:cubicBezTo>
                    <a:pt x="103" y="59"/>
                    <a:pt x="103" y="59"/>
                    <a:pt x="103" y="59"/>
                  </a:cubicBezTo>
                  <a:cubicBezTo>
                    <a:pt x="103" y="59"/>
                    <a:pt x="103" y="59"/>
                    <a:pt x="103" y="59"/>
                  </a:cubicBezTo>
                  <a:cubicBezTo>
                    <a:pt x="102" y="58"/>
                    <a:pt x="102" y="58"/>
                    <a:pt x="102" y="58"/>
                  </a:cubicBezTo>
                  <a:lnTo>
                    <a:pt x="99" y="58"/>
                  </a:lnTo>
                  <a:close/>
                  <a:moveTo>
                    <a:pt x="148" y="62"/>
                  </a:moveTo>
                  <a:cubicBezTo>
                    <a:pt x="147" y="62"/>
                    <a:pt x="147" y="62"/>
                    <a:pt x="147" y="62"/>
                  </a:cubicBezTo>
                  <a:cubicBezTo>
                    <a:pt x="146" y="62"/>
                    <a:pt x="146" y="62"/>
                    <a:pt x="146" y="62"/>
                  </a:cubicBezTo>
                  <a:cubicBezTo>
                    <a:pt x="146" y="62"/>
                    <a:pt x="146" y="62"/>
                    <a:pt x="146" y="62"/>
                  </a:cubicBezTo>
                  <a:cubicBezTo>
                    <a:pt x="145" y="62"/>
                    <a:pt x="145" y="62"/>
                    <a:pt x="145" y="62"/>
                  </a:cubicBezTo>
                  <a:cubicBezTo>
                    <a:pt x="145" y="62"/>
                    <a:pt x="145" y="62"/>
                    <a:pt x="145" y="62"/>
                  </a:cubicBezTo>
                  <a:cubicBezTo>
                    <a:pt x="145" y="61"/>
                    <a:pt x="145" y="61"/>
                    <a:pt x="145" y="61"/>
                  </a:cubicBezTo>
                  <a:cubicBezTo>
                    <a:pt x="146" y="61"/>
                    <a:pt x="146" y="61"/>
                    <a:pt x="146" y="61"/>
                  </a:cubicBezTo>
                  <a:cubicBezTo>
                    <a:pt x="146" y="61"/>
                    <a:pt x="146" y="61"/>
                    <a:pt x="146" y="61"/>
                  </a:cubicBezTo>
                  <a:cubicBezTo>
                    <a:pt x="145" y="61"/>
                    <a:pt x="145" y="61"/>
                    <a:pt x="145" y="61"/>
                  </a:cubicBezTo>
                  <a:cubicBezTo>
                    <a:pt x="145" y="61"/>
                    <a:pt x="145" y="61"/>
                    <a:pt x="145" y="61"/>
                  </a:cubicBezTo>
                  <a:cubicBezTo>
                    <a:pt x="147" y="59"/>
                    <a:pt x="147" y="59"/>
                    <a:pt x="147" y="59"/>
                  </a:cubicBezTo>
                  <a:cubicBezTo>
                    <a:pt x="149" y="59"/>
                    <a:pt x="149" y="59"/>
                    <a:pt x="149" y="59"/>
                  </a:cubicBezTo>
                  <a:cubicBezTo>
                    <a:pt x="151" y="60"/>
                    <a:pt x="151" y="60"/>
                    <a:pt x="151" y="60"/>
                  </a:cubicBezTo>
                  <a:cubicBezTo>
                    <a:pt x="151" y="60"/>
                    <a:pt x="151" y="60"/>
                    <a:pt x="151" y="60"/>
                  </a:cubicBezTo>
                  <a:cubicBezTo>
                    <a:pt x="151" y="60"/>
                    <a:pt x="151" y="60"/>
                    <a:pt x="151" y="60"/>
                  </a:cubicBezTo>
                  <a:cubicBezTo>
                    <a:pt x="151" y="61"/>
                    <a:pt x="151" y="61"/>
                    <a:pt x="151" y="61"/>
                  </a:cubicBezTo>
                  <a:cubicBezTo>
                    <a:pt x="149" y="61"/>
                    <a:pt x="149" y="61"/>
                    <a:pt x="149" y="61"/>
                  </a:cubicBezTo>
                  <a:cubicBezTo>
                    <a:pt x="149" y="61"/>
                    <a:pt x="149" y="61"/>
                    <a:pt x="149" y="61"/>
                  </a:cubicBezTo>
                  <a:cubicBezTo>
                    <a:pt x="148" y="61"/>
                    <a:pt x="148" y="61"/>
                    <a:pt x="148" y="61"/>
                  </a:cubicBezTo>
                  <a:cubicBezTo>
                    <a:pt x="148" y="62"/>
                    <a:pt x="148" y="62"/>
                    <a:pt x="148" y="62"/>
                  </a:cubicBezTo>
                  <a:cubicBezTo>
                    <a:pt x="148" y="62"/>
                    <a:pt x="148" y="62"/>
                    <a:pt x="148" y="62"/>
                  </a:cubicBezTo>
                  <a:close/>
                  <a:moveTo>
                    <a:pt x="62" y="61"/>
                  </a:moveTo>
                  <a:cubicBezTo>
                    <a:pt x="64" y="61"/>
                    <a:pt x="64" y="61"/>
                    <a:pt x="64" y="61"/>
                  </a:cubicBezTo>
                  <a:cubicBezTo>
                    <a:pt x="66" y="61"/>
                    <a:pt x="66" y="61"/>
                    <a:pt x="66" y="61"/>
                  </a:cubicBezTo>
                  <a:cubicBezTo>
                    <a:pt x="68" y="61"/>
                    <a:pt x="68" y="61"/>
                    <a:pt x="68" y="61"/>
                  </a:cubicBezTo>
                  <a:cubicBezTo>
                    <a:pt x="68" y="61"/>
                    <a:pt x="68" y="61"/>
                    <a:pt x="68" y="61"/>
                  </a:cubicBezTo>
                  <a:cubicBezTo>
                    <a:pt x="73" y="61"/>
                    <a:pt x="73" y="61"/>
                    <a:pt x="73" y="61"/>
                  </a:cubicBezTo>
                  <a:cubicBezTo>
                    <a:pt x="74" y="60"/>
                    <a:pt x="74" y="60"/>
                    <a:pt x="74" y="60"/>
                  </a:cubicBezTo>
                  <a:cubicBezTo>
                    <a:pt x="77" y="60"/>
                    <a:pt x="77" y="60"/>
                    <a:pt x="77" y="60"/>
                  </a:cubicBezTo>
                  <a:cubicBezTo>
                    <a:pt x="78" y="61"/>
                    <a:pt x="78" y="61"/>
                    <a:pt x="78" y="61"/>
                  </a:cubicBezTo>
                  <a:cubicBezTo>
                    <a:pt x="78" y="61"/>
                    <a:pt x="78" y="61"/>
                    <a:pt x="78" y="61"/>
                  </a:cubicBezTo>
                  <a:cubicBezTo>
                    <a:pt x="78" y="61"/>
                    <a:pt x="78" y="61"/>
                    <a:pt x="78" y="61"/>
                  </a:cubicBezTo>
                  <a:cubicBezTo>
                    <a:pt x="75" y="62"/>
                    <a:pt x="75" y="62"/>
                    <a:pt x="75" y="62"/>
                  </a:cubicBezTo>
                  <a:cubicBezTo>
                    <a:pt x="73" y="63"/>
                    <a:pt x="73" y="63"/>
                    <a:pt x="73" y="63"/>
                  </a:cubicBezTo>
                  <a:cubicBezTo>
                    <a:pt x="71" y="63"/>
                    <a:pt x="71" y="63"/>
                    <a:pt x="71" y="63"/>
                  </a:cubicBezTo>
                  <a:cubicBezTo>
                    <a:pt x="68" y="63"/>
                    <a:pt x="68" y="63"/>
                    <a:pt x="68" y="63"/>
                  </a:cubicBezTo>
                  <a:cubicBezTo>
                    <a:pt x="66" y="63"/>
                    <a:pt x="66" y="63"/>
                    <a:pt x="66" y="63"/>
                  </a:cubicBezTo>
                  <a:cubicBezTo>
                    <a:pt x="65" y="64"/>
                    <a:pt x="65" y="64"/>
                    <a:pt x="65" y="64"/>
                  </a:cubicBezTo>
                  <a:cubicBezTo>
                    <a:pt x="64" y="63"/>
                    <a:pt x="64" y="63"/>
                    <a:pt x="64" y="63"/>
                  </a:cubicBezTo>
                  <a:cubicBezTo>
                    <a:pt x="63" y="63"/>
                    <a:pt x="63" y="63"/>
                    <a:pt x="63" y="63"/>
                  </a:cubicBezTo>
                  <a:cubicBezTo>
                    <a:pt x="63" y="63"/>
                    <a:pt x="63" y="63"/>
                    <a:pt x="63" y="63"/>
                  </a:cubicBezTo>
                  <a:cubicBezTo>
                    <a:pt x="62" y="63"/>
                    <a:pt x="62" y="63"/>
                    <a:pt x="62" y="63"/>
                  </a:cubicBezTo>
                  <a:cubicBezTo>
                    <a:pt x="62" y="64"/>
                    <a:pt x="62" y="64"/>
                    <a:pt x="62" y="64"/>
                  </a:cubicBezTo>
                  <a:cubicBezTo>
                    <a:pt x="61" y="63"/>
                    <a:pt x="61" y="63"/>
                    <a:pt x="61" y="63"/>
                  </a:cubicBezTo>
                  <a:cubicBezTo>
                    <a:pt x="61" y="63"/>
                    <a:pt x="61" y="63"/>
                    <a:pt x="61" y="63"/>
                  </a:cubicBezTo>
                  <a:lnTo>
                    <a:pt x="62" y="61"/>
                  </a:lnTo>
                  <a:close/>
                  <a:moveTo>
                    <a:pt x="50" y="67"/>
                  </a:moveTo>
                  <a:cubicBezTo>
                    <a:pt x="47" y="67"/>
                    <a:pt x="47" y="67"/>
                    <a:pt x="47" y="67"/>
                  </a:cubicBezTo>
                  <a:cubicBezTo>
                    <a:pt x="47" y="67"/>
                    <a:pt x="47" y="67"/>
                    <a:pt x="47" y="67"/>
                  </a:cubicBezTo>
                  <a:cubicBezTo>
                    <a:pt x="47" y="67"/>
                    <a:pt x="47" y="67"/>
                    <a:pt x="47" y="67"/>
                  </a:cubicBezTo>
                  <a:cubicBezTo>
                    <a:pt x="46" y="67"/>
                    <a:pt x="46" y="67"/>
                    <a:pt x="46" y="67"/>
                  </a:cubicBezTo>
                  <a:cubicBezTo>
                    <a:pt x="46" y="67"/>
                    <a:pt x="46" y="67"/>
                    <a:pt x="46" y="67"/>
                  </a:cubicBezTo>
                  <a:cubicBezTo>
                    <a:pt x="40" y="68"/>
                    <a:pt x="40" y="68"/>
                    <a:pt x="40" y="68"/>
                  </a:cubicBezTo>
                  <a:cubicBezTo>
                    <a:pt x="39" y="68"/>
                    <a:pt x="39" y="68"/>
                    <a:pt x="39" y="68"/>
                  </a:cubicBezTo>
                  <a:cubicBezTo>
                    <a:pt x="38" y="68"/>
                    <a:pt x="38" y="68"/>
                    <a:pt x="38" y="68"/>
                  </a:cubicBezTo>
                  <a:cubicBezTo>
                    <a:pt x="38" y="68"/>
                    <a:pt x="38" y="68"/>
                    <a:pt x="38" y="68"/>
                  </a:cubicBezTo>
                  <a:cubicBezTo>
                    <a:pt x="38" y="67"/>
                    <a:pt x="38" y="67"/>
                    <a:pt x="38" y="67"/>
                  </a:cubicBezTo>
                  <a:cubicBezTo>
                    <a:pt x="38" y="67"/>
                    <a:pt x="38" y="67"/>
                    <a:pt x="38" y="67"/>
                  </a:cubicBezTo>
                  <a:cubicBezTo>
                    <a:pt x="39" y="67"/>
                    <a:pt x="39" y="67"/>
                    <a:pt x="39" y="67"/>
                  </a:cubicBezTo>
                  <a:cubicBezTo>
                    <a:pt x="39" y="67"/>
                    <a:pt x="39" y="67"/>
                    <a:pt x="39" y="67"/>
                  </a:cubicBezTo>
                  <a:cubicBezTo>
                    <a:pt x="45" y="67"/>
                    <a:pt x="45" y="67"/>
                    <a:pt x="45" y="67"/>
                  </a:cubicBezTo>
                  <a:cubicBezTo>
                    <a:pt x="46" y="66"/>
                    <a:pt x="46" y="66"/>
                    <a:pt x="46" y="66"/>
                  </a:cubicBezTo>
                  <a:cubicBezTo>
                    <a:pt x="49" y="66"/>
                    <a:pt x="49" y="66"/>
                    <a:pt x="49" y="66"/>
                  </a:cubicBezTo>
                  <a:cubicBezTo>
                    <a:pt x="51" y="66"/>
                    <a:pt x="51" y="66"/>
                    <a:pt x="51" y="66"/>
                  </a:cubicBezTo>
                  <a:cubicBezTo>
                    <a:pt x="52" y="66"/>
                    <a:pt x="52" y="66"/>
                    <a:pt x="52" y="66"/>
                  </a:cubicBezTo>
                  <a:cubicBezTo>
                    <a:pt x="55" y="66"/>
                    <a:pt x="55" y="66"/>
                    <a:pt x="55" y="66"/>
                  </a:cubicBezTo>
                  <a:cubicBezTo>
                    <a:pt x="56" y="66"/>
                    <a:pt x="56" y="66"/>
                    <a:pt x="56" y="66"/>
                  </a:cubicBezTo>
                  <a:cubicBezTo>
                    <a:pt x="56" y="67"/>
                    <a:pt x="56" y="67"/>
                    <a:pt x="56" y="67"/>
                  </a:cubicBezTo>
                  <a:cubicBezTo>
                    <a:pt x="53" y="67"/>
                    <a:pt x="53" y="67"/>
                    <a:pt x="53" y="67"/>
                  </a:cubicBezTo>
                  <a:cubicBezTo>
                    <a:pt x="53" y="67"/>
                    <a:pt x="53" y="67"/>
                    <a:pt x="53" y="67"/>
                  </a:cubicBezTo>
                  <a:cubicBezTo>
                    <a:pt x="51" y="67"/>
                    <a:pt x="51" y="67"/>
                    <a:pt x="51" y="67"/>
                  </a:cubicBezTo>
                  <a:cubicBezTo>
                    <a:pt x="51" y="67"/>
                    <a:pt x="51" y="67"/>
                    <a:pt x="51" y="67"/>
                  </a:cubicBezTo>
                  <a:lnTo>
                    <a:pt x="50" y="67"/>
                  </a:lnTo>
                  <a:close/>
                  <a:moveTo>
                    <a:pt x="40" y="74"/>
                  </a:moveTo>
                  <a:cubicBezTo>
                    <a:pt x="38" y="73"/>
                    <a:pt x="38" y="73"/>
                    <a:pt x="38" y="73"/>
                  </a:cubicBezTo>
                  <a:cubicBezTo>
                    <a:pt x="38" y="73"/>
                    <a:pt x="38" y="73"/>
                    <a:pt x="38" y="73"/>
                  </a:cubicBezTo>
                  <a:cubicBezTo>
                    <a:pt x="37" y="72"/>
                    <a:pt x="37" y="72"/>
                    <a:pt x="37" y="72"/>
                  </a:cubicBezTo>
                  <a:cubicBezTo>
                    <a:pt x="37" y="71"/>
                    <a:pt x="37" y="71"/>
                    <a:pt x="37" y="71"/>
                  </a:cubicBezTo>
                  <a:cubicBezTo>
                    <a:pt x="38" y="70"/>
                    <a:pt x="38" y="70"/>
                    <a:pt x="38" y="70"/>
                  </a:cubicBezTo>
                  <a:cubicBezTo>
                    <a:pt x="38" y="70"/>
                    <a:pt x="38" y="70"/>
                    <a:pt x="38" y="70"/>
                  </a:cubicBezTo>
                  <a:cubicBezTo>
                    <a:pt x="39" y="70"/>
                    <a:pt x="39" y="70"/>
                    <a:pt x="39" y="70"/>
                  </a:cubicBezTo>
                  <a:cubicBezTo>
                    <a:pt x="39" y="70"/>
                    <a:pt x="39" y="70"/>
                    <a:pt x="39" y="70"/>
                  </a:cubicBezTo>
                  <a:cubicBezTo>
                    <a:pt x="41" y="71"/>
                    <a:pt x="41" y="71"/>
                    <a:pt x="41" y="71"/>
                  </a:cubicBezTo>
                  <a:cubicBezTo>
                    <a:pt x="41" y="70"/>
                    <a:pt x="41" y="70"/>
                    <a:pt x="41" y="70"/>
                  </a:cubicBezTo>
                  <a:cubicBezTo>
                    <a:pt x="42" y="71"/>
                    <a:pt x="42" y="71"/>
                    <a:pt x="42" y="71"/>
                  </a:cubicBezTo>
                  <a:cubicBezTo>
                    <a:pt x="42" y="71"/>
                    <a:pt x="42" y="71"/>
                    <a:pt x="42" y="71"/>
                  </a:cubicBezTo>
                  <a:cubicBezTo>
                    <a:pt x="41" y="72"/>
                    <a:pt x="41" y="72"/>
                    <a:pt x="41" y="72"/>
                  </a:cubicBezTo>
                  <a:cubicBezTo>
                    <a:pt x="40" y="73"/>
                    <a:pt x="40" y="73"/>
                    <a:pt x="40" y="73"/>
                  </a:cubicBezTo>
                  <a:cubicBezTo>
                    <a:pt x="40" y="73"/>
                    <a:pt x="40" y="73"/>
                    <a:pt x="40" y="73"/>
                  </a:cubicBezTo>
                  <a:cubicBezTo>
                    <a:pt x="40" y="73"/>
                    <a:pt x="40" y="73"/>
                    <a:pt x="40" y="73"/>
                  </a:cubicBezTo>
                  <a:cubicBezTo>
                    <a:pt x="40" y="74"/>
                    <a:pt x="40" y="74"/>
                    <a:pt x="40" y="74"/>
                  </a:cubicBezTo>
                  <a:close/>
                  <a:moveTo>
                    <a:pt x="36" y="78"/>
                  </a:moveTo>
                  <a:cubicBezTo>
                    <a:pt x="36" y="78"/>
                    <a:pt x="36" y="78"/>
                    <a:pt x="36" y="78"/>
                  </a:cubicBezTo>
                  <a:cubicBezTo>
                    <a:pt x="36" y="77"/>
                    <a:pt x="36" y="77"/>
                    <a:pt x="36" y="77"/>
                  </a:cubicBezTo>
                  <a:cubicBezTo>
                    <a:pt x="37" y="76"/>
                    <a:pt x="37" y="76"/>
                    <a:pt x="37" y="76"/>
                  </a:cubicBezTo>
                  <a:cubicBezTo>
                    <a:pt x="37" y="77"/>
                    <a:pt x="37" y="77"/>
                    <a:pt x="37" y="77"/>
                  </a:cubicBezTo>
                  <a:cubicBezTo>
                    <a:pt x="37" y="77"/>
                    <a:pt x="37" y="77"/>
                    <a:pt x="37" y="77"/>
                  </a:cubicBezTo>
                  <a:cubicBezTo>
                    <a:pt x="37" y="77"/>
                    <a:pt x="37" y="77"/>
                    <a:pt x="37" y="77"/>
                  </a:cubicBezTo>
                  <a:cubicBezTo>
                    <a:pt x="37" y="77"/>
                    <a:pt x="37" y="77"/>
                    <a:pt x="37" y="77"/>
                  </a:cubicBezTo>
                  <a:lnTo>
                    <a:pt x="36" y="78"/>
                  </a:lnTo>
                  <a:close/>
                  <a:moveTo>
                    <a:pt x="25" y="80"/>
                  </a:moveTo>
                  <a:cubicBezTo>
                    <a:pt x="25" y="80"/>
                    <a:pt x="25" y="80"/>
                    <a:pt x="25" y="80"/>
                  </a:cubicBezTo>
                  <a:cubicBezTo>
                    <a:pt x="25" y="80"/>
                    <a:pt x="25" y="80"/>
                    <a:pt x="25" y="80"/>
                  </a:cubicBezTo>
                  <a:cubicBezTo>
                    <a:pt x="23" y="80"/>
                    <a:pt x="23" y="80"/>
                    <a:pt x="23" y="80"/>
                  </a:cubicBezTo>
                  <a:cubicBezTo>
                    <a:pt x="22" y="81"/>
                    <a:pt x="22" y="81"/>
                    <a:pt x="22" y="81"/>
                  </a:cubicBezTo>
                  <a:cubicBezTo>
                    <a:pt x="20" y="80"/>
                    <a:pt x="20" y="80"/>
                    <a:pt x="20" y="80"/>
                  </a:cubicBezTo>
                  <a:cubicBezTo>
                    <a:pt x="19" y="79"/>
                    <a:pt x="19" y="79"/>
                    <a:pt x="19" y="79"/>
                  </a:cubicBezTo>
                  <a:cubicBezTo>
                    <a:pt x="19" y="78"/>
                    <a:pt x="19" y="78"/>
                    <a:pt x="19" y="78"/>
                  </a:cubicBezTo>
                  <a:cubicBezTo>
                    <a:pt x="19" y="77"/>
                    <a:pt x="19" y="77"/>
                    <a:pt x="19" y="77"/>
                  </a:cubicBezTo>
                  <a:cubicBezTo>
                    <a:pt x="20" y="76"/>
                    <a:pt x="20" y="76"/>
                    <a:pt x="20" y="76"/>
                  </a:cubicBezTo>
                  <a:cubicBezTo>
                    <a:pt x="24" y="75"/>
                    <a:pt x="24" y="75"/>
                    <a:pt x="24" y="75"/>
                  </a:cubicBezTo>
                  <a:cubicBezTo>
                    <a:pt x="26" y="74"/>
                    <a:pt x="26" y="74"/>
                    <a:pt x="26" y="74"/>
                  </a:cubicBezTo>
                  <a:cubicBezTo>
                    <a:pt x="26" y="74"/>
                    <a:pt x="26" y="74"/>
                    <a:pt x="26" y="74"/>
                  </a:cubicBezTo>
                  <a:cubicBezTo>
                    <a:pt x="27" y="74"/>
                    <a:pt x="27" y="74"/>
                    <a:pt x="27" y="74"/>
                  </a:cubicBezTo>
                  <a:cubicBezTo>
                    <a:pt x="28" y="74"/>
                    <a:pt x="28" y="74"/>
                    <a:pt x="28" y="74"/>
                  </a:cubicBezTo>
                  <a:cubicBezTo>
                    <a:pt x="29" y="74"/>
                    <a:pt x="29" y="74"/>
                    <a:pt x="29" y="74"/>
                  </a:cubicBezTo>
                  <a:cubicBezTo>
                    <a:pt x="30" y="75"/>
                    <a:pt x="30" y="75"/>
                    <a:pt x="30" y="75"/>
                  </a:cubicBezTo>
                  <a:cubicBezTo>
                    <a:pt x="32" y="76"/>
                    <a:pt x="32" y="76"/>
                    <a:pt x="32" y="76"/>
                  </a:cubicBezTo>
                  <a:cubicBezTo>
                    <a:pt x="32" y="76"/>
                    <a:pt x="32" y="76"/>
                    <a:pt x="32" y="76"/>
                  </a:cubicBezTo>
                  <a:cubicBezTo>
                    <a:pt x="32" y="76"/>
                    <a:pt x="32" y="76"/>
                    <a:pt x="32" y="76"/>
                  </a:cubicBezTo>
                  <a:cubicBezTo>
                    <a:pt x="30" y="76"/>
                    <a:pt x="30" y="76"/>
                    <a:pt x="30" y="76"/>
                  </a:cubicBezTo>
                  <a:cubicBezTo>
                    <a:pt x="29" y="77"/>
                    <a:pt x="29" y="77"/>
                    <a:pt x="29" y="77"/>
                  </a:cubicBezTo>
                  <a:cubicBezTo>
                    <a:pt x="28" y="77"/>
                    <a:pt x="28" y="77"/>
                    <a:pt x="28" y="77"/>
                  </a:cubicBezTo>
                  <a:cubicBezTo>
                    <a:pt x="27" y="77"/>
                    <a:pt x="27" y="77"/>
                    <a:pt x="27" y="77"/>
                  </a:cubicBezTo>
                  <a:cubicBezTo>
                    <a:pt x="26" y="78"/>
                    <a:pt x="26" y="78"/>
                    <a:pt x="26" y="78"/>
                  </a:cubicBezTo>
                  <a:cubicBezTo>
                    <a:pt x="25" y="79"/>
                    <a:pt x="25" y="79"/>
                    <a:pt x="25" y="79"/>
                  </a:cubicBezTo>
                  <a:cubicBezTo>
                    <a:pt x="24" y="79"/>
                    <a:pt x="24" y="79"/>
                    <a:pt x="24" y="79"/>
                  </a:cubicBezTo>
                  <a:cubicBezTo>
                    <a:pt x="25" y="79"/>
                    <a:pt x="25" y="79"/>
                    <a:pt x="25" y="79"/>
                  </a:cubicBezTo>
                  <a:cubicBezTo>
                    <a:pt x="26" y="80"/>
                    <a:pt x="26" y="80"/>
                    <a:pt x="26" y="80"/>
                  </a:cubicBezTo>
                  <a:cubicBezTo>
                    <a:pt x="27" y="81"/>
                    <a:pt x="27" y="81"/>
                    <a:pt x="27" y="81"/>
                  </a:cubicBezTo>
                  <a:cubicBezTo>
                    <a:pt x="27" y="81"/>
                    <a:pt x="27" y="81"/>
                    <a:pt x="27" y="81"/>
                  </a:cubicBezTo>
                  <a:cubicBezTo>
                    <a:pt x="27" y="81"/>
                    <a:pt x="27" y="81"/>
                    <a:pt x="27" y="81"/>
                  </a:cubicBezTo>
                  <a:cubicBezTo>
                    <a:pt x="27" y="82"/>
                    <a:pt x="27" y="82"/>
                    <a:pt x="27" y="82"/>
                  </a:cubicBezTo>
                  <a:cubicBezTo>
                    <a:pt x="26" y="82"/>
                    <a:pt x="26" y="82"/>
                    <a:pt x="26" y="82"/>
                  </a:cubicBezTo>
                  <a:cubicBezTo>
                    <a:pt x="26" y="81"/>
                    <a:pt x="26" y="81"/>
                    <a:pt x="26" y="81"/>
                  </a:cubicBezTo>
                  <a:lnTo>
                    <a:pt x="25" y="80"/>
                  </a:lnTo>
                  <a:close/>
                  <a:moveTo>
                    <a:pt x="127" y="1"/>
                  </a:moveTo>
                  <a:cubicBezTo>
                    <a:pt x="127" y="1"/>
                    <a:pt x="127" y="1"/>
                    <a:pt x="127" y="1"/>
                  </a:cubicBezTo>
                  <a:cubicBezTo>
                    <a:pt x="127" y="1"/>
                    <a:pt x="127" y="1"/>
                    <a:pt x="127" y="1"/>
                  </a:cubicBezTo>
                  <a:cubicBezTo>
                    <a:pt x="127" y="1"/>
                    <a:pt x="128" y="1"/>
                    <a:pt x="128" y="1"/>
                  </a:cubicBezTo>
                  <a:cubicBezTo>
                    <a:pt x="128" y="1"/>
                    <a:pt x="128" y="1"/>
                    <a:pt x="128" y="1"/>
                  </a:cubicBezTo>
                  <a:cubicBezTo>
                    <a:pt x="128" y="1"/>
                    <a:pt x="128" y="1"/>
                    <a:pt x="128" y="1"/>
                  </a:cubicBezTo>
                  <a:cubicBezTo>
                    <a:pt x="128" y="1"/>
                    <a:pt x="128" y="1"/>
                    <a:pt x="128" y="1"/>
                  </a:cubicBezTo>
                  <a:cubicBezTo>
                    <a:pt x="129" y="1"/>
                    <a:pt x="129" y="1"/>
                    <a:pt x="129" y="1"/>
                  </a:cubicBezTo>
                  <a:cubicBezTo>
                    <a:pt x="129" y="1"/>
                    <a:pt x="129" y="1"/>
                    <a:pt x="129" y="1"/>
                  </a:cubicBezTo>
                  <a:cubicBezTo>
                    <a:pt x="128" y="1"/>
                    <a:pt x="128" y="1"/>
                    <a:pt x="128" y="1"/>
                  </a:cubicBezTo>
                  <a:cubicBezTo>
                    <a:pt x="128" y="1"/>
                    <a:pt x="128" y="1"/>
                    <a:pt x="128" y="1"/>
                  </a:cubicBezTo>
                  <a:cubicBezTo>
                    <a:pt x="128" y="1"/>
                    <a:pt x="128" y="1"/>
                    <a:pt x="128" y="1"/>
                  </a:cubicBezTo>
                  <a:cubicBezTo>
                    <a:pt x="128" y="0"/>
                    <a:pt x="128" y="0"/>
                    <a:pt x="128" y="0"/>
                  </a:cubicBezTo>
                  <a:cubicBezTo>
                    <a:pt x="128" y="0"/>
                    <a:pt x="128" y="0"/>
                    <a:pt x="128" y="0"/>
                  </a:cubicBezTo>
                  <a:cubicBezTo>
                    <a:pt x="128" y="0"/>
                    <a:pt x="128" y="0"/>
                    <a:pt x="128" y="0"/>
                  </a:cubicBezTo>
                  <a:cubicBezTo>
                    <a:pt x="128" y="0"/>
                    <a:pt x="127" y="1"/>
                    <a:pt x="127" y="1"/>
                  </a:cubicBezTo>
                  <a:cubicBezTo>
                    <a:pt x="127" y="1"/>
                    <a:pt x="127" y="1"/>
                    <a:pt x="127" y="1"/>
                  </a:cubicBezTo>
                  <a:cubicBezTo>
                    <a:pt x="127" y="1"/>
                    <a:pt x="127" y="1"/>
                    <a:pt x="127" y="1"/>
                  </a:cubicBezTo>
                  <a:close/>
                  <a:moveTo>
                    <a:pt x="124" y="1"/>
                  </a:moveTo>
                  <a:cubicBezTo>
                    <a:pt x="124" y="1"/>
                    <a:pt x="124" y="0"/>
                    <a:pt x="124" y="0"/>
                  </a:cubicBezTo>
                  <a:cubicBezTo>
                    <a:pt x="124" y="1"/>
                    <a:pt x="125" y="1"/>
                    <a:pt x="125" y="1"/>
                  </a:cubicBezTo>
                  <a:cubicBezTo>
                    <a:pt x="125" y="1"/>
                    <a:pt x="125" y="1"/>
                    <a:pt x="125" y="1"/>
                  </a:cubicBezTo>
                  <a:cubicBezTo>
                    <a:pt x="125" y="0"/>
                    <a:pt x="125" y="0"/>
                    <a:pt x="125" y="0"/>
                  </a:cubicBezTo>
                  <a:cubicBezTo>
                    <a:pt x="126" y="1"/>
                    <a:pt x="126" y="1"/>
                    <a:pt x="126" y="1"/>
                  </a:cubicBezTo>
                  <a:cubicBezTo>
                    <a:pt x="126" y="1"/>
                    <a:pt x="126" y="1"/>
                    <a:pt x="126" y="1"/>
                  </a:cubicBezTo>
                  <a:cubicBezTo>
                    <a:pt x="126" y="1"/>
                    <a:pt x="126" y="1"/>
                    <a:pt x="126" y="1"/>
                  </a:cubicBezTo>
                  <a:cubicBezTo>
                    <a:pt x="126" y="1"/>
                    <a:pt x="126" y="1"/>
                    <a:pt x="126" y="1"/>
                  </a:cubicBezTo>
                  <a:cubicBezTo>
                    <a:pt x="126" y="1"/>
                    <a:pt x="126" y="1"/>
                    <a:pt x="126" y="1"/>
                  </a:cubicBezTo>
                  <a:cubicBezTo>
                    <a:pt x="126" y="1"/>
                    <a:pt x="126" y="2"/>
                    <a:pt x="126" y="2"/>
                  </a:cubicBezTo>
                  <a:cubicBezTo>
                    <a:pt x="126" y="2"/>
                    <a:pt x="126" y="2"/>
                    <a:pt x="126" y="2"/>
                  </a:cubicBezTo>
                  <a:cubicBezTo>
                    <a:pt x="126" y="2"/>
                    <a:pt x="126" y="2"/>
                    <a:pt x="126" y="2"/>
                  </a:cubicBezTo>
                  <a:cubicBezTo>
                    <a:pt x="126" y="2"/>
                    <a:pt x="126" y="2"/>
                    <a:pt x="126" y="2"/>
                  </a:cubicBezTo>
                  <a:cubicBezTo>
                    <a:pt x="126" y="2"/>
                    <a:pt x="126" y="2"/>
                    <a:pt x="126" y="2"/>
                  </a:cubicBezTo>
                  <a:cubicBezTo>
                    <a:pt x="126" y="2"/>
                    <a:pt x="126" y="2"/>
                    <a:pt x="126" y="2"/>
                  </a:cubicBezTo>
                  <a:cubicBezTo>
                    <a:pt x="126" y="2"/>
                    <a:pt x="126" y="2"/>
                    <a:pt x="126" y="2"/>
                  </a:cubicBezTo>
                  <a:cubicBezTo>
                    <a:pt x="126" y="2"/>
                    <a:pt x="126" y="2"/>
                    <a:pt x="126" y="2"/>
                  </a:cubicBezTo>
                  <a:cubicBezTo>
                    <a:pt x="126" y="2"/>
                    <a:pt x="126" y="2"/>
                    <a:pt x="126" y="2"/>
                  </a:cubicBezTo>
                  <a:cubicBezTo>
                    <a:pt x="126" y="2"/>
                    <a:pt x="126" y="2"/>
                    <a:pt x="126" y="2"/>
                  </a:cubicBezTo>
                  <a:cubicBezTo>
                    <a:pt x="126" y="2"/>
                    <a:pt x="126" y="2"/>
                    <a:pt x="126" y="2"/>
                  </a:cubicBezTo>
                  <a:cubicBezTo>
                    <a:pt x="126" y="3"/>
                    <a:pt x="126" y="3"/>
                    <a:pt x="126" y="3"/>
                  </a:cubicBezTo>
                  <a:cubicBezTo>
                    <a:pt x="126" y="3"/>
                    <a:pt x="126" y="2"/>
                    <a:pt x="126" y="2"/>
                  </a:cubicBezTo>
                  <a:cubicBezTo>
                    <a:pt x="126" y="2"/>
                    <a:pt x="126" y="2"/>
                    <a:pt x="125" y="2"/>
                  </a:cubicBezTo>
                  <a:cubicBezTo>
                    <a:pt x="125" y="2"/>
                    <a:pt x="125" y="2"/>
                    <a:pt x="125" y="2"/>
                  </a:cubicBezTo>
                  <a:cubicBezTo>
                    <a:pt x="125" y="2"/>
                    <a:pt x="125" y="2"/>
                    <a:pt x="125" y="2"/>
                  </a:cubicBezTo>
                  <a:cubicBezTo>
                    <a:pt x="125" y="2"/>
                    <a:pt x="125" y="2"/>
                    <a:pt x="125" y="2"/>
                  </a:cubicBezTo>
                  <a:cubicBezTo>
                    <a:pt x="125" y="2"/>
                    <a:pt x="125" y="2"/>
                    <a:pt x="125" y="2"/>
                  </a:cubicBezTo>
                  <a:cubicBezTo>
                    <a:pt x="125" y="2"/>
                    <a:pt x="125" y="2"/>
                    <a:pt x="125" y="2"/>
                  </a:cubicBezTo>
                  <a:cubicBezTo>
                    <a:pt x="125" y="1"/>
                    <a:pt x="125" y="1"/>
                    <a:pt x="125" y="1"/>
                  </a:cubicBezTo>
                  <a:cubicBezTo>
                    <a:pt x="125" y="1"/>
                    <a:pt x="125" y="1"/>
                    <a:pt x="125" y="1"/>
                  </a:cubicBezTo>
                  <a:cubicBezTo>
                    <a:pt x="125" y="1"/>
                    <a:pt x="125" y="1"/>
                    <a:pt x="125" y="1"/>
                  </a:cubicBezTo>
                  <a:cubicBezTo>
                    <a:pt x="125" y="1"/>
                    <a:pt x="125" y="1"/>
                    <a:pt x="124" y="1"/>
                  </a:cubicBezTo>
                  <a:cubicBezTo>
                    <a:pt x="124" y="1"/>
                    <a:pt x="124" y="1"/>
                    <a:pt x="124" y="1"/>
                  </a:cubicBezTo>
                  <a:cubicBezTo>
                    <a:pt x="124" y="1"/>
                    <a:pt x="124" y="1"/>
                    <a:pt x="124" y="1"/>
                  </a:cubicBezTo>
                  <a:cubicBezTo>
                    <a:pt x="124" y="1"/>
                    <a:pt x="124" y="1"/>
                    <a:pt x="124" y="1"/>
                  </a:cubicBezTo>
                  <a:cubicBezTo>
                    <a:pt x="124" y="1"/>
                    <a:pt x="124" y="1"/>
                    <a:pt x="124" y="1"/>
                  </a:cubicBezTo>
                  <a:close/>
                  <a:moveTo>
                    <a:pt x="178" y="93"/>
                  </a:moveTo>
                  <a:cubicBezTo>
                    <a:pt x="179" y="93"/>
                    <a:pt x="179" y="93"/>
                    <a:pt x="179" y="93"/>
                  </a:cubicBezTo>
                  <a:cubicBezTo>
                    <a:pt x="180" y="92"/>
                    <a:pt x="180" y="92"/>
                    <a:pt x="180" y="92"/>
                  </a:cubicBezTo>
                  <a:cubicBezTo>
                    <a:pt x="182" y="92"/>
                    <a:pt x="182" y="92"/>
                    <a:pt x="182" y="92"/>
                  </a:cubicBezTo>
                  <a:cubicBezTo>
                    <a:pt x="183" y="91"/>
                    <a:pt x="183" y="91"/>
                    <a:pt x="183" y="91"/>
                  </a:cubicBezTo>
                  <a:cubicBezTo>
                    <a:pt x="184" y="91"/>
                    <a:pt x="184" y="91"/>
                    <a:pt x="184" y="91"/>
                  </a:cubicBezTo>
                  <a:cubicBezTo>
                    <a:pt x="186" y="91"/>
                    <a:pt x="186" y="91"/>
                    <a:pt x="186" y="91"/>
                  </a:cubicBezTo>
                  <a:cubicBezTo>
                    <a:pt x="186" y="91"/>
                    <a:pt x="186" y="91"/>
                    <a:pt x="186" y="91"/>
                  </a:cubicBezTo>
                  <a:cubicBezTo>
                    <a:pt x="188" y="90"/>
                    <a:pt x="188" y="90"/>
                    <a:pt x="188" y="90"/>
                  </a:cubicBezTo>
                  <a:cubicBezTo>
                    <a:pt x="189" y="88"/>
                    <a:pt x="189" y="88"/>
                    <a:pt x="189" y="88"/>
                  </a:cubicBezTo>
                  <a:cubicBezTo>
                    <a:pt x="190" y="87"/>
                    <a:pt x="190" y="87"/>
                    <a:pt x="190" y="87"/>
                  </a:cubicBezTo>
                  <a:cubicBezTo>
                    <a:pt x="190" y="85"/>
                    <a:pt x="190" y="85"/>
                    <a:pt x="190" y="85"/>
                  </a:cubicBezTo>
                  <a:cubicBezTo>
                    <a:pt x="189" y="84"/>
                    <a:pt x="189" y="84"/>
                    <a:pt x="189" y="84"/>
                  </a:cubicBezTo>
                  <a:cubicBezTo>
                    <a:pt x="189" y="83"/>
                    <a:pt x="189" y="83"/>
                    <a:pt x="189" y="83"/>
                  </a:cubicBezTo>
                  <a:cubicBezTo>
                    <a:pt x="189" y="81"/>
                    <a:pt x="189" y="81"/>
                    <a:pt x="189" y="81"/>
                  </a:cubicBezTo>
                  <a:cubicBezTo>
                    <a:pt x="188" y="81"/>
                    <a:pt x="188" y="81"/>
                    <a:pt x="188" y="81"/>
                  </a:cubicBezTo>
                  <a:cubicBezTo>
                    <a:pt x="188" y="79"/>
                    <a:pt x="188" y="79"/>
                    <a:pt x="188" y="79"/>
                  </a:cubicBezTo>
                  <a:cubicBezTo>
                    <a:pt x="188" y="78"/>
                    <a:pt x="188" y="78"/>
                    <a:pt x="188" y="78"/>
                  </a:cubicBezTo>
                  <a:cubicBezTo>
                    <a:pt x="189" y="76"/>
                    <a:pt x="189" y="76"/>
                    <a:pt x="189" y="76"/>
                  </a:cubicBezTo>
                  <a:cubicBezTo>
                    <a:pt x="187" y="76"/>
                    <a:pt x="187" y="76"/>
                    <a:pt x="187" y="76"/>
                  </a:cubicBezTo>
                  <a:cubicBezTo>
                    <a:pt x="186" y="76"/>
                    <a:pt x="186" y="76"/>
                    <a:pt x="186" y="76"/>
                  </a:cubicBezTo>
                  <a:cubicBezTo>
                    <a:pt x="185" y="77"/>
                    <a:pt x="185" y="77"/>
                    <a:pt x="185" y="77"/>
                  </a:cubicBezTo>
                  <a:cubicBezTo>
                    <a:pt x="183" y="76"/>
                    <a:pt x="183" y="76"/>
                    <a:pt x="183" y="76"/>
                  </a:cubicBezTo>
                  <a:cubicBezTo>
                    <a:pt x="182" y="76"/>
                    <a:pt x="182" y="76"/>
                    <a:pt x="182" y="76"/>
                  </a:cubicBezTo>
                  <a:cubicBezTo>
                    <a:pt x="181" y="75"/>
                    <a:pt x="181" y="75"/>
                    <a:pt x="181" y="75"/>
                  </a:cubicBezTo>
                  <a:cubicBezTo>
                    <a:pt x="180" y="75"/>
                    <a:pt x="180" y="75"/>
                    <a:pt x="180" y="75"/>
                  </a:cubicBezTo>
                  <a:cubicBezTo>
                    <a:pt x="179" y="75"/>
                    <a:pt x="179" y="75"/>
                    <a:pt x="179" y="75"/>
                  </a:cubicBezTo>
                  <a:moveTo>
                    <a:pt x="306" y="362"/>
                  </a:moveTo>
                  <a:cubicBezTo>
                    <a:pt x="307" y="361"/>
                    <a:pt x="307" y="361"/>
                    <a:pt x="307" y="361"/>
                  </a:cubicBezTo>
                  <a:cubicBezTo>
                    <a:pt x="307" y="360"/>
                    <a:pt x="307" y="360"/>
                    <a:pt x="307" y="360"/>
                  </a:cubicBezTo>
                  <a:cubicBezTo>
                    <a:pt x="308" y="360"/>
                    <a:pt x="308" y="360"/>
                    <a:pt x="308" y="360"/>
                  </a:cubicBezTo>
                  <a:cubicBezTo>
                    <a:pt x="308" y="359"/>
                    <a:pt x="309" y="359"/>
                    <a:pt x="310" y="359"/>
                  </a:cubicBezTo>
                  <a:cubicBezTo>
                    <a:pt x="310" y="358"/>
                    <a:pt x="311" y="358"/>
                    <a:pt x="311" y="357"/>
                  </a:cubicBezTo>
                  <a:cubicBezTo>
                    <a:pt x="312" y="358"/>
                    <a:pt x="312" y="358"/>
                    <a:pt x="312" y="358"/>
                  </a:cubicBezTo>
                  <a:cubicBezTo>
                    <a:pt x="312" y="358"/>
                    <a:pt x="313" y="359"/>
                    <a:pt x="313" y="359"/>
                  </a:cubicBezTo>
                  <a:cubicBezTo>
                    <a:pt x="314" y="359"/>
                    <a:pt x="314" y="358"/>
                    <a:pt x="314" y="358"/>
                  </a:cubicBezTo>
                  <a:cubicBezTo>
                    <a:pt x="315" y="357"/>
                    <a:pt x="315" y="357"/>
                    <a:pt x="315" y="357"/>
                  </a:cubicBezTo>
                  <a:cubicBezTo>
                    <a:pt x="317" y="358"/>
                    <a:pt x="316" y="358"/>
                    <a:pt x="319" y="358"/>
                  </a:cubicBezTo>
                  <a:cubicBezTo>
                    <a:pt x="319" y="358"/>
                    <a:pt x="319" y="358"/>
                    <a:pt x="320" y="358"/>
                  </a:cubicBezTo>
                  <a:cubicBezTo>
                    <a:pt x="320" y="357"/>
                    <a:pt x="320" y="357"/>
                    <a:pt x="320" y="356"/>
                  </a:cubicBezTo>
                  <a:cubicBezTo>
                    <a:pt x="320" y="356"/>
                    <a:pt x="321" y="356"/>
                    <a:pt x="322" y="356"/>
                  </a:cubicBezTo>
                  <a:cubicBezTo>
                    <a:pt x="322" y="355"/>
                    <a:pt x="323" y="354"/>
                    <a:pt x="323" y="354"/>
                  </a:cubicBezTo>
                  <a:cubicBezTo>
                    <a:pt x="323" y="353"/>
                    <a:pt x="323" y="353"/>
                    <a:pt x="323" y="353"/>
                  </a:cubicBezTo>
                  <a:cubicBezTo>
                    <a:pt x="323" y="352"/>
                    <a:pt x="323" y="352"/>
                    <a:pt x="324" y="351"/>
                  </a:cubicBezTo>
                  <a:cubicBezTo>
                    <a:pt x="324" y="351"/>
                    <a:pt x="325" y="351"/>
                    <a:pt x="325" y="351"/>
                  </a:cubicBezTo>
                  <a:cubicBezTo>
                    <a:pt x="326" y="352"/>
                    <a:pt x="326" y="352"/>
                    <a:pt x="326" y="352"/>
                  </a:cubicBezTo>
                  <a:cubicBezTo>
                    <a:pt x="326" y="353"/>
                    <a:pt x="326" y="353"/>
                    <a:pt x="326" y="353"/>
                  </a:cubicBezTo>
                  <a:cubicBezTo>
                    <a:pt x="327" y="353"/>
                    <a:pt x="327" y="353"/>
                    <a:pt x="327" y="353"/>
                  </a:cubicBezTo>
                  <a:cubicBezTo>
                    <a:pt x="328" y="352"/>
                    <a:pt x="328" y="352"/>
                    <a:pt x="328" y="351"/>
                  </a:cubicBezTo>
                  <a:cubicBezTo>
                    <a:pt x="330" y="350"/>
                    <a:pt x="332" y="350"/>
                    <a:pt x="333" y="350"/>
                  </a:cubicBezTo>
                  <a:cubicBezTo>
                    <a:pt x="333" y="349"/>
                    <a:pt x="333" y="348"/>
                    <a:pt x="333" y="348"/>
                  </a:cubicBezTo>
                  <a:cubicBezTo>
                    <a:pt x="334" y="346"/>
                    <a:pt x="335" y="347"/>
                    <a:pt x="336" y="346"/>
                  </a:cubicBezTo>
                  <a:cubicBezTo>
                    <a:pt x="336" y="345"/>
                    <a:pt x="336" y="345"/>
                    <a:pt x="336" y="345"/>
                  </a:cubicBezTo>
                  <a:cubicBezTo>
                    <a:pt x="337" y="345"/>
                    <a:pt x="338" y="344"/>
                    <a:pt x="339" y="343"/>
                  </a:cubicBezTo>
                  <a:cubicBezTo>
                    <a:pt x="339" y="342"/>
                    <a:pt x="340" y="341"/>
                    <a:pt x="340" y="339"/>
                  </a:cubicBezTo>
                  <a:cubicBezTo>
                    <a:pt x="340" y="339"/>
                    <a:pt x="339" y="338"/>
                    <a:pt x="339" y="338"/>
                  </a:cubicBezTo>
                  <a:cubicBezTo>
                    <a:pt x="340" y="337"/>
                    <a:pt x="340" y="337"/>
                    <a:pt x="340" y="337"/>
                  </a:cubicBezTo>
                  <a:cubicBezTo>
                    <a:pt x="341" y="338"/>
                    <a:pt x="343" y="337"/>
                    <a:pt x="344" y="337"/>
                  </a:cubicBezTo>
                  <a:cubicBezTo>
                    <a:pt x="345" y="337"/>
                    <a:pt x="345" y="337"/>
                    <a:pt x="345" y="337"/>
                  </a:cubicBezTo>
                  <a:cubicBezTo>
                    <a:pt x="346" y="338"/>
                    <a:pt x="346" y="338"/>
                    <a:pt x="346" y="338"/>
                  </a:cubicBezTo>
                  <a:cubicBezTo>
                    <a:pt x="347" y="338"/>
                    <a:pt x="347" y="338"/>
                    <a:pt x="348" y="338"/>
                  </a:cubicBezTo>
                  <a:cubicBezTo>
                    <a:pt x="348" y="338"/>
                    <a:pt x="350" y="340"/>
                    <a:pt x="350" y="340"/>
                  </a:cubicBezTo>
                  <a:cubicBezTo>
                    <a:pt x="351" y="340"/>
                    <a:pt x="351" y="341"/>
                    <a:pt x="352" y="341"/>
                  </a:cubicBezTo>
                  <a:cubicBezTo>
                    <a:pt x="352" y="342"/>
                    <a:pt x="352" y="342"/>
                    <a:pt x="352" y="342"/>
                  </a:cubicBezTo>
                  <a:cubicBezTo>
                    <a:pt x="352" y="342"/>
                    <a:pt x="355" y="342"/>
                    <a:pt x="355" y="341"/>
                  </a:cubicBezTo>
                  <a:cubicBezTo>
                    <a:pt x="355" y="341"/>
                    <a:pt x="356" y="341"/>
                    <a:pt x="356" y="341"/>
                  </a:cubicBezTo>
                  <a:cubicBezTo>
                    <a:pt x="357" y="341"/>
                    <a:pt x="357" y="340"/>
                    <a:pt x="358" y="340"/>
                  </a:cubicBezTo>
                  <a:cubicBezTo>
                    <a:pt x="358" y="340"/>
                    <a:pt x="359" y="339"/>
                    <a:pt x="359" y="339"/>
                  </a:cubicBezTo>
                  <a:cubicBezTo>
                    <a:pt x="360" y="339"/>
                    <a:pt x="360" y="339"/>
                    <a:pt x="360" y="339"/>
                  </a:cubicBezTo>
                  <a:cubicBezTo>
                    <a:pt x="361" y="339"/>
                    <a:pt x="362" y="340"/>
                    <a:pt x="362" y="341"/>
                  </a:cubicBezTo>
                  <a:cubicBezTo>
                    <a:pt x="363" y="341"/>
                    <a:pt x="363" y="341"/>
                    <a:pt x="363" y="341"/>
                  </a:cubicBezTo>
                  <a:cubicBezTo>
                    <a:pt x="364" y="341"/>
                    <a:pt x="364" y="340"/>
                    <a:pt x="364" y="340"/>
                  </a:cubicBezTo>
                  <a:cubicBezTo>
                    <a:pt x="364" y="339"/>
                    <a:pt x="364" y="339"/>
                    <a:pt x="364" y="339"/>
                  </a:cubicBezTo>
                  <a:cubicBezTo>
                    <a:pt x="363" y="338"/>
                    <a:pt x="362" y="337"/>
                    <a:pt x="361" y="335"/>
                  </a:cubicBezTo>
                  <a:cubicBezTo>
                    <a:pt x="362" y="335"/>
                    <a:pt x="362" y="335"/>
                    <a:pt x="363" y="334"/>
                  </a:cubicBezTo>
                  <a:cubicBezTo>
                    <a:pt x="362" y="333"/>
                    <a:pt x="362" y="333"/>
                    <a:pt x="362" y="333"/>
                  </a:cubicBezTo>
                  <a:cubicBezTo>
                    <a:pt x="363" y="333"/>
                    <a:pt x="365" y="332"/>
                    <a:pt x="366" y="332"/>
                  </a:cubicBezTo>
                  <a:cubicBezTo>
                    <a:pt x="366" y="331"/>
                    <a:pt x="366" y="331"/>
                    <a:pt x="367" y="330"/>
                  </a:cubicBezTo>
                  <a:cubicBezTo>
                    <a:pt x="367" y="330"/>
                    <a:pt x="366" y="329"/>
                    <a:pt x="366" y="329"/>
                  </a:cubicBezTo>
                  <a:cubicBezTo>
                    <a:pt x="366" y="328"/>
                    <a:pt x="365" y="328"/>
                    <a:pt x="365" y="327"/>
                  </a:cubicBezTo>
                  <a:cubicBezTo>
                    <a:pt x="365" y="326"/>
                    <a:pt x="365" y="325"/>
                    <a:pt x="364" y="324"/>
                  </a:cubicBezTo>
                  <a:cubicBezTo>
                    <a:pt x="365" y="324"/>
                    <a:pt x="365" y="324"/>
                    <a:pt x="365" y="324"/>
                  </a:cubicBezTo>
                  <a:cubicBezTo>
                    <a:pt x="365" y="321"/>
                    <a:pt x="363" y="321"/>
                    <a:pt x="362" y="319"/>
                  </a:cubicBezTo>
                  <a:cubicBezTo>
                    <a:pt x="362" y="318"/>
                    <a:pt x="362" y="318"/>
                    <a:pt x="362" y="318"/>
                  </a:cubicBezTo>
                  <a:cubicBezTo>
                    <a:pt x="361" y="318"/>
                    <a:pt x="361" y="317"/>
                    <a:pt x="361" y="316"/>
                  </a:cubicBezTo>
                  <a:cubicBezTo>
                    <a:pt x="361" y="316"/>
                    <a:pt x="361" y="315"/>
                    <a:pt x="361" y="315"/>
                  </a:cubicBezTo>
                  <a:cubicBezTo>
                    <a:pt x="360" y="315"/>
                    <a:pt x="360" y="315"/>
                    <a:pt x="359" y="315"/>
                  </a:cubicBezTo>
                  <a:cubicBezTo>
                    <a:pt x="359" y="314"/>
                    <a:pt x="358" y="313"/>
                    <a:pt x="358" y="313"/>
                  </a:cubicBezTo>
                  <a:cubicBezTo>
                    <a:pt x="358" y="312"/>
                    <a:pt x="358" y="310"/>
                    <a:pt x="357" y="310"/>
                  </a:cubicBezTo>
                  <a:cubicBezTo>
                    <a:pt x="357" y="309"/>
                    <a:pt x="357" y="308"/>
                    <a:pt x="357" y="307"/>
                  </a:cubicBezTo>
                  <a:cubicBezTo>
                    <a:pt x="358" y="306"/>
                    <a:pt x="358" y="306"/>
                    <a:pt x="358" y="306"/>
                  </a:cubicBezTo>
                  <a:cubicBezTo>
                    <a:pt x="358" y="305"/>
                    <a:pt x="357" y="305"/>
                    <a:pt x="357" y="304"/>
                  </a:cubicBezTo>
                  <a:cubicBezTo>
                    <a:pt x="358" y="303"/>
                    <a:pt x="358" y="303"/>
                    <a:pt x="358" y="303"/>
                  </a:cubicBezTo>
                  <a:cubicBezTo>
                    <a:pt x="358" y="303"/>
                    <a:pt x="359" y="303"/>
                    <a:pt x="360" y="303"/>
                  </a:cubicBezTo>
                  <a:cubicBezTo>
                    <a:pt x="360" y="301"/>
                    <a:pt x="360" y="301"/>
                    <a:pt x="360" y="301"/>
                  </a:cubicBezTo>
                  <a:cubicBezTo>
                    <a:pt x="360" y="301"/>
                    <a:pt x="361" y="301"/>
                    <a:pt x="361" y="301"/>
                  </a:cubicBezTo>
                  <a:cubicBezTo>
                    <a:pt x="361" y="300"/>
                    <a:pt x="362" y="300"/>
                    <a:pt x="362" y="299"/>
                  </a:cubicBezTo>
                  <a:cubicBezTo>
                    <a:pt x="363" y="298"/>
                    <a:pt x="362" y="296"/>
                    <a:pt x="362" y="295"/>
                  </a:cubicBezTo>
                  <a:cubicBezTo>
                    <a:pt x="361" y="295"/>
                    <a:pt x="361" y="295"/>
                    <a:pt x="360" y="295"/>
                  </a:cubicBezTo>
                  <a:cubicBezTo>
                    <a:pt x="360" y="294"/>
                    <a:pt x="360" y="294"/>
                    <a:pt x="360" y="294"/>
                  </a:cubicBezTo>
                  <a:cubicBezTo>
                    <a:pt x="360" y="293"/>
                    <a:pt x="360" y="292"/>
                    <a:pt x="360" y="292"/>
                  </a:cubicBezTo>
                  <a:cubicBezTo>
                    <a:pt x="361" y="291"/>
                    <a:pt x="361" y="291"/>
                    <a:pt x="363" y="290"/>
                  </a:cubicBezTo>
                  <a:cubicBezTo>
                    <a:pt x="363" y="289"/>
                    <a:pt x="363" y="289"/>
                    <a:pt x="363" y="289"/>
                  </a:cubicBezTo>
                  <a:cubicBezTo>
                    <a:pt x="362" y="289"/>
                    <a:pt x="362" y="290"/>
                    <a:pt x="361" y="290"/>
                  </a:cubicBezTo>
                  <a:cubicBezTo>
                    <a:pt x="361" y="289"/>
                    <a:pt x="360" y="289"/>
                    <a:pt x="360" y="288"/>
                  </a:cubicBezTo>
                  <a:cubicBezTo>
                    <a:pt x="359" y="288"/>
                    <a:pt x="359" y="288"/>
                    <a:pt x="359" y="288"/>
                  </a:cubicBezTo>
                  <a:cubicBezTo>
                    <a:pt x="359" y="288"/>
                    <a:pt x="358" y="287"/>
                    <a:pt x="358" y="287"/>
                  </a:cubicBezTo>
                  <a:cubicBezTo>
                    <a:pt x="358" y="286"/>
                    <a:pt x="358" y="286"/>
                    <a:pt x="358" y="286"/>
                  </a:cubicBezTo>
                  <a:cubicBezTo>
                    <a:pt x="357" y="285"/>
                    <a:pt x="356" y="284"/>
                    <a:pt x="356" y="283"/>
                  </a:cubicBezTo>
                  <a:cubicBezTo>
                    <a:pt x="357" y="283"/>
                    <a:pt x="357" y="283"/>
                    <a:pt x="357" y="283"/>
                  </a:cubicBezTo>
                  <a:cubicBezTo>
                    <a:pt x="358" y="283"/>
                    <a:pt x="358" y="283"/>
                    <a:pt x="358" y="283"/>
                  </a:cubicBezTo>
                  <a:cubicBezTo>
                    <a:pt x="358" y="282"/>
                    <a:pt x="358" y="282"/>
                    <a:pt x="358" y="282"/>
                  </a:cubicBezTo>
                  <a:cubicBezTo>
                    <a:pt x="359" y="283"/>
                    <a:pt x="360" y="283"/>
                    <a:pt x="361" y="283"/>
                  </a:cubicBezTo>
                  <a:cubicBezTo>
                    <a:pt x="361" y="283"/>
                    <a:pt x="363" y="281"/>
                    <a:pt x="363" y="280"/>
                  </a:cubicBezTo>
                  <a:cubicBezTo>
                    <a:pt x="363" y="280"/>
                    <a:pt x="363" y="279"/>
                    <a:pt x="363" y="278"/>
                  </a:cubicBezTo>
                  <a:cubicBezTo>
                    <a:pt x="365" y="278"/>
                    <a:pt x="369" y="277"/>
                    <a:pt x="370" y="277"/>
                  </a:cubicBezTo>
                  <a:cubicBezTo>
                    <a:pt x="371" y="277"/>
                    <a:pt x="372" y="278"/>
                    <a:pt x="373" y="278"/>
                  </a:cubicBezTo>
                  <a:cubicBezTo>
                    <a:pt x="374" y="278"/>
                    <a:pt x="374" y="277"/>
                    <a:pt x="375" y="277"/>
                  </a:cubicBezTo>
                  <a:cubicBezTo>
                    <a:pt x="375" y="277"/>
                    <a:pt x="376" y="278"/>
                    <a:pt x="376" y="278"/>
                  </a:cubicBezTo>
                  <a:cubicBezTo>
                    <a:pt x="377" y="278"/>
                    <a:pt x="378" y="278"/>
                    <a:pt x="379" y="278"/>
                  </a:cubicBezTo>
                  <a:cubicBezTo>
                    <a:pt x="381" y="278"/>
                    <a:pt x="382" y="277"/>
                    <a:pt x="384" y="276"/>
                  </a:cubicBezTo>
                  <a:cubicBezTo>
                    <a:pt x="384" y="276"/>
                    <a:pt x="385" y="277"/>
                    <a:pt x="386" y="277"/>
                  </a:cubicBezTo>
                  <a:cubicBezTo>
                    <a:pt x="387" y="277"/>
                    <a:pt x="389" y="277"/>
                    <a:pt x="390" y="277"/>
                  </a:cubicBezTo>
                  <a:cubicBezTo>
                    <a:pt x="391" y="276"/>
                    <a:pt x="391" y="276"/>
                    <a:pt x="391" y="276"/>
                  </a:cubicBezTo>
                  <a:cubicBezTo>
                    <a:pt x="391" y="275"/>
                    <a:pt x="391" y="274"/>
                    <a:pt x="391" y="274"/>
                  </a:cubicBezTo>
                  <a:cubicBezTo>
                    <a:pt x="390" y="273"/>
                    <a:pt x="390" y="272"/>
                    <a:pt x="389" y="272"/>
                  </a:cubicBezTo>
                  <a:cubicBezTo>
                    <a:pt x="389" y="271"/>
                    <a:pt x="389" y="271"/>
                    <a:pt x="389" y="271"/>
                  </a:cubicBezTo>
                  <a:cubicBezTo>
                    <a:pt x="390" y="270"/>
                    <a:pt x="391" y="270"/>
                    <a:pt x="392" y="270"/>
                  </a:cubicBezTo>
                  <a:cubicBezTo>
                    <a:pt x="394" y="269"/>
                    <a:pt x="396" y="268"/>
                    <a:pt x="397" y="267"/>
                  </a:cubicBezTo>
                  <a:cubicBezTo>
                    <a:pt x="398" y="266"/>
                    <a:pt x="398" y="265"/>
                    <a:pt x="398" y="265"/>
                  </a:cubicBezTo>
                  <a:cubicBezTo>
                    <a:pt x="399" y="264"/>
                    <a:pt x="399" y="263"/>
                    <a:pt x="399" y="262"/>
                  </a:cubicBezTo>
                  <a:cubicBezTo>
                    <a:pt x="398" y="261"/>
                    <a:pt x="398" y="261"/>
                    <a:pt x="398" y="261"/>
                  </a:cubicBezTo>
                  <a:cubicBezTo>
                    <a:pt x="398" y="262"/>
                    <a:pt x="397" y="262"/>
                    <a:pt x="397" y="262"/>
                  </a:cubicBezTo>
                  <a:cubicBezTo>
                    <a:pt x="396" y="261"/>
                    <a:pt x="395" y="260"/>
                    <a:pt x="395" y="259"/>
                  </a:cubicBezTo>
                  <a:cubicBezTo>
                    <a:pt x="395" y="259"/>
                    <a:pt x="396" y="257"/>
                    <a:pt x="396" y="257"/>
                  </a:cubicBezTo>
                  <a:cubicBezTo>
                    <a:pt x="397" y="256"/>
                    <a:pt x="400" y="256"/>
                    <a:pt x="401" y="255"/>
                  </a:cubicBezTo>
                  <a:cubicBezTo>
                    <a:pt x="401" y="254"/>
                    <a:pt x="401" y="252"/>
                    <a:pt x="400" y="251"/>
                  </a:cubicBezTo>
                  <a:cubicBezTo>
                    <a:pt x="400" y="251"/>
                    <a:pt x="400" y="251"/>
                    <a:pt x="400" y="251"/>
                  </a:cubicBezTo>
                  <a:cubicBezTo>
                    <a:pt x="399" y="252"/>
                    <a:pt x="399" y="252"/>
                    <a:pt x="399" y="252"/>
                  </a:cubicBezTo>
                  <a:cubicBezTo>
                    <a:pt x="399" y="252"/>
                    <a:pt x="399" y="252"/>
                    <a:pt x="399" y="252"/>
                  </a:cubicBezTo>
                  <a:cubicBezTo>
                    <a:pt x="399" y="250"/>
                    <a:pt x="399" y="250"/>
                    <a:pt x="399" y="250"/>
                  </a:cubicBezTo>
                  <a:cubicBezTo>
                    <a:pt x="398" y="250"/>
                    <a:pt x="398" y="250"/>
                    <a:pt x="397" y="250"/>
                  </a:cubicBezTo>
                  <a:cubicBezTo>
                    <a:pt x="397" y="249"/>
                    <a:pt x="397" y="249"/>
                    <a:pt x="397" y="249"/>
                  </a:cubicBezTo>
                  <a:cubicBezTo>
                    <a:pt x="397" y="249"/>
                    <a:pt x="396" y="249"/>
                    <a:pt x="396" y="248"/>
                  </a:cubicBezTo>
                  <a:cubicBezTo>
                    <a:pt x="395" y="248"/>
                    <a:pt x="395" y="247"/>
                    <a:pt x="395" y="247"/>
                  </a:cubicBezTo>
                  <a:cubicBezTo>
                    <a:pt x="395" y="246"/>
                    <a:pt x="395" y="246"/>
                    <a:pt x="395" y="246"/>
                  </a:cubicBezTo>
                  <a:cubicBezTo>
                    <a:pt x="395" y="246"/>
                    <a:pt x="396" y="245"/>
                    <a:pt x="396" y="245"/>
                  </a:cubicBezTo>
                  <a:cubicBezTo>
                    <a:pt x="396" y="244"/>
                    <a:pt x="396" y="244"/>
                    <a:pt x="396" y="244"/>
                  </a:cubicBezTo>
                  <a:cubicBezTo>
                    <a:pt x="396" y="244"/>
                    <a:pt x="395" y="243"/>
                    <a:pt x="395" y="242"/>
                  </a:cubicBezTo>
                  <a:cubicBezTo>
                    <a:pt x="395" y="242"/>
                    <a:pt x="394" y="242"/>
                    <a:pt x="394" y="242"/>
                  </a:cubicBezTo>
                  <a:cubicBezTo>
                    <a:pt x="394" y="241"/>
                    <a:pt x="393" y="240"/>
                    <a:pt x="393" y="239"/>
                  </a:cubicBezTo>
                  <a:cubicBezTo>
                    <a:pt x="395" y="239"/>
                    <a:pt x="398" y="239"/>
                    <a:pt x="399" y="238"/>
                  </a:cubicBezTo>
                  <a:cubicBezTo>
                    <a:pt x="399" y="237"/>
                    <a:pt x="399" y="236"/>
                    <a:pt x="400" y="236"/>
                  </a:cubicBezTo>
                  <a:cubicBezTo>
                    <a:pt x="399" y="235"/>
                    <a:pt x="399" y="235"/>
                    <a:pt x="399" y="235"/>
                  </a:cubicBezTo>
                  <a:cubicBezTo>
                    <a:pt x="399" y="235"/>
                    <a:pt x="398" y="234"/>
                    <a:pt x="397" y="233"/>
                  </a:cubicBezTo>
                  <a:cubicBezTo>
                    <a:pt x="397" y="233"/>
                    <a:pt x="396" y="233"/>
                    <a:pt x="395" y="233"/>
                  </a:cubicBezTo>
                  <a:cubicBezTo>
                    <a:pt x="395" y="232"/>
                    <a:pt x="395" y="232"/>
                    <a:pt x="395" y="232"/>
                  </a:cubicBezTo>
                  <a:cubicBezTo>
                    <a:pt x="394" y="232"/>
                    <a:pt x="394" y="231"/>
                    <a:pt x="394" y="231"/>
                  </a:cubicBezTo>
                  <a:cubicBezTo>
                    <a:pt x="394" y="231"/>
                    <a:pt x="393" y="231"/>
                    <a:pt x="393" y="231"/>
                  </a:cubicBezTo>
                  <a:cubicBezTo>
                    <a:pt x="393" y="230"/>
                    <a:pt x="393" y="229"/>
                    <a:pt x="392" y="229"/>
                  </a:cubicBezTo>
                  <a:cubicBezTo>
                    <a:pt x="392" y="229"/>
                    <a:pt x="391" y="229"/>
                    <a:pt x="391" y="228"/>
                  </a:cubicBezTo>
                  <a:cubicBezTo>
                    <a:pt x="391" y="228"/>
                    <a:pt x="390" y="227"/>
                    <a:pt x="390" y="227"/>
                  </a:cubicBezTo>
                  <a:cubicBezTo>
                    <a:pt x="390" y="226"/>
                    <a:pt x="389" y="226"/>
                    <a:pt x="389" y="225"/>
                  </a:cubicBezTo>
                  <a:cubicBezTo>
                    <a:pt x="388" y="225"/>
                    <a:pt x="388" y="225"/>
                    <a:pt x="388" y="225"/>
                  </a:cubicBezTo>
                  <a:cubicBezTo>
                    <a:pt x="388" y="224"/>
                    <a:pt x="388" y="223"/>
                    <a:pt x="388" y="222"/>
                  </a:cubicBezTo>
                  <a:cubicBezTo>
                    <a:pt x="389" y="222"/>
                    <a:pt x="389" y="222"/>
                    <a:pt x="389" y="222"/>
                  </a:cubicBezTo>
                  <a:cubicBezTo>
                    <a:pt x="389" y="221"/>
                    <a:pt x="389" y="221"/>
                    <a:pt x="389" y="221"/>
                  </a:cubicBezTo>
                  <a:cubicBezTo>
                    <a:pt x="390" y="219"/>
                    <a:pt x="392" y="220"/>
                    <a:pt x="393" y="220"/>
                  </a:cubicBezTo>
                  <a:cubicBezTo>
                    <a:pt x="393" y="219"/>
                    <a:pt x="393" y="219"/>
                    <a:pt x="393" y="219"/>
                  </a:cubicBezTo>
                  <a:cubicBezTo>
                    <a:pt x="393" y="218"/>
                    <a:pt x="393" y="217"/>
                    <a:pt x="392" y="216"/>
                  </a:cubicBezTo>
                  <a:cubicBezTo>
                    <a:pt x="391" y="215"/>
                    <a:pt x="389" y="214"/>
                    <a:pt x="389" y="212"/>
                  </a:cubicBezTo>
                  <a:cubicBezTo>
                    <a:pt x="389" y="211"/>
                    <a:pt x="389" y="210"/>
                    <a:pt x="389" y="210"/>
                  </a:cubicBezTo>
                  <a:cubicBezTo>
                    <a:pt x="389" y="209"/>
                    <a:pt x="389" y="208"/>
                    <a:pt x="389" y="208"/>
                  </a:cubicBezTo>
                  <a:cubicBezTo>
                    <a:pt x="389" y="207"/>
                    <a:pt x="391" y="206"/>
                    <a:pt x="392" y="205"/>
                  </a:cubicBezTo>
                  <a:cubicBezTo>
                    <a:pt x="391" y="204"/>
                    <a:pt x="391" y="204"/>
                    <a:pt x="391" y="204"/>
                  </a:cubicBezTo>
                  <a:cubicBezTo>
                    <a:pt x="391" y="203"/>
                    <a:pt x="391" y="203"/>
                    <a:pt x="391" y="203"/>
                  </a:cubicBezTo>
                  <a:cubicBezTo>
                    <a:pt x="390" y="203"/>
                    <a:pt x="389" y="204"/>
                    <a:pt x="388" y="205"/>
                  </a:cubicBezTo>
                  <a:cubicBezTo>
                    <a:pt x="387" y="205"/>
                    <a:pt x="385" y="203"/>
                    <a:pt x="385" y="202"/>
                  </a:cubicBezTo>
                  <a:cubicBezTo>
                    <a:pt x="385" y="202"/>
                    <a:pt x="385" y="201"/>
                    <a:pt x="384" y="200"/>
                  </a:cubicBezTo>
                  <a:cubicBezTo>
                    <a:pt x="384" y="200"/>
                    <a:pt x="384" y="200"/>
                    <a:pt x="383" y="200"/>
                  </a:cubicBezTo>
                  <a:cubicBezTo>
                    <a:pt x="383" y="199"/>
                    <a:pt x="383" y="198"/>
                    <a:pt x="383" y="198"/>
                  </a:cubicBezTo>
                  <a:cubicBezTo>
                    <a:pt x="382" y="197"/>
                    <a:pt x="382" y="197"/>
                    <a:pt x="381" y="196"/>
                  </a:cubicBezTo>
                  <a:cubicBezTo>
                    <a:pt x="381" y="195"/>
                    <a:pt x="381" y="194"/>
                    <a:pt x="380" y="194"/>
                  </a:cubicBezTo>
                  <a:cubicBezTo>
                    <a:pt x="380" y="194"/>
                    <a:pt x="380" y="193"/>
                    <a:pt x="380" y="193"/>
                  </a:cubicBezTo>
                  <a:cubicBezTo>
                    <a:pt x="380" y="193"/>
                    <a:pt x="380" y="192"/>
                    <a:pt x="379" y="192"/>
                  </a:cubicBezTo>
                  <a:cubicBezTo>
                    <a:pt x="378" y="191"/>
                    <a:pt x="377" y="191"/>
                    <a:pt x="377" y="191"/>
                  </a:cubicBezTo>
                  <a:cubicBezTo>
                    <a:pt x="376" y="191"/>
                    <a:pt x="376" y="191"/>
                    <a:pt x="376" y="191"/>
                  </a:cubicBezTo>
                  <a:cubicBezTo>
                    <a:pt x="376" y="190"/>
                    <a:pt x="376" y="190"/>
                    <a:pt x="375" y="189"/>
                  </a:cubicBezTo>
                  <a:cubicBezTo>
                    <a:pt x="376" y="189"/>
                    <a:pt x="376" y="188"/>
                    <a:pt x="376" y="187"/>
                  </a:cubicBezTo>
                  <a:cubicBezTo>
                    <a:pt x="375" y="186"/>
                    <a:pt x="374" y="186"/>
                    <a:pt x="374" y="185"/>
                  </a:cubicBezTo>
                  <a:cubicBezTo>
                    <a:pt x="374" y="184"/>
                    <a:pt x="373" y="183"/>
                    <a:pt x="372" y="183"/>
                  </a:cubicBezTo>
                  <a:cubicBezTo>
                    <a:pt x="372" y="181"/>
                    <a:pt x="373" y="180"/>
                    <a:pt x="372" y="178"/>
                  </a:cubicBezTo>
                  <a:cubicBezTo>
                    <a:pt x="373" y="177"/>
                    <a:pt x="373" y="177"/>
                    <a:pt x="373" y="177"/>
                  </a:cubicBezTo>
                  <a:cubicBezTo>
                    <a:pt x="373" y="177"/>
                    <a:pt x="373" y="176"/>
                    <a:pt x="373" y="175"/>
                  </a:cubicBezTo>
                  <a:cubicBezTo>
                    <a:pt x="374" y="175"/>
                    <a:pt x="374" y="175"/>
                    <a:pt x="375" y="175"/>
                  </a:cubicBezTo>
                  <a:cubicBezTo>
                    <a:pt x="375" y="175"/>
                    <a:pt x="376" y="174"/>
                    <a:pt x="376" y="174"/>
                  </a:cubicBezTo>
                  <a:cubicBezTo>
                    <a:pt x="377" y="174"/>
                    <a:pt x="379" y="174"/>
                    <a:pt x="380" y="174"/>
                  </a:cubicBezTo>
                  <a:cubicBezTo>
                    <a:pt x="380" y="174"/>
                    <a:pt x="381" y="174"/>
                    <a:pt x="382" y="173"/>
                  </a:cubicBezTo>
                  <a:cubicBezTo>
                    <a:pt x="382" y="174"/>
                    <a:pt x="383" y="174"/>
                    <a:pt x="384" y="175"/>
                  </a:cubicBezTo>
                  <a:cubicBezTo>
                    <a:pt x="385" y="174"/>
                    <a:pt x="385" y="174"/>
                    <a:pt x="385" y="174"/>
                  </a:cubicBezTo>
                  <a:cubicBezTo>
                    <a:pt x="385" y="173"/>
                    <a:pt x="387" y="174"/>
                    <a:pt x="388" y="174"/>
                  </a:cubicBezTo>
                  <a:cubicBezTo>
                    <a:pt x="389" y="173"/>
                    <a:pt x="390" y="172"/>
                    <a:pt x="391" y="171"/>
                  </a:cubicBezTo>
                  <a:cubicBezTo>
                    <a:pt x="392" y="170"/>
                    <a:pt x="392" y="170"/>
                    <a:pt x="393" y="169"/>
                  </a:cubicBezTo>
                  <a:cubicBezTo>
                    <a:pt x="393" y="168"/>
                    <a:pt x="393" y="167"/>
                    <a:pt x="394" y="166"/>
                  </a:cubicBezTo>
                  <a:cubicBezTo>
                    <a:pt x="395" y="166"/>
                    <a:pt x="396" y="166"/>
                    <a:pt x="397" y="166"/>
                  </a:cubicBezTo>
                  <a:cubicBezTo>
                    <a:pt x="398" y="165"/>
                    <a:pt x="398" y="166"/>
                    <a:pt x="399" y="166"/>
                  </a:cubicBezTo>
                  <a:cubicBezTo>
                    <a:pt x="400" y="166"/>
                    <a:pt x="400" y="165"/>
                    <a:pt x="401" y="166"/>
                  </a:cubicBezTo>
                  <a:cubicBezTo>
                    <a:pt x="402" y="167"/>
                    <a:pt x="402" y="167"/>
                    <a:pt x="402" y="167"/>
                  </a:cubicBezTo>
                  <a:cubicBezTo>
                    <a:pt x="402" y="167"/>
                    <a:pt x="402" y="167"/>
                    <a:pt x="402" y="167"/>
                  </a:cubicBezTo>
                  <a:cubicBezTo>
                    <a:pt x="402" y="167"/>
                    <a:pt x="403" y="168"/>
                    <a:pt x="403" y="168"/>
                  </a:cubicBezTo>
                  <a:cubicBezTo>
                    <a:pt x="403" y="168"/>
                    <a:pt x="403" y="168"/>
                    <a:pt x="403" y="168"/>
                  </a:cubicBezTo>
                  <a:cubicBezTo>
                    <a:pt x="404" y="167"/>
                    <a:pt x="404" y="167"/>
                    <a:pt x="405" y="167"/>
                  </a:cubicBezTo>
                  <a:cubicBezTo>
                    <a:pt x="405" y="167"/>
                    <a:pt x="406" y="167"/>
                    <a:pt x="407" y="167"/>
                  </a:cubicBezTo>
                  <a:cubicBezTo>
                    <a:pt x="407" y="167"/>
                    <a:pt x="407" y="167"/>
                    <a:pt x="407" y="167"/>
                  </a:cubicBezTo>
                  <a:cubicBezTo>
                    <a:pt x="408" y="167"/>
                    <a:pt x="409" y="167"/>
                    <a:pt x="410" y="168"/>
                  </a:cubicBezTo>
                  <a:cubicBezTo>
                    <a:pt x="411" y="168"/>
                    <a:pt x="412" y="168"/>
                    <a:pt x="413" y="169"/>
                  </a:cubicBezTo>
                  <a:cubicBezTo>
                    <a:pt x="414" y="169"/>
                    <a:pt x="415" y="170"/>
                    <a:pt x="415" y="170"/>
                  </a:cubicBezTo>
                  <a:cubicBezTo>
                    <a:pt x="415" y="171"/>
                    <a:pt x="416" y="171"/>
                    <a:pt x="416" y="171"/>
                  </a:cubicBezTo>
                  <a:cubicBezTo>
                    <a:pt x="417" y="170"/>
                    <a:pt x="417" y="170"/>
                    <a:pt x="418" y="169"/>
                  </a:cubicBezTo>
                  <a:cubicBezTo>
                    <a:pt x="419" y="169"/>
                    <a:pt x="419" y="169"/>
                    <a:pt x="419" y="169"/>
                  </a:cubicBezTo>
                  <a:cubicBezTo>
                    <a:pt x="419" y="170"/>
                    <a:pt x="419" y="170"/>
                    <a:pt x="419" y="170"/>
                  </a:cubicBezTo>
                  <a:cubicBezTo>
                    <a:pt x="420" y="170"/>
                    <a:pt x="420" y="170"/>
                    <a:pt x="421" y="169"/>
                  </a:cubicBezTo>
                  <a:cubicBezTo>
                    <a:pt x="422" y="169"/>
                    <a:pt x="423" y="169"/>
                    <a:pt x="424" y="169"/>
                  </a:cubicBezTo>
                  <a:cubicBezTo>
                    <a:pt x="425" y="168"/>
                    <a:pt x="425" y="168"/>
                    <a:pt x="426" y="168"/>
                  </a:cubicBezTo>
                  <a:cubicBezTo>
                    <a:pt x="427" y="167"/>
                    <a:pt x="428" y="167"/>
                    <a:pt x="429" y="167"/>
                  </a:cubicBezTo>
                  <a:cubicBezTo>
                    <a:pt x="430" y="166"/>
                    <a:pt x="430" y="166"/>
                    <a:pt x="431" y="165"/>
                  </a:cubicBezTo>
                  <a:cubicBezTo>
                    <a:pt x="431" y="165"/>
                    <a:pt x="431" y="164"/>
                    <a:pt x="432" y="164"/>
                  </a:cubicBezTo>
                  <a:cubicBezTo>
                    <a:pt x="433" y="163"/>
                    <a:pt x="434" y="162"/>
                    <a:pt x="436" y="162"/>
                  </a:cubicBezTo>
                  <a:cubicBezTo>
                    <a:pt x="437" y="161"/>
                    <a:pt x="437" y="161"/>
                    <a:pt x="437" y="161"/>
                  </a:cubicBezTo>
                  <a:cubicBezTo>
                    <a:pt x="436" y="160"/>
                    <a:pt x="437" y="154"/>
                    <a:pt x="438" y="153"/>
                  </a:cubicBezTo>
                  <a:cubicBezTo>
                    <a:pt x="439" y="153"/>
                    <a:pt x="439" y="153"/>
                    <a:pt x="439" y="153"/>
                  </a:cubicBezTo>
                  <a:cubicBezTo>
                    <a:pt x="440" y="154"/>
                    <a:pt x="440" y="154"/>
                    <a:pt x="440" y="154"/>
                  </a:cubicBezTo>
                  <a:cubicBezTo>
                    <a:pt x="440" y="154"/>
                    <a:pt x="441" y="154"/>
                    <a:pt x="441" y="154"/>
                  </a:cubicBezTo>
                  <a:cubicBezTo>
                    <a:pt x="442" y="154"/>
                    <a:pt x="442" y="154"/>
                    <a:pt x="442" y="154"/>
                  </a:cubicBezTo>
                  <a:cubicBezTo>
                    <a:pt x="442" y="153"/>
                    <a:pt x="443" y="152"/>
                    <a:pt x="444" y="151"/>
                  </a:cubicBezTo>
                  <a:cubicBezTo>
                    <a:pt x="443" y="150"/>
                    <a:pt x="443" y="150"/>
                    <a:pt x="443" y="150"/>
                  </a:cubicBezTo>
                  <a:cubicBezTo>
                    <a:pt x="442" y="149"/>
                    <a:pt x="442" y="148"/>
                    <a:pt x="441" y="148"/>
                  </a:cubicBezTo>
                  <a:cubicBezTo>
                    <a:pt x="440" y="147"/>
                    <a:pt x="439" y="148"/>
                    <a:pt x="437" y="148"/>
                  </a:cubicBezTo>
                  <a:cubicBezTo>
                    <a:pt x="435" y="148"/>
                    <a:pt x="435" y="145"/>
                    <a:pt x="433" y="145"/>
                  </a:cubicBezTo>
                  <a:cubicBezTo>
                    <a:pt x="432" y="144"/>
                    <a:pt x="429" y="145"/>
                    <a:pt x="428" y="145"/>
                  </a:cubicBezTo>
                  <a:cubicBezTo>
                    <a:pt x="427" y="145"/>
                    <a:pt x="426" y="146"/>
                    <a:pt x="425" y="147"/>
                  </a:cubicBezTo>
                  <a:cubicBezTo>
                    <a:pt x="425" y="147"/>
                    <a:pt x="423" y="147"/>
                    <a:pt x="422" y="147"/>
                  </a:cubicBezTo>
                  <a:cubicBezTo>
                    <a:pt x="422" y="146"/>
                    <a:pt x="421" y="145"/>
                    <a:pt x="421" y="144"/>
                  </a:cubicBezTo>
                  <a:cubicBezTo>
                    <a:pt x="420" y="144"/>
                    <a:pt x="419" y="143"/>
                    <a:pt x="419" y="143"/>
                  </a:cubicBezTo>
                  <a:cubicBezTo>
                    <a:pt x="417" y="142"/>
                    <a:pt x="417" y="140"/>
                    <a:pt x="417" y="139"/>
                  </a:cubicBezTo>
                  <a:cubicBezTo>
                    <a:pt x="416" y="138"/>
                    <a:pt x="416" y="138"/>
                    <a:pt x="415" y="138"/>
                  </a:cubicBezTo>
                  <a:cubicBezTo>
                    <a:pt x="415" y="137"/>
                    <a:pt x="414" y="137"/>
                    <a:pt x="414" y="136"/>
                  </a:cubicBezTo>
                  <a:cubicBezTo>
                    <a:pt x="413" y="136"/>
                    <a:pt x="413" y="136"/>
                    <a:pt x="413" y="136"/>
                  </a:cubicBezTo>
                  <a:cubicBezTo>
                    <a:pt x="413" y="136"/>
                    <a:pt x="413" y="136"/>
                    <a:pt x="413" y="136"/>
                  </a:cubicBezTo>
                  <a:cubicBezTo>
                    <a:pt x="412" y="136"/>
                    <a:pt x="411" y="137"/>
                    <a:pt x="410" y="137"/>
                  </a:cubicBezTo>
                  <a:cubicBezTo>
                    <a:pt x="409" y="137"/>
                    <a:pt x="409" y="137"/>
                    <a:pt x="409" y="137"/>
                  </a:cubicBezTo>
                  <a:cubicBezTo>
                    <a:pt x="409" y="136"/>
                    <a:pt x="409" y="136"/>
                    <a:pt x="409" y="135"/>
                  </a:cubicBezTo>
                  <a:cubicBezTo>
                    <a:pt x="410" y="135"/>
                    <a:pt x="410" y="134"/>
                    <a:pt x="411" y="134"/>
                  </a:cubicBezTo>
                  <a:cubicBezTo>
                    <a:pt x="411" y="133"/>
                    <a:pt x="411" y="132"/>
                    <a:pt x="411" y="131"/>
                  </a:cubicBezTo>
                  <a:cubicBezTo>
                    <a:pt x="410" y="131"/>
                    <a:pt x="410" y="131"/>
                    <a:pt x="410" y="131"/>
                  </a:cubicBezTo>
                  <a:cubicBezTo>
                    <a:pt x="408" y="131"/>
                    <a:pt x="408" y="131"/>
                    <a:pt x="408" y="131"/>
                  </a:cubicBezTo>
                  <a:cubicBezTo>
                    <a:pt x="407" y="131"/>
                    <a:pt x="407" y="129"/>
                    <a:pt x="406" y="129"/>
                  </a:cubicBezTo>
                  <a:cubicBezTo>
                    <a:pt x="406" y="129"/>
                    <a:pt x="405" y="129"/>
                    <a:pt x="405" y="129"/>
                  </a:cubicBezTo>
                  <a:cubicBezTo>
                    <a:pt x="403" y="127"/>
                    <a:pt x="402" y="127"/>
                    <a:pt x="401" y="126"/>
                  </a:cubicBezTo>
                  <a:cubicBezTo>
                    <a:pt x="401" y="125"/>
                    <a:pt x="400" y="125"/>
                    <a:pt x="400" y="125"/>
                  </a:cubicBezTo>
                  <a:cubicBezTo>
                    <a:pt x="400" y="124"/>
                    <a:pt x="399" y="123"/>
                    <a:pt x="398" y="122"/>
                  </a:cubicBezTo>
                  <a:cubicBezTo>
                    <a:pt x="398" y="121"/>
                    <a:pt x="398" y="121"/>
                    <a:pt x="398" y="121"/>
                  </a:cubicBezTo>
                  <a:cubicBezTo>
                    <a:pt x="397" y="120"/>
                    <a:pt x="397" y="119"/>
                    <a:pt x="397" y="119"/>
                  </a:cubicBezTo>
                  <a:cubicBezTo>
                    <a:pt x="396" y="119"/>
                    <a:pt x="395" y="119"/>
                    <a:pt x="395" y="118"/>
                  </a:cubicBezTo>
                  <a:cubicBezTo>
                    <a:pt x="395" y="118"/>
                    <a:pt x="395" y="118"/>
                    <a:pt x="395" y="118"/>
                  </a:cubicBezTo>
                  <a:cubicBezTo>
                    <a:pt x="395" y="117"/>
                    <a:pt x="395" y="117"/>
                    <a:pt x="395" y="117"/>
                  </a:cubicBezTo>
                  <a:cubicBezTo>
                    <a:pt x="395" y="117"/>
                    <a:pt x="395" y="116"/>
                    <a:pt x="395" y="115"/>
                  </a:cubicBezTo>
                  <a:cubicBezTo>
                    <a:pt x="395" y="115"/>
                    <a:pt x="394" y="113"/>
                    <a:pt x="393" y="113"/>
                  </a:cubicBezTo>
                  <a:cubicBezTo>
                    <a:pt x="393" y="112"/>
                    <a:pt x="393" y="112"/>
                    <a:pt x="393" y="112"/>
                  </a:cubicBezTo>
                  <a:cubicBezTo>
                    <a:pt x="393" y="111"/>
                    <a:pt x="393" y="111"/>
                    <a:pt x="393" y="111"/>
                  </a:cubicBezTo>
                  <a:cubicBezTo>
                    <a:pt x="391" y="111"/>
                    <a:pt x="391" y="111"/>
                    <a:pt x="391" y="111"/>
                  </a:cubicBezTo>
                  <a:cubicBezTo>
                    <a:pt x="390" y="111"/>
                    <a:pt x="390" y="111"/>
                    <a:pt x="390" y="111"/>
                  </a:cubicBezTo>
                  <a:cubicBezTo>
                    <a:pt x="389" y="111"/>
                    <a:pt x="389" y="111"/>
                    <a:pt x="389" y="111"/>
                  </a:cubicBezTo>
                  <a:cubicBezTo>
                    <a:pt x="388" y="110"/>
                    <a:pt x="388" y="110"/>
                    <a:pt x="388" y="110"/>
                  </a:cubicBezTo>
                  <a:cubicBezTo>
                    <a:pt x="387" y="110"/>
                    <a:pt x="387" y="110"/>
                    <a:pt x="387" y="110"/>
                  </a:cubicBezTo>
                  <a:cubicBezTo>
                    <a:pt x="387" y="111"/>
                    <a:pt x="387" y="111"/>
                    <a:pt x="387" y="111"/>
                  </a:cubicBezTo>
                  <a:cubicBezTo>
                    <a:pt x="386" y="111"/>
                    <a:pt x="386" y="111"/>
                    <a:pt x="386" y="111"/>
                  </a:cubicBezTo>
                  <a:cubicBezTo>
                    <a:pt x="385" y="111"/>
                    <a:pt x="385" y="111"/>
                    <a:pt x="385" y="111"/>
                  </a:cubicBezTo>
                  <a:cubicBezTo>
                    <a:pt x="384" y="112"/>
                    <a:pt x="384" y="112"/>
                    <a:pt x="384" y="112"/>
                  </a:cubicBezTo>
                  <a:cubicBezTo>
                    <a:pt x="385" y="112"/>
                    <a:pt x="385" y="112"/>
                    <a:pt x="385" y="112"/>
                  </a:cubicBezTo>
                  <a:cubicBezTo>
                    <a:pt x="384" y="112"/>
                    <a:pt x="384" y="112"/>
                    <a:pt x="384" y="112"/>
                  </a:cubicBezTo>
                  <a:cubicBezTo>
                    <a:pt x="383" y="112"/>
                    <a:pt x="383" y="112"/>
                    <a:pt x="383" y="112"/>
                  </a:cubicBezTo>
                  <a:cubicBezTo>
                    <a:pt x="383" y="114"/>
                    <a:pt x="383" y="114"/>
                    <a:pt x="383" y="114"/>
                  </a:cubicBezTo>
                  <a:cubicBezTo>
                    <a:pt x="382" y="114"/>
                    <a:pt x="382" y="114"/>
                    <a:pt x="382" y="114"/>
                  </a:cubicBezTo>
                  <a:cubicBezTo>
                    <a:pt x="382" y="114"/>
                    <a:pt x="381" y="115"/>
                    <a:pt x="380" y="115"/>
                  </a:cubicBezTo>
                  <a:cubicBezTo>
                    <a:pt x="379" y="114"/>
                    <a:pt x="379" y="114"/>
                    <a:pt x="379" y="114"/>
                  </a:cubicBezTo>
                  <a:cubicBezTo>
                    <a:pt x="379" y="114"/>
                    <a:pt x="378" y="114"/>
                    <a:pt x="377" y="114"/>
                  </a:cubicBezTo>
                  <a:cubicBezTo>
                    <a:pt x="376" y="113"/>
                    <a:pt x="375" y="111"/>
                    <a:pt x="374" y="111"/>
                  </a:cubicBezTo>
                  <a:cubicBezTo>
                    <a:pt x="374" y="110"/>
                    <a:pt x="374" y="110"/>
                    <a:pt x="374" y="110"/>
                  </a:cubicBezTo>
                  <a:cubicBezTo>
                    <a:pt x="371" y="110"/>
                    <a:pt x="371" y="110"/>
                    <a:pt x="371" y="110"/>
                  </a:cubicBezTo>
                  <a:cubicBezTo>
                    <a:pt x="370" y="110"/>
                    <a:pt x="370" y="108"/>
                    <a:pt x="368" y="107"/>
                  </a:cubicBezTo>
                  <a:cubicBezTo>
                    <a:pt x="367" y="106"/>
                    <a:pt x="365" y="107"/>
                    <a:pt x="364" y="107"/>
                  </a:cubicBezTo>
                  <a:cubicBezTo>
                    <a:pt x="363" y="107"/>
                    <a:pt x="363" y="107"/>
                    <a:pt x="362" y="107"/>
                  </a:cubicBezTo>
                  <a:cubicBezTo>
                    <a:pt x="361" y="107"/>
                    <a:pt x="360" y="107"/>
                    <a:pt x="359" y="107"/>
                  </a:cubicBezTo>
                  <a:cubicBezTo>
                    <a:pt x="359" y="107"/>
                    <a:pt x="359" y="107"/>
                    <a:pt x="359" y="107"/>
                  </a:cubicBezTo>
                  <a:cubicBezTo>
                    <a:pt x="359" y="107"/>
                    <a:pt x="359" y="107"/>
                    <a:pt x="359" y="107"/>
                  </a:cubicBezTo>
                  <a:cubicBezTo>
                    <a:pt x="357" y="108"/>
                    <a:pt x="357" y="108"/>
                    <a:pt x="357" y="108"/>
                  </a:cubicBezTo>
                  <a:cubicBezTo>
                    <a:pt x="356" y="108"/>
                    <a:pt x="356" y="108"/>
                    <a:pt x="356" y="108"/>
                  </a:cubicBezTo>
                  <a:cubicBezTo>
                    <a:pt x="355" y="107"/>
                    <a:pt x="355" y="107"/>
                    <a:pt x="355" y="107"/>
                  </a:cubicBezTo>
                  <a:cubicBezTo>
                    <a:pt x="353" y="107"/>
                    <a:pt x="353" y="107"/>
                    <a:pt x="353" y="107"/>
                  </a:cubicBezTo>
                  <a:cubicBezTo>
                    <a:pt x="352" y="106"/>
                    <a:pt x="352" y="106"/>
                    <a:pt x="352" y="106"/>
                  </a:cubicBezTo>
                  <a:cubicBezTo>
                    <a:pt x="350" y="106"/>
                    <a:pt x="350" y="106"/>
                    <a:pt x="350" y="106"/>
                  </a:cubicBezTo>
                  <a:cubicBezTo>
                    <a:pt x="348" y="105"/>
                    <a:pt x="348" y="105"/>
                    <a:pt x="348" y="105"/>
                  </a:cubicBezTo>
                  <a:cubicBezTo>
                    <a:pt x="347" y="104"/>
                    <a:pt x="347" y="104"/>
                    <a:pt x="347" y="104"/>
                  </a:cubicBezTo>
                  <a:cubicBezTo>
                    <a:pt x="343" y="102"/>
                    <a:pt x="343" y="102"/>
                    <a:pt x="343" y="102"/>
                  </a:cubicBezTo>
                  <a:cubicBezTo>
                    <a:pt x="343" y="102"/>
                    <a:pt x="343" y="102"/>
                    <a:pt x="343" y="102"/>
                  </a:cubicBezTo>
                  <a:cubicBezTo>
                    <a:pt x="341" y="101"/>
                    <a:pt x="341" y="101"/>
                    <a:pt x="341" y="101"/>
                  </a:cubicBezTo>
                  <a:cubicBezTo>
                    <a:pt x="340" y="100"/>
                    <a:pt x="340" y="100"/>
                    <a:pt x="340" y="100"/>
                  </a:cubicBezTo>
                  <a:cubicBezTo>
                    <a:pt x="339" y="99"/>
                    <a:pt x="339" y="99"/>
                    <a:pt x="339" y="99"/>
                  </a:cubicBezTo>
                  <a:cubicBezTo>
                    <a:pt x="334" y="98"/>
                    <a:pt x="334" y="98"/>
                    <a:pt x="334" y="98"/>
                  </a:cubicBezTo>
                  <a:cubicBezTo>
                    <a:pt x="334" y="99"/>
                    <a:pt x="334" y="99"/>
                    <a:pt x="334" y="99"/>
                  </a:cubicBezTo>
                  <a:cubicBezTo>
                    <a:pt x="334" y="99"/>
                    <a:pt x="335" y="99"/>
                    <a:pt x="335" y="99"/>
                  </a:cubicBezTo>
                  <a:cubicBezTo>
                    <a:pt x="335" y="99"/>
                    <a:pt x="334" y="99"/>
                    <a:pt x="334" y="99"/>
                  </a:cubicBezTo>
                  <a:cubicBezTo>
                    <a:pt x="334" y="99"/>
                    <a:pt x="334" y="99"/>
                    <a:pt x="334" y="99"/>
                  </a:cubicBezTo>
                  <a:cubicBezTo>
                    <a:pt x="334" y="99"/>
                    <a:pt x="334" y="99"/>
                    <a:pt x="334" y="99"/>
                  </a:cubicBezTo>
                  <a:cubicBezTo>
                    <a:pt x="334" y="99"/>
                    <a:pt x="334" y="99"/>
                    <a:pt x="334" y="99"/>
                  </a:cubicBezTo>
                  <a:cubicBezTo>
                    <a:pt x="334" y="99"/>
                    <a:pt x="334" y="99"/>
                    <a:pt x="334" y="99"/>
                  </a:cubicBezTo>
                  <a:cubicBezTo>
                    <a:pt x="334" y="99"/>
                    <a:pt x="334" y="99"/>
                    <a:pt x="333" y="99"/>
                  </a:cubicBezTo>
                  <a:cubicBezTo>
                    <a:pt x="333" y="99"/>
                    <a:pt x="333" y="99"/>
                    <a:pt x="332" y="99"/>
                  </a:cubicBezTo>
                  <a:cubicBezTo>
                    <a:pt x="332" y="100"/>
                    <a:pt x="331" y="100"/>
                    <a:pt x="330" y="100"/>
                  </a:cubicBezTo>
                  <a:cubicBezTo>
                    <a:pt x="329" y="101"/>
                    <a:pt x="328" y="102"/>
                    <a:pt x="328" y="103"/>
                  </a:cubicBezTo>
                  <a:cubicBezTo>
                    <a:pt x="328" y="103"/>
                    <a:pt x="327" y="104"/>
                    <a:pt x="326" y="103"/>
                  </a:cubicBezTo>
                  <a:cubicBezTo>
                    <a:pt x="325" y="103"/>
                    <a:pt x="325" y="103"/>
                    <a:pt x="323" y="103"/>
                  </a:cubicBezTo>
                  <a:cubicBezTo>
                    <a:pt x="321" y="103"/>
                    <a:pt x="321" y="102"/>
                    <a:pt x="320" y="101"/>
                  </a:cubicBezTo>
                  <a:cubicBezTo>
                    <a:pt x="320" y="100"/>
                    <a:pt x="318" y="100"/>
                    <a:pt x="318" y="100"/>
                  </a:cubicBezTo>
                  <a:cubicBezTo>
                    <a:pt x="317" y="100"/>
                    <a:pt x="316" y="99"/>
                    <a:pt x="316" y="97"/>
                  </a:cubicBezTo>
                  <a:cubicBezTo>
                    <a:pt x="315" y="96"/>
                    <a:pt x="314" y="96"/>
                    <a:pt x="313" y="96"/>
                  </a:cubicBezTo>
                  <a:cubicBezTo>
                    <a:pt x="313" y="95"/>
                    <a:pt x="312" y="95"/>
                    <a:pt x="312" y="95"/>
                  </a:cubicBezTo>
                  <a:cubicBezTo>
                    <a:pt x="311" y="96"/>
                    <a:pt x="311" y="96"/>
                    <a:pt x="311" y="96"/>
                  </a:cubicBezTo>
                  <a:cubicBezTo>
                    <a:pt x="312" y="96"/>
                    <a:pt x="312" y="96"/>
                    <a:pt x="312" y="96"/>
                  </a:cubicBezTo>
                  <a:cubicBezTo>
                    <a:pt x="311" y="97"/>
                    <a:pt x="311" y="97"/>
                    <a:pt x="311" y="97"/>
                  </a:cubicBezTo>
                  <a:cubicBezTo>
                    <a:pt x="309" y="97"/>
                    <a:pt x="309" y="97"/>
                    <a:pt x="309" y="97"/>
                  </a:cubicBezTo>
                  <a:cubicBezTo>
                    <a:pt x="309" y="98"/>
                    <a:pt x="309" y="98"/>
                    <a:pt x="309" y="98"/>
                  </a:cubicBezTo>
                  <a:cubicBezTo>
                    <a:pt x="310" y="98"/>
                    <a:pt x="310" y="98"/>
                    <a:pt x="310" y="98"/>
                  </a:cubicBezTo>
                  <a:cubicBezTo>
                    <a:pt x="310" y="98"/>
                    <a:pt x="308" y="99"/>
                    <a:pt x="308" y="100"/>
                  </a:cubicBezTo>
                  <a:cubicBezTo>
                    <a:pt x="307" y="100"/>
                    <a:pt x="306" y="101"/>
                    <a:pt x="306" y="101"/>
                  </a:cubicBezTo>
                  <a:cubicBezTo>
                    <a:pt x="305" y="101"/>
                    <a:pt x="305" y="101"/>
                    <a:pt x="305" y="101"/>
                  </a:cubicBezTo>
                  <a:cubicBezTo>
                    <a:pt x="305" y="100"/>
                    <a:pt x="305" y="100"/>
                    <a:pt x="305" y="100"/>
                  </a:cubicBezTo>
                  <a:cubicBezTo>
                    <a:pt x="304" y="99"/>
                    <a:pt x="304" y="99"/>
                    <a:pt x="304" y="99"/>
                  </a:cubicBezTo>
                  <a:cubicBezTo>
                    <a:pt x="303" y="100"/>
                    <a:pt x="303" y="100"/>
                    <a:pt x="303" y="100"/>
                  </a:cubicBezTo>
                  <a:cubicBezTo>
                    <a:pt x="302" y="100"/>
                    <a:pt x="302" y="100"/>
                    <a:pt x="302" y="100"/>
                  </a:cubicBezTo>
                  <a:cubicBezTo>
                    <a:pt x="301" y="101"/>
                    <a:pt x="301" y="101"/>
                    <a:pt x="301" y="101"/>
                  </a:cubicBezTo>
                  <a:cubicBezTo>
                    <a:pt x="300" y="101"/>
                    <a:pt x="300" y="101"/>
                    <a:pt x="300" y="101"/>
                  </a:cubicBezTo>
                  <a:cubicBezTo>
                    <a:pt x="301" y="100"/>
                    <a:pt x="301" y="100"/>
                    <a:pt x="301" y="100"/>
                  </a:cubicBezTo>
                  <a:cubicBezTo>
                    <a:pt x="300" y="99"/>
                    <a:pt x="300" y="99"/>
                    <a:pt x="300" y="99"/>
                  </a:cubicBezTo>
                  <a:cubicBezTo>
                    <a:pt x="301" y="98"/>
                    <a:pt x="301" y="98"/>
                    <a:pt x="301" y="98"/>
                  </a:cubicBezTo>
                  <a:cubicBezTo>
                    <a:pt x="301" y="98"/>
                    <a:pt x="301" y="97"/>
                    <a:pt x="301" y="97"/>
                  </a:cubicBezTo>
                  <a:cubicBezTo>
                    <a:pt x="300" y="96"/>
                    <a:pt x="299" y="96"/>
                    <a:pt x="299" y="96"/>
                  </a:cubicBezTo>
                  <a:cubicBezTo>
                    <a:pt x="297" y="98"/>
                    <a:pt x="297" y="98"/>
                    <a:pt x="297" y="98"/>
                  </a:cubicBezTo>
                  <a:cubicBezTo>
                    <a:pt x="297" y="99"/>
                    <a:pt x="297" y="99"/>
                    <a:pt x="297" y="99"/>
                  </a:cubicBezTo>
                  <a:cubicBezTo>
                    <a:pt x="297" y="99"/>
                    <a:pt x="293" y="96"/>
                    <a:pt x="292" y="95"/>
                  </a:cubicBezTo>
                  <a:cubicBezTo>
                    <a:pt x="291" y="95"/>
                    <a:pt x="291" y="93"/>
                    <a:pt x="291" y="93"/>
                  </a:cubicBezTo>
                  <a:cubicBezTo>
                    <a:pt x="291" y="93"/>
                    <a:pt x="291" y="91"/>
                    <a:pt x="291" y="91"/>
                  </a:cubicBezTo>
                  <a:cubicBezTo>
                    <a:pt x="288" y="89"/>
                    <a:pt x="288" y="89"/>
                    <a:pt x="288" y="89"/>
                  </a:cubicBezTo>
                  <a:cubicBezTo>
                    <a:pt x="288" y="87"/>
                    <a:pt x="288" y="87"/>
                    <a:pt x="288" y="87"/>
                  </a:cubicBezTo>
                  <a:cubicBezTo>
                    <a:pt x="289" y="87"/>
                    <a:pt x="289" y="87"/>
                    <a:pt x="289" y="87"/>
                  </a:cubicBezTo>
                  <a:cubicBezTo>
                    <a:pt x="288" y="85"/>
                    <a:pt x="288" y="85"/>
                    <a:pt x="288" y="85"/>
                  </a:cubicBezTo>
                  <a:cubicBezTo>
                    <a:pt x="288" y="84"/>
                    <a:pt x="288" y="84"/>
                    <a:pt x="288" y="84"/>
                  </a:cubicBezTo>
                  <a:cubicBezTo>
                    <a:pt x="287" y="83"/>
                    <a:pt x="287" y="83"/>
                    <a:pt x="287" y="83"/>
                  </a:cubicBezTo>
                  <a:cubicBezTo>
                    <a:pt x="287" y="83"/>
                    <a:pt x="287" y="83"/>
                    <a:pt x="287" y="83"/>
                  </a:cubicBezTo>
                  <a:cubicBezTo>
                    <a:pt x="286" y="83"/>
                    <a:pt x="286" y="83"/>
                    <a:pt x="286" y="83"/>
                  </a:cubicBezTo>
                  <a:cubicBezTo>
                    <a:pt x="285" y="83"/>
                    <a:pt x="285" y="83"/>
                    <a:pt x="285" y="83"/>
                  </a:cubicBezTo>
                  <a:cubicBezTo>
                    <a:pt x="284" y="83"/>
                    <a:pt x="284" y="83"/>
                    <a:pt x="284" y="83"/>
                  </a:cubicBezTo>
                  <a:cubicBezTo>
                    <a:pt x="283" y="83"/>
                    <a:pt x="283" y="83"/>
                    <a:pt x="283" y="83"/>
                  </a:cubicBezTo>
                  <a:cubicBezTo>
                    <a:pt x="282" y="83"/>
                    <a:pt x="282" y="83"/>
                    <a:pt x="282" y="83"/>
                  </a:cubicBezTo>
                  <a:cubicBezTo>
                    <a:pt x="281" y="83"/>
                    <a:pt x="281" y="83"/>
                    <a:pt x="281" y="83"/>
                  </a:cubicBezTo>
                  <a:cubicBezTo>
                    <a:pt x="280" y="83"/>
                    <a:pt x="280" y="83"/>
                    <a:pt x="280" y="83"/>
                  </a:cubicBezTo>
                  <a:cubicBezTo>
                    <a:pt x="277" y="81"/>
                    <a:pt x="277" y="81"/>
                    <a:pt x="277" y="81"/>
                  </a:cubicBezTo>
                  <a:cubicBezTo>
                    <a:pt x="276" y="80"/>
                    <a:pt x="276" y="80"/>
                    <a:pt x="276" y="80"/>
                  </a:cubicBezTo>
                  <a:cubicBezTo>
                    <a:pt x="275" y="79"/>
                    <a:pt x="275" y="79"/>
                    <a:pt x="275" y="79"/>
                  </a:cubicBezTo>
                  <a:cubicBezTo>
                    <a:pt x="273" y="79"/>
                    <a:pt x="273" y="79"/>
                    <a:pt x="273" y="79"/>
                  </a:cubicBezTo>
                  <a:cubicBezTo>
                    <a:pt x="272" y="78"/>
                    <a:pt x="272" y="78"/>
                    <a:pt x="272" y="78"/>
                  </a:cubicBezTo>
                  <a:cubicBezTo>
                    <a:pt x="270" y="77"/>
                    <a:pt x="270" y="77"/>
                    <a:pt x="270" y="77"/>
                  </a:cubicBezTo>
                  <a:cubicBezTo>
                    <a:pt x="269" y="76"/>
                    <a:pt x="269" y="76"/>
                    <a:pt x="269" y="76"/>
                  </a:cubicBezTo>
                  <a:cubicBezTo>
                    <a:pt x="269" y="75"/>
                    <a:pt x="269" y="75"/>
                    <a:pt x="269" y="75"/>
                  </a:cubicBezTo>
                  <a:cubicBezTo>
                    <a:pt x="268" y="75"/>
                    <a:pt x="268" y="75"/>
                    <a:pt x="268" y="75"/>
                  </a:cubicBezTo>
                  <a:cubicBezTo>
                    <a:pt x="267" y="73"/>
                    <a:pt x="267" y="73"/>
                    <a:pt x="267" y="73"/>
                  </a:cubicBezTo>
                  <a:cubicBezTo>
                    <a:pt x="266" y="72"/>
                    <a:pt x="266" y="72"/>
                    <a:pt x="266" y="72"/>
                  </a:cubicBezTo>
                  <a:cubicBezTo>
                    <a:pt x="265" y="70"/>
                    <a:pt x="265" y="70"/>
                    <a:pt x="265" y="70"/>
                  </a:cubicBezTo>
                  <a:cubicBezTo>
                    <a:pt x="263" y="66"/>
                    <a:pt x="263" y="66"/>
                    <a:pt x="263" y="66"/>
                  </a:cubicBezTo>
                  <a:cubicBezTo>
                    <a:pt x="262" y="65"/>
                    <a:pt x="262" y="65"/>
                    <a:pt x="262" y="65"/>
                  </a:cubicBezTo>
                  <a:cubicBezTo>
                    <a:pt x="259" y="62"/>
                    <a:pt x="259" y="62"/>
                    <a:pt x="259" y="62"/>
                  </a:cubicBezTo>
                  <a:cubicBezTo>
                    <a:pt x="257" y="60"/>
                    <a:pt x="257" y="60"/>
                    <a:pt x="257" y="60"/>
                  </a:cubicBezTo>
                  <a:cubicBezTo>
                    <a:pt x="255" y="58"/>
                    <a:pt x="255" y="58"/>
                    <a:pt x="255" y="58"/>
                  </a:cubicBezTo>
                  <a:cubicBezTo>
                    <a:pt x="255" y="57"/>
                    <a:pt x="255" y="57"/>
                    <a:pt x="255" y="57"/>
                  </a:cubicBezTo>
                  <a:cubicBezTo>
                    <a:pt x="254" y="55"/>
                    <a:pt x="254" y="55"/>
                    <a:pt x="254" y="55"/>
                  </a:cubicBezTo>
                  <a:cubicBezTo>
                    <a:pt x="252" y="52"/>
                    <a:pt x="252" y="52"/>
                    <a:pt x="252" y="52"/>
                  </a:cubicBezTo>
                  <a:cubicBezTo>
                    <a:pt x="251" y="51"/>
                    <a:pt x="251" y="51"/>
                    <a:pt x="251" y="51"/>
                  </a:cubicBezTo>
                  <a:cubicBezTo>
                    <a:pt x="250" y="49"/>
                    <a:pt x="250" y="49"/>
                    <a:pt x="250" y="49"/>
                  </a:cubicBezTo>
                  <a:cubicBezTo>
                    <a:pt x="249" y="46"/>
                    <a:pt x="249" y="46"/>
                    <a:pt x="249" y="46"/>
                  </a:cubicBezTo>
                  <a:cubicBezTo>
                    <a:pt x="248" y="46"/>
                    <a:pt x="248" y="46"/>
                    <a:pt x="248" y="46"/>
                  </a:cubicBezTo>
                  <a:cubicBezTo>
                    <a:pt x="245" y="44"/>
                    <a:pt x="245" y="44"/>
                    <a:pt x="245" y="44"/>
                  </a:cubicBezTo>
                  <a:cubicBezTo>
                    <a:pt x="240" y="43"/>
                    <a:pt x="240" y="43"/>
                    <a:pt x="240" y="43"/>
                  </a:cubicBezTo>
                  <a:cubicBezTo>
                    <a:pt x="238" y="43"/>
                    <a:pt x="238" y="43"/>
                    <a:pt x="238" y="43"/>
                  </a:cubicBezTo>
                  <a:cubicBezTo>
                    <a:pt x="233" y="43"/>
                    <a:pt x="233" y="43"/>
                    <a:pt x="233" y="43"/>
                  </a:cubicBezTo>
                  <a:cubicBezTo>
                    <a:pt x="232" y="43"/>
                    <a:pt x="232" y="43"/>
                    <a:pt x="232" y="43"/>
                  </a:cubicBezTo>
                  <a:cubicBezTo>
                    <a:pt x="231" y="43"/>
                    <a:pt x="231" y="43"/>
                    <a:pt x="231" y="43"/>
                  </a:cubicBezTo>
                  <a:cubicBezTo>
                    <a:pt x="227" y="44"/>
                    <a:pt x="227" y="44"/>
                    <a:pt x="227" y="44"/>
                  </a:cubicBezTo>
                  <a:cubicBezTo>
                    <a:pt x="223" y="46"/>
                    <a:pt x="223" y="46"/>
                    <a:pt x="223" y="46"/>
                  </a:cubicBezTo>
                  <a:cubicBezTo>
                    <a:pt x="224" y="46"/>
                    <a:pt x="224" y="46"/>
                    <a:pt x="224" y="46"/>
                  </a:cubicBezTo>
                  <a:cubicBezTo>
                    <a:pt x="224" y="47"/>
                    <a:pt x="224" y="47"/>
                    <a:pt x="224" y="47"/>
                  </a:cubicBezTo>
                  <a:cubicBezTo>
                    <a:pt x="223" y="46"/>
                    <a:pt x="223" y="46"/>
                    <a:pt x="223" y="46"/>
                  </a:cubicBezTo>
                  <a:cubicBezTo>
                    <a:pt x="220" y="46"/>
                    <a:pt x="220" y="46"/>
                    <a:pt x="220" y="46"/>
                  </a:cubicBezTo>
                  <a:cubicBezTo>
                    <a:pt x="216" y="47"/>
                    <a:pt x="216" y="47"/>
                    <a:pt x="216" y="47"/>
                  </a:cubicBezTo>
                  <a:cubicBezTo>
                    <a:pt x="213" y="47"/>
                    <a:pt x="213" y="47"/>
                    <a:pt x="213" y="47"/>
                  </a:cubicBezTo>
                  <a:cubicBezTo>
                    <a:pt x="212" y="47"/>
                    <a:pt x="212" y="47"/>
                    <a:pt x="212" y="47"/>
                  </a:cubicBezTo>
                  <a:cubicBezTo>
                    <a:pt x="209" y="47"/>
                    <a:pt x="209" y="47"/>
                    <a:pt x="209" y="47"/>
                  </a:cubicBezTo>
                  <a:cubicBezTo>
                    <a:pt x="207" y="46"/>
                    <a:pt x="207" y="46"/>
                    <a:pt x="207" y="46"/>
                  </a:cubicBezTo>
                  <a:cubicBezTo>
                    <a:pt x="206" y="47"/>
                    <a:pt x="206" y="47"/>
                    <a:pt x="206" y="47"/>
                  </a:cubicBezTo>
                  <a:cubicBezTo>
                    <a:pt x="205" y="46"/>
                    <a:pt x="205" y="46"/>
                    <a:pt x="205" y="46"/>
                  </a:cubicBezTo>
                  <a:cubicBezTo>
                    <a:pt x="204" y="47"/>
                    <a:pt x="204" y="47"/>
                    <a:pt x="204" y="47"/>
                  </a:cubicBezTo>
                  <a:cubicBezTo>
                    <a:pt x="202" y="46"/>
                    <a:pt x="202" y="46"/>
                    <a:pt x="202" y="46"/>
                  </a:cubicBezTo>
                  <a:cubicBezTo>
                    <a:pt x="200" y="45"/>
                    <a:pt x="200" y="45"/>
                    <a:pt x="200" y="45"/>
                  </a:cubicBezTo>
                  <a:cubicBezTo>
                    <a:pt x="198" y="44"/>
                    <a:pt x="198" y="44"/>
                    <a:pt x="198" y="44"/>
                  </a:cubicBezTo>
                  <a:cubicBezTo>
                    <a:pt x="197" y="43"/>
                    <a:pt x="197" y="43"/>
                    <a:pt x="197" y="43"/>
                  </a:cubicBezTo>
                  <a:cubicBezTo>
                    <a:pt x="196" y="43"/>
                    <a:pt x="196" y="43"/>
                    <a:pt x="196" y="43"/>
                  </a:cubicBezTo>
                  <a:cubicBezTo>
                    <a:pt x="196" y="42"/>
                    <a:pt x="196" y="42"/>
                    <a:pt x="196" y="42"/>
                  </a:cubicBezTo>
                  <a:cubicBezTo>
                    <a:pt x="195" y="41"/>
                    <a:pt x="195" y="41"/>
                    <a:pt x="195" y="41"/>
                  </a:cubicBezTo>
                  <a:cubicBezTo>
                    <a:pt x="194" y="41"/>
                    <a:pt x="194" y="41"/>
                    <a:pt x="194" y="41"/>
                  </a:cubicBezTo>
                  <a:cubicBezTo>
                    <a:pt x="193" y="39"/>
                    <a:pt x="193" y="39"/>
                    <a:pt x="193" y="39"/>
                  </a:cubicBezTo>
                  <a:cubicBezTo>
                    <a:pt x="192" y="39"/>
                    <a:pt x="192" y="39"/>
                    <a:pt x="192" y="39"/>
                  </a:cubicBezTo>
                  <a:cubicBezTo>
                    <a:pt x="190" y="40"/>
                    <a:pt x="190" y="40"/>
                    <a:pt x="190" y="40"/>
                  </a:cubicBezTo>
                  <a:cubicBezTo>
                    <a:pt x="188" y="40"/>
                    <a:pt x="188" y="40"/>
                    <a:pt x="188" y="40"/>
                  </a:cubicBezTo>
                  <a:cubicBezTo>
                    <a:pt x="187" y="41"/>
                    <a:pt x="187" y="41"/>
                    <a:pt x="187" y="41"/>
                  </a:cubicBezTo>
                  <a:cubicBezTo>
                    <a:pt x="187" y="42"/>
                    <a:pt x="187" y="42"/>
                    <a:pt x="187" y="42"/>
                  </a:cubicBezTo>
                  <a:cubicBezTo>
                    <a:pt x="186" y="43"/>
                    <a:pt x="186" y="43"/>
                    <a:pt x="186" y="43"/>
                  </a:cubicBezTo>
                  <a:cubicBezTo>
                    <a:pt x="185" y="44"/>
                    <a:pt x="185" y="44"/>
                    <a:pt x="185" y="44"/>
                  </a:cubicBezTo>
                  <a:cubicBezTo>
                    <a:pt x="183" y="48"/>
                    <a:pt x="183" y="48"/>
                    <a:pt x="183" y="48"/>
                  </a:cubicBezTo>
                  <a:cubicBezTo>
                    <a:pt x="183" y="49"/>
                    <a:pt x="183" y="49"/>
                    <a:pt x="183" y="49"/>
                  </a:cubicBezTo>
                  <a:cubicBezTo>
                    <a:pt x="181" y="55"/>
                    <a:pt x="181" y="55"/>
                    <a:pt x="181" y="55"/>
                  </a:cubicBezTo>
                  <a:cubicBezTo>
                    <a:pt x="180" y="56"/>
                    <a:pt x="180" y="56"/>
                    <a:pt x="180" y="56"/>
                  </a:cubicBezTo>
                  <a:cubicBezTo>
                    <a:pt x="177" y="63"/>
                    <a:pt x="177" y="63"/>
                    <a:pt x="177" y="63"/>
                  </a:cubicBezTo>
                  <a:cubicBezTo>
                    <a:pt x="176" y="67"/>
                    <a:pt x="176" y="67"/>
                    <a:pt x="176" y="67"/>
                  </a:cubicBezTo>
                  <a:cubicBezTo>
                    <a:pt x="177" y="69"/>
                    <a:pt x="177" y="69"/>
                    <a:pt x="177" y="69"/>
                  </a:cubicBezTo>
                  <a:cubicBezTo>
                    <a:pt x="177" y="70"/>
                    <a:pt x="177" y="70"/>
                    <a:pt x="177" y="70"/>
                  </a:cubicBezTo>
                  <a:cubicBezTo>
                    <a:pt x="178" y="71"/>
                    <a:pt x="178" y="71"/>
                    <a:pt x="178" y="71"/>
                  </a:cubicBezTo>
                  <a:cubicBezTo>
                    <a:pt x="178" y="72"/>
                    <a:pt x="178" y="72"/>
                    <a:pt x="178" y="72"/>
                  </a:cubicBezTo>
                  <a:cubicBezTo>
                    <a:pt x="179" y="75"/>
                    <a:pt x="179" y="75"/>
                    <a:pt x="179" y="75"/>
                  </a:cubicBezTo>
                  <a:cubicBezTo>
                    <a:pt x="180" y="77"/>
                    <a:pt x="180" y="77"/>
                    <a:pt x="180" y="77"/>
                  </a:cubicBezTo>
                  <a:cubicBezTo>
                    <a:pt x="181" y="78"/>
                    <a:pt x="181" y="78"/>
                    <a:pt x="181" y="78"/>
                  </a:cubicBezTo>
                  <a:cubicBezTo>
                    <a:pt x="182" y="79"/>
                    <a:pt x="182" y="79"/>
                    <a:pt x="182" y="79"/>
                  </a:cubicBezTo>
                  <a:cubicBezTo>
                    <a:pt x="181" y="80"/>
                    <a:pt x="181" y="80"/>
                    <a:pt x="181" y="80"/>
                  </a:cubicBezTo>
                  <a:cubicBezTo>
                    <a:pt x="182" y="80"/>
                    <a:pt x="182" y="80"/>
                    <a:pt x="182" y="80"/>
                  </a:cubicBezTo>
                  <a:cubicBezTo>
                    <a:pt x="184" y="84"/>
                    <a:pt x="184" y="84"/>
                    <a:pt x="184" y="84"/>
                  </a:cubicBezTo>
                  <a:cubicBezTo>
                    <a:pt x="184" y="85"/>
                    <a:pt x="184" y="85"/>
                    <a:pt x="184" y="85"/>
                  </a:cubicBezTo>
                  <a:cubicBezTo>
                    <a:pt x="183" y="88"/>
                    <a:pt x="183" y="88"/>
                    <a:pt x="183" y="88"/>
                  </a:cubicBezTo>
                  <a:cubicBezTo>
                    <a:pt x="183" y="88"/>
                    <a:pt x="183" y="88"/>
                    <a:pt x="183" y="88"/>
                  </a:cubicBezTo>
                  <a:cubicBezTo>
                    <a:pt x="183" y="88"/>
                    <a:pt x="183" y="88"/>
                    <a:pt x="183" y="88"/>
                  </a:cubicBezTo>
                  <a:cubicBezTo>
                    <a:pt x="183" y="88"/>
                    <a:pt x="183" y="88"/>
                    <a:pt x="183" y="88"/>
                  </a:cubicBezTo>
                  <a:cubicBezTo>
                    <a:pt x="183" y="88"/>
                    <a:pt x="183" y="88"/>
                    <a:pt x="183" y="88"/>
                  </a:cubicBezTo>
                  <a:cubicBezTo>
                    <a:pt x="181" y="89"/>
                    <a:pt x="181" y="89"/>
                    <a:pt x="181" y="89"/>
                  </a:cubicBezTo>
                  <a:cubicBezTo>
                    <a:pt x="180" y="89"/>
                    <a:pt x="180" y="89"/>
                    <a:pt x="180" y="89"/>
                  </a:cubicBezTo>
                  <a:cubicBezTo>
                    <a:pt x="179" y="91"/>
                    <a:pt x="179" y="91"/>
                    <a:pt x="179" y="91"/>
                  </a:cubicBezTo>
                  <a:cubicBezTo>
                    <a:pt x="178" y="93"/>
                    <a:pt x="178" y="93"/>
                    <a:pt x="178" y="93"/>
                  </a:cubicBezTo>
                  <a:cubicBezTo>
                    <a:pt x="178" y="97"/>
                    <a:pt x="178" y="97"/>
                    <a:pt x="178" y="97"/>
                  </a:cubicBezTo>
                  <a:cubicBezTo>
                    <a:pt x="179" y="100"/>
                    <a:pt x="179" y="100"/>
                    <a:pt x="179" y="100"/>
                  </a:cubicBezTo>
                  <a:cubicBezTo>
                    <a:pt x="178" y="101"/>
                    <a:pt x="178" y="101"/>
                    <a:pt x="178" y="101"/>
                  </a:cubicBezTo>
                  <a:cubicBezTo>
                    <a:pt x="179" y="106"/>
                    <a:pt x="179" y="106"/>
                    <a:pt x="179" y="106"/>
                  </a:cubicBezTo>
                  <a:cubicBezTo>
                    <a:pt x="179" y="107"/>
                    <a:pt x="179" y="107"/>
                    <a:pt x="179" y="107"/>
                  </a:cubicBezTo>
                  <a:cubicBezTo>
                    <a:pt x="178" y="108"/>
                    <a:pt x="178" y="108"/>
                    <a:pt x="178" y="108"/>
                  </a:cubicBezTo>
                  <a:cubicBezTo>
                    <a:pt x="177" y="107"/>
                    <a:pt x="177" y="107"/>
                    <a:pt x="177" y="107"/>
                  </a:cubicBezTo>
                  <a:cubicBezTo>
                    <a:pt x="177" y="104"/>
                    <a:pt x="177" y="104"/>
                    <a:pt x="177" y="104"/>
                  </a:cubicBezTo>
                  <a:cubicBezTo>
                    <a:pt x="177" y="101"/>
                    <a:pt x="177" y="101"/>
                    <a:pt x="177" y="101"/>
                  </a:cubicBezTo>
                  <a:cubicBezTo>
                    <a:pt x="177" y="99"/>
                    <a:pt x="177" y="99"/>
                    <a:pt x="177" y="99"/>
                  </a:cubicBezTo>
                  <a:cubicBezTo>
                    <a:pt x="177" y="93"/>
                    <a:pt x="177" y="93"/>
                    <a:pt x="177" y="93"/>
                  </a:cubicBezTo>
                  <a:cubicBezTo>
                    <a:pt x="178" y="89"/>
                    <a:pt x="178" y="89"/>
                    <a:pt x="178" y="89"/>
                  </a:cubicBezTo>
                  <a:cubicBezTo>
                    <a:pt x="179" y="88"/>
                    <a:pt x="179" y="88"/>
                    <a:pt x="179" y="88"/>
                  </a:cubicBezTo>
                  <a:cubicBezTo>
                    <a:pt x="180" y="87"/>
                    <a:pt x="180" y="87"/>
                    <a:pt x="180" y="87"/>
                  </a:cubicBezTo>
                  <a:cubicBezTo>
                    <a:pt x="182" y="87"/>
                    <a:pt x="182" y="87"/>
                    <a:pt x="182" y="87"/>
                  </a:cubicBezTo>
                  <a:cubicBezTo>
                    <a:pt x="183" y="86"/>
                    <a:pt x="183" y="86"/>
                    <a:pt x="183" y="86"/>
                  </a:cubicBezTo>
                  <a:cubicBezTo>
                    <a:pt x="183" y="84"/>
                    <a:pt x="183" y="84"/>
                    <a:pt x="183" y="84"/>
                  </a:cubicBezTo>
                  <a:cubicBezTo>
                    <a:pt x="181" y="84"/>
                    <a:pt x="181" y="84"/>
                    <a:pt x="181" y="84"/>
                  </a:cubicBezTo>
                  <a:cubicBezTo>
                    <a:pt x="179" y="83"/>
                    <a:pt x="179" y="83"/>
                    <a:pt x="179" y="83"/>
                  </a:cubicBezTo>
                  <a:cubicBezTo>
                    <a:pt x="178" y="83"/>
                    <a:pt x="178" y="83"/>
                    <a:pt x="178" y="83"/>
                  </a:cubicBezTo>
                  <a:cubicBezTo>
                    <a:pt x="177" y="83"/>
                    <a:pt x="177" y="83"/>
                    <a:pt x="177" y="83"/>
                  </a:cubicBezTo>
                  <a:cubicBezTo>
                    <a:pt x="174" y="82"/>
                    <a:pt x="174" y="82"/>
                    <a:pt x="174" y="82"/>
                  </a:cubicBezTo>
                  <a:cubicBezTo>
                    <a:pt x="172" y="81"/>
                    <a:pt x="172" y="81"/>
                    <a:pt x="172" y="81"/>
                  </a:cubicBezTo>
                  <a:cubicBezTo>
                    <a:pt x="170" y="81"/>
                    <a:pt x="170" y="81"/>
                    <a:pt x="170" y="81"/>
                  </a:cubicBezTo>
                  <a:cubicBezTo>
                    <a:pt x="169" y="80"/>
                    <a:pt x="169" y="80"/>
                    <a:pt x="169" y="80"/>
                  </a:cubicBezTo>
                  <a:cubicBezTo>
                    <a:pt x="168" y="79"/>
                    <a:pt x="168" y="79"/>
                    <a:pt x="168" y="79"/>
                  </a:cubicBezTo>
                  <a:cubicBezTo>
                    <a:pt x="167" y="78"/>
                    <a:pt x="167" y="78"/>
                    <a:pt x="167" y="78"/>
                  </a:cubicBezTo>
                  <a:cubicBezTo>
                    <a:pt x="165" y="76"/>
                    <a:pt x="165" y="76"/>
                    <a:pt x="165" y="76"/>
                  </a:cubicBezTo>
                  <a:cubicBezTo>
                    <a:pt x="165" y="75"/>
                    <a:pt x="165" y="75"/>
                    <a:pt x="165" y="75"/>
                  </a:cubicBezTo>
                  <a:cubicBezTo>
                    <a:pt x="164" y="75"/>
                    <a:pt x="164" y="75"/>
                    <a:pt x="164" y="75"/>
                  </a:cubicBezTo>
                  <a:cubicBezTo>
                    <a:pt x="161" y="74"/>
                    <a:pt x="161" y="74"/>
                    <a:pt x="161" y="74"/>
                  </a:cubicBezTo>
                  <a:cubicBezTo>
                    <a:pt x="158" y="75"/>
                    <a:pt x="158" y="75"/>
                    <a:pt x="158" y="75"/>
                  </a:cubicBezTo>
                  <a:cubicBezTo>
                    <a:pt x="157" y="76"/>
                    <a:pt x="157" y="76"/>
                    <a:pt x="157" y="76"/>
                  </a:cubicBezTo>
                  <a:cubicBezTo>
                    <a:pt x="155" y="78"/>
                    <a:pt x="155" y="78"/>
                    <a:pt x="155" y="78"/>
                  </a:cubicBezTo>
                  <a:cubicBezTo>
                    <a:pt x="154" y="86"/>
                    <a:pt x="154" y="86"/>
                    <a:pt x="154" y="86"/>
                  </a:cubicBezTo>
                  <a:cubicBezTo>
                    <a:pt x="155" y="87"/>
                    <a:pt x="155" y="87"/>
                    <a:pt x="155" y="87"/>
                  </a:cubicBezTo>
                  <a:cubicBezTo>
                    <a:pt x="157" y="87"/>
                    <a:pt x="157" y="87"/>
                    <a:pt x="157" y="87"/>
                  </a:cubicBezTo>
                  <a:cubicBezTo>
                    <a:pt x="159" y="86"/>
                    <a:pt x="159" y="86"/>
                    <a:pt x="159" y="86"/>
                  </a:cubicBezTo>
                  <a:cubicBezTo>
                    <a:pt x="162" y="86"/>
                    <a:pt x="162" y="86"/>
                    <a:pt x="162" y="86"/>
                  </a:cubicBezTo>
                  <a:cubicBezTo>
                    <a:pt x="162" y="89"/>
                    <a:pt x="162" y="89"/>
                    <a:pt x="162" y="89"/>
                  </a:cubicBezTo>
                  <a:cubicBezTo>
                    <a:pt x="162" y="90"/>
                    <a:pt x="162" y="90"/>
                    <a:pt x="162" y="90"/>
                  </a:cubicBezTo>
                  <a:cubicBezTo>
                    <a:pt x="162" y="92"/>
                    <a:pt x="162" y="92"/>
                    <a:pt x="162" y="92"/>
                  </a:cubicBezTo>
                  <a:cubicBezTo>
                    <a:pt x="162" y="96"/>
                    <a:pt x="162" y="96"/>
                    <a:pt x="162" y="96"/>
                  </a:cubicBezTo>
                  <a:cubicBezTo>
                    <a:pt x="160" y="97"/>
                    <a:pt x="160" y="97"/>
                    <a:pt x="160" y="97"/>
                  </a:cubicBezTo>
                  <a:cubicBezTo>
                    <a:pt x="160" y="99"/>
                    <a:pt x="160" y="99"/>
                    <a:pt x="160" y="99"/>
                  </a:cubicBezTo>
                  <a:cubicBezTo>
                    <a:pt x="158" y="102"/>
                    <a:pt x="158" y="102"/>
                    <a:pt x="158" y="102"/>
                  </a:cubicBezTo>
                  <a:cubicBezTo>
                    <a:pt x="157" y="103"/>
                    <a:pt x="157" y="103"/>
                    <a:pt x="157" y="103"/>
                  </a:cubicBezTo>
                  <a:cubicBezTo>
                    <a:pt x="155" y="103"/>
                    <a:pt x="155" y="103"/>
                    <a:pt x="155" y="103"/>
                  </a:cubicBezTo>
                  <a:cubicBezTo>
                    <a:pt x="152" y="102"/>
                    <a:pt x="152" y="102"/>
                    <a:pt x="152" y="102"/>
                  </a:cubicBezTo>
                  <a:cubicBezTo>
                    <a:pt x="151" y="100"/>
                    <a:pt x="151" y="100"/>
                    <a:pt x="151" y="100"/>
                  </a:cubicBezTo>
                  <a:cubicBezTo>
                    <a:pt x="149" y="98"/>
                    <a:pt x="149" y="98"/>
                    <a:pt x="149" y="98"/>
                  </a:cubicBezTo>
                  <a:cubicBezTo>
                    <a:pt x="148" y="96"/>
                    <a:pt x="148" y="96"/>
                    <a:pt x="148" y="96"/>
                  </a:cubicBezTo>
                  <a:cubicBezTo>
                    <a:pt x="147" y="96"/>
                    <a:pt x="147" y="96"/>
                    <a:pt x="147" y="96"/>
                  </a:cubicBezTo>
                  <a:cubicBezTo>
                    <a:pt x="146" y="95"/>
                    <a:pt x="146" y="95"/>
                    <a:pt x="146" y="95"/>
                  </a:cubicBezTo>
                  <a:cubicBezTo>
                    <a:pt x="145" y="96"/>
                    <a:pt x="145" y="96"/>
                    <a:pt x="145" y="96"/>
                  </a:cubicBezTo>
                  <a:cubicBezTo>
                    <a:pt x="143" y="96"/>
                    <a:pt x="143" y="96"/>
                    <a:pt x="143" y="96"/>
                  </a:cubicBezTo>
                  <a:cubicBezTo>
                    <a:pt x="141" y="95"/>
                    <a:pt x="141" y="95"/>
                    <a:pt x="141" y="95"/>
                  </a:cubicBezTo>
                  <a:cubicBezTo>
                    <a:pt x="140" y="93"/>
                    <a:pt x="140" y="93"/>
                    <a:pt x="140" y="93"/>
                  </a:cubicBezTo>
                  <a:cubicBezTo>
                    <a:pt x="140" y="91"/>
                    <a:pt x="140" y="91"/>
                    <a:pt x="140" y="91"/>
                  </a:cubicBezTo>
                  <a:cubicBezTo>
                    <a:pt x="140" y="89"/>
                    <a:pt x="140" y="89"/>
                    <a:pt x="140" y="89"/>
                  </a:cubicBezTo>
                  <a:cubicBezTo>
                    <a:pt x="141" y="89"/>
                    <a:pt x="141" y="89"/>
                    <a:pt x="141" y="89"/>
                  </a:cubicBezTo>
                  <a:cubicBezTo>
                    <a:pt x="142" y="89"/>
                    <a:pt x="142" y="89"/>
                    <a:pt x="142" y="89"/>
                  </a:cubicBezTo>
                  <a:cubicBezTo>
                    <a:pt x="143" y="89"/>
                    <a:pt x="143" y="89"/>
                    <a:pt x="143" y="89"/>
                  </a:cubicBezTo>
                  <a:cubicBezTo>
                    <a:pt x="146" y="88"/>
                    <a:pt x="146" y="88"/>
                    <a:pt x="146" y="88"/>
                  </a:cubicBezTo>
                  <a:cubicBezTo>
                    <a:pt x="144" y="87"/>
                    <a:pt x="144" y="87"/>
                    <a:pt x="144" y="87"/>
                  </a:cubicBezTo>
                  <a:cubicBezTo>
                    <a:pt x="145" y="87"/>
                    <a:pt x="145" y="87"/>
                    <a:pt x="145" y="87"/>
                  </a:cubicBezTo>
                  <a:cubicBezTo>
                    <a:pt x="146" y="86"/>
                    <a:pt x="146" y="86"/>
                    <a:pt x="146" y="86"/>
                  </a:cubicBezTo>
                  <a:cubicBezTo>
                    <a:pt x="147" y="86"/>
                    <a:pt x="147" y="86"/>
                    <a:pt x="147" y="86"/>
                  </a:cubicBezTo>
                  <a:cubicBezTo>
                    <a:pt x="148" y="85"/>
                    <a:pt x="148" y="85"/>
                    <a:pt x="148" y="85"/>
                  </a:cubicBezTo>
                  <a:cubicBezTo>
                    <a:pt x="149" y="83"/>
                    <a:pt x="149" y="83"/>
                    <a:pt x="149" y="83"/>
                  </a:cubicBezTo>
                  <a:cubicBezTo>
                    <a:pt x="146" y="78"/>
                    <a:pt x="146" y="78"/>
                    <a:pt x="146" y="78"/>
                  </a:cubicBezTo>
                  <a:cubicBezTo>
                    <a:pt x="144" y="76"/>
                    <a:pt x="144" y="76"/>
                    <a:pt x="144" y="76"/>
                  </a:cubicBezTo>
                  <a:cubicBezTo>
                    <a:pt x="144" y="74"/>
                    <a:pt x="144" y="74"/>
                    <a:pt x="144" y="74"/>
                  </a:cubicBezTo>
                  <a:cubicBezTo>
                    <a:pt x="142" y="70"/>
                    <a:pt x="142" y="70"/>
                    <a:pt x="142" y="70"/>
                  </a:cubicBezTo>
                  <a:cubicBezTo>
                    <a:pt x="141" y="70"/>
                    <a:pt x="141" y="70"/>
                    <a:pt x="141" y="70"/>
                  </a:cubicBezTo>
                  <a:cubicBezTo>
                    <a:pt x="140" y="71"/>
                    <a:pt x="140" y="71"/>
                    <a:pt x="140" y="71"/>
                  </a:cubicBezTo>
                  <a:cubicBezTo>
                    <a:pt x="138" y="71"/>
                    <a:pt x="138" y="71"/>
                    <a:pt x="138" y="71"/>
                  </a:cubicBezTo>
                  <a:cubicBezTo>
                    <a:pt x="138" y="70"/>
                    <a:pt x="138" y="70"/>
                    <a:pt x="138" y="70"/>
                  </a:cubicBezTo>
                  <a:cubicBezTo>
                    <a:pt x="137" y="68"/>
                    <a:pt x="137" y="68"/>
                    <a:pt x="137" y="68"/>
                  </a:cubicBezTo>
                  <a:cubicBezTo>
                    <a:pt x="137" y="66"/>
                    <a:pt x="137" y="66"/>
                    <a:pt x="137" y="66"/>
                  </a:cubicBezTo>
                  <a:cubicBezTo>
                    <a:pt x="137" y="65"/>
                    <a:pt x="137" y="65"/>
                    <a:pt x="137" y="65"/>
                  </a:cubicBezTo>
                  <a:cubicBezTo>
                    <a:pt x="138" y="63"/>
                    <a:pt x="138" y="63"/>
                    <a:pt x="138" y="63"/>
                  </a:cubicBezTo>
                  <a:cubicBezTo>
                    <a:pt x="136" y="63"/>
                    <a:pt x="136" y="63"/>
                    <a:pt x="136" y="63"/>
                  </a:cubicBezTo>
                  <a:cubicBezTo>
                    <a:pt x="134" y="62"/>
                    <a:pt x="134" y="62"/>
                    <a:pt x="134" y="62"/>
                  </a:cubicBezTo>
                  <a:cubicBezTo>
                    <a:pt x="131" y="62"/>
                    <a:pt x="131" y="62"/>
                    <a:pt x="131" y="62"/>
                  </a:cubicBezTo>
                  <a:cubicBezTo>
                    <a:pt x="129" y="62"/>
                    <a:pt x="129" y="62"/>
                    <a:pt x="129" y="62"/>
                  </a:cubicBezTo>
                  <a:cubicBezTo>
                    <a:pt x="126" y="62"/>
                    <a:pt x="126" y="62"/>
                    <a:pt x="126" y="62"/>
                  </a:cubicBezTo>
                  <a:cubicBezTo>
                    <a:pt x="123" y="62"/>
                    <a:pt x="123" y="62"/>
                    <a:pt x="123" y="62"/>
                  </a:cubicBezTo>
                  <a:cubicBezTo>
                    <a:pt x="121" y="62"/>
                    <a:pt x="121" y="62"/>
                    <a:pt x="121" y="62"/>
                  </a:cubicBezTo>
                  <a:cubicBezTo>
                    <a:pt x="118" y="62"/>
                    <a:pt x="118" y="62"/>
                    <a:pt x="118" y="62"/>
                  </a:cubicBezTo>
                  <a:cubicBezTo>
                    <a:pt x="115" y="63"/>
                    <a:pt x="115" y="63"/>
                    <a:pt x="115" y="63"/>
                  </a:cubicBezTo>
                  <a:cubicBezTo>
                    <a:pt x="114" y="64"/>
                    <a:pt x="114" y="64"/>
                    <a:pt x="114" y="64"/>
                  </a:cubicBezTo>
                  <a:cubicBezTo>
                    <a:pt x="111" y="64"/>
                    <a:pt x="111" y="64"/>
                    <a:pt x="111" y="64"/>
                  </a:cubicBezTo>
                  <a:cubicBezTo>
                    <a:pt x="110" y="64"/>
                    <a:pt x="110" y="64"/>
                    <a:pt x="110" y="64"/>
                  </a:cubicBezTo>
                  <a:cubicBezTo>
                    <a:pt x="108" y="64"/>
                    <a:pt x="108" y="64"/>
                    <a:pt x="108" y="64"/>
                  </a:cubicBezTo>
                  <a:cubicBezTo>
                    <a:pt x="106" y="64"/>
                    <a:pt x="106" y="64"/>
                    <a:pt x="106" y="64"/>
                  </a:cubicBezTo>
                  <a:cubicBezTo>
                    <a:pt x="103" y="65"/>
                    <a:pt x="103" y="65"/>
                    <a:pt x="103" y="65"/>
                  </a:cubicBezTo>
                  <a:cubicBezTo>
                    <a:pt x="101" y="65"/>
                    <a:pt x="101" y="65"/>
                    <a:pt x="101" y="65"/>
                  </a:cubicBezTo>
                  <a:cubicBezTo>
                    <a:pt x="99" y="66"/>
                    <a:pt x="99" y="66"/>
                    <a:pt x="99" y="66"/>
                  </a:cubicBezTo>
                  <a:cubicBezTo>
                    <a:pt x="94" y="67"/>
                    <a:pt x="94" y="67"/>
                    <a:pt x="94" y="67"/>
                  </a:cubicBezTo>
                  <a:cubicBezTo>
                    <a:pt x="93" y="67"/>
                    <a:pt x="93" y="67"/>
                    <a:pt x="93" y="67"/>
                  </a:cubicBezTo>
                  <a:cubicBezTo>
                    <a:pt x="92" y="67"/>
                    <a:pt x="92" y="67"/>
                    <a:pt x="92" y="67"/>
                  </a:cubicBezTo>
                  <a:cubicBezTo>
                    <a:pt x="90" y="66"/>
                    <a:pt x="90" y="66"/>
                    <a:pt x="90" y="66"/>
                  </a:cubicBezTo>
                  <a:cubicBezTo>
                    <a:pt x="86" y="66"/>
                    <a:pt x="86" y="66"/>
                    <a:pt x="86" y="66"/>
                  </a:cubicBezTo>
                  <a:cubicBezTo>
                    <a:pt x="83" y="66"/>
                    <a:pt x="83" y="66"/>
                    <a:pt x="83" y="66"/>
                  </a:cubicBezTo>
                  <a:cubicBezTo>
                    <a:pt x="79" y="65"/>
                    <a:pt x="79" y="65"/>
                    <a:pt x="79" y="65"/>
                  </a:cubicBezTo>
                  <a:cubicBezTo>
                    <a:pt x="78" y="65"/>
                    <a:pt x="78" y="65"/>
                    <a:pt x="78" y="65"/>
                  </a:cubicBezTo>
                  <a:cubicBezTo>
                    <a:pt x="78" y="65"/>
                    <a:pt x="78" y="65"/>
                    <a:pt x="78" y="65"/>
                  </a:cubicBezTo>
                  <a:cubicBezTo>
                    <a:pt x="74" y="66"/>
                    <a:pt x="74" y="66"/>
                    <a:pt x="74" y="66"/>
                  </a:cubicBezTo>
                  <a:cubicBezTo>
                    <a:pt x="73" y="66"/>
                    <a:pt x="73" y="66"/>
                    <a:pt x="73" y="66"/>
                  </a:cubicBezTo>
                  <a:cubicBezTo>
                    <a:pt x="73" y="67"/>
                    <a:pt x="73" y="67"/>
                    <a:pt x="73" y="67"/>
                  </a:cubicBezTo>
                  <a:cubicBezTo>
                    <a:pt x="69" y="68"/>
                    <a:pt x="69" y="68"/>
                    <a:pt x="69" y="68"/>
                  </a:cubicBezTo>
                  <a:cubicBezTo>
                    <a:pt x="68" y="69"/>
                    <a:pt x="68" y="69"/>
                    <a:pt x="68" y="69"/>
                  </a:cubicBezTo>
                  <a:cubicBezTo>
                    <a:pt x="67" y="70"/>
                    <a:pt x="67" y="70"/>
                    <a:pt x="67" y="70"/>
                  </a:cubicBezTo>
                  <a:cubicBezTo>
                    <a:pt x="64" y="72"/>
                    <a:pt x="64" y="72"/>
                    <a:pt x="64" y="72"/>
                  </a:cubicBezTo>
                  <a:cubicBezTo>
                    <a:pt x="63" y="73"/>
                    <a:pt x="63" y="73"/>
                    <a:pt x="63" y="73"/>
                  </a:cubicBezTo>
                  <a:cubicBezTo>
                    <a:pt x="62" y="73"/>
                    <a:pt x="62" y="73"/>
                    <a:pt x="62" y="73"/>
                  </a:cubicBezTo>
                  <a:cubicBezTo>
                    <a:pt x="62" y="74"/>
                    <a:pt x="62" y="74"/>
                    <a:pt x="62" y="74"/>
                  </a:cubicBezTo>
                  <a:cubicBezTo>
                    <a:pt x="61" y="75"/>
                    <a:pt x="61" y="75"/>
                    <a:pt x="61" y="75"/>
                  </a:cubicBezTo>
                  <a:cubicBezTo>
                    <a:pt x="60" y="76"/>
                    <a:pt x="60" y="76"/>
                    <a:pt x="60" y="76"/>
                  </a:cubicBezTo>
                  <a:cubicBezTo>
                    <a:pt x="57" y="78"/>
                    <a:pt x="57" y="78"/>
                    <a:pt x="57" y="78"/>
                  </a:cubicBezTo>
                  <a:cubicBezTo>
                    <a:pt x="56" y="80"/>
                    <a:pt x="56" y="80"/>
                    <a:pt x="56" y="80"/>
                  </a:cubicBezTo>
                  <a:cubicBezTo>
                    <a:pt x="56" y="80"/>
                    <a:pt x="56" y="80"/>
                    <a:pt x="56" y="80"/>
                  </a:cubicBezTo>
                  <a:cubicBezTo>
                    <a:pt x="58" y="82"/>
                    <a:pt x="58" y="82"/>
                    <a:pt x="58" y="82"/>
                  </a:cubicBezTo>
                  <a:cubicBezTo>
                    <a:pt x="59" y="82"/>
                    <a:pt x="59" y="82"/>
                    <a:pt x="59" y="82"/>
                  </a:cubicBezTo>
                  <a:cubicBezTo>
                    <a:pt x="59" y="83"/>
                    <a:pt x="59" y="83"/>
                    <a:pt x="59" y="83"/>
                  </a:cubicBezTo>
                  <a:cubicBezTo>
                    <a:pt x="60" y="84"/>
                    <a:pt x="60" y="84"/>
                    <a:pt x="60" y="84"/>
                  </a:cubicBezTo>
                  <a:cubicBezTo>
                    <a:pt x="63" y="83"/>
                    <a:pt x="63" y="83"/>
                    <a:pt x="63" y="83"/>
                  </a:cubicBezTo>
                  <a:cubicBezTo>
                    <a:pt x="61" y="84"/>
                    <a:pt x="61" y="84"/>
                    <a:pt x="61" y="84"/>
                  </a:cubicBezTo>
                  <a:cubicBezTo>
                    <a:pt x="61" y="84"/>
                    <a:pt x="61" y="84"/>
                    <a:pt x="61" y="84"/>
                  </a:cubicBezTo>
                  <a:cubicBezTo>
                    <a:pt x="60" y="85"/>
                    <a:pt x="60" y="85"/>
                    <a:pt x="60" y="85"/>
                  </a:cubicBezTo>
                  <a:cubicBezTo>
                    <a:pt x="59" y="86"/>
                    <a:pt x="59" y="86"/>
                    <a:pt x="59" y="86"/>
                  </a:cubicBezTo>
                  <a:cubicBezTo>
                    <a:pt x="58" y="86"/>
                    <a:pt x="58" y="86"/>
                    <a:pt x="58" y="86"/>
                  </a:cubicBezTo>
                  <a:cubicBezTo>
                    <a:pt x="57" y="86"/>
                    <a:pt x="57" y="86"/>
                    <a:pt x="57" y="86"/>
                  </a:cubicBezTo>
                  <a:cubicBezTo>
                    <a:pt x="57" y="87"/>
                    <a:pt x="57" y="87"/>
                    <a:pt x="57" y="87"/>
                  </a:cubicBezTo>
                  <a:cubicBezTo>
                    <a:pt x="58" y="88"/>
                    <a:pt x="58" y="88"/>
                    <a:pt x="58" y="88"/>
                  </a:cubicBezTo>
                  <a:cubicBezTo>
                    <a:pt x="57" y="89"/>
                    <a:pt x="57" y="89"/>
                    <a:pt x="57" y="89"/>
                  </a:cubicBezTo>
                  <a:cubicBezTo>
                    <a:pt x="57" y="88"/>
                    <a:pt x="57" y="88"/>
                    <a:pt x="57" y="88"/>
                  </a:cubicBezTo>
                  <a:cubicBezTo>
                    <a:pt x="56" y="87"/>
                    <a:pt x="56" y="87"/>
                    <a:pt x="56" y="87"/>
                  </a:cubicBezTo>
                  <a:cubicBezTo>
                    <a:pt x="55" y="87"/>
                    <a:pt x="55" y="87"/>
                    <a:pt x="55" y="87"/>
                  </a:cubicBezTo>
                  <a:cubicBezTo>
                    <a:pt x="54" y="87"/>
                    <a:pt x="54" y="87"/>
                    <a:pt x="54" y="87"/>
                  </a:cubicBezTo>
                  <a:cubicBezTo>
                    <a:pt x="53" y="88"/>
                    <a:pt x="53" y="88"/>
                    <a:pt x="53" y="88"/>
                  </a:cubicBezTo>
                  <a:cubicBezTo>
                    <a:pt x="51" y="91"/>
                    <a:pt x="51" y="91"/>
                    <a:pt x="51" y="91"/>
                  </a:cubicBezTo>
                  <a:cubicBezTo>
                    <a:pt x="51" y="93"/>
                    <a:pt x="51" y="93"/>
                    <a:pt x="51" y="93"/>
                  </a:cubicBezTo>
                  <a:cubicBezTo>
                    <a:pt x="50" y="96"/>
                    <a:pt x="50" y="96"/>
                    <a:pt x="50" y="96"/>
                  </a:cubicBezTo>
                  <a:cubicBezTo>
                    <a:pt x="50" y="97"/>
                    <a:pt x="50" y="97"/>
                    <a:pt x="50" y="97"/>
                  </a:cubicBezTo>
                  <a:cubicBezTo>
                    <a:pt x="49" y="101"/>
                    <a:pt x="49" y="101"/>
                    <a:pt x="49" y="101"/>
                  </a:cubicBezTo>
                  <a:cubicBezTo>
                    <a:pt x="49" y="102"/>
                    <a:pt x="49" y="102"/>
                    <a:pt x="49" y="102"/>
                  </a:cubicBezTo>
                  <a:cubicBezTo>
                    <a:pt x="50" y="105"/>
                    <a:pt x="50" y="105"/>
                    <a:pt x="50" y="105"/>
                  </a:cubicBezTo>
                  <a:cubicBezTo>
                    <a:pt x="48" y="108"/>
                    <a:pt x="48" y="108"/>
                    <a:pt x="48" y="108"/>
                  </a:cubicBezTo>
                  <a:cubicBezTo>
                    <a:pt x="49" y="109"/>
                    <a:pt x="49" y="109"/>
                    <a:pt x="49" y="109"/>
                  </a:cubicBezTo>
                  <a:cubicBezTo>
                    <a:pt x="50" y="110"/>
                    <a:pt x="50" y="110"/>
                    <a:pt x="50" y="110"/>
                  </a:cubicBezTo>
                  <a:cubicBezTo>
                    <a:pt x="51" y="111"/>
                    <a:pt x="51" y="111"/>
                    <a:pt x="51" y="111"/>
                  </a:cubicBezTo>
                  <a:cubicBezTo>
                    <a:pt x="52" y="111"/>
                    <a:pt x="52" y="111"/>
                    <a:pt x="52" y="111"/>
                  </a:cubicBezTo>
                  <a:cubicBezTo>
                    <a:pt x="52" y="110"/>
                    <a:pt x="52" y="110"/>
                    <a:pt x="52" y="110"/>
                  </a:cubicBezTo>
                  <a:cubicBezTo>
                    <a:pt x="53" y="110"/>
                    <a:pt x="53" y="110"/>
                    <a:pt x="53" y="110"/>
                  </a:cubicBezTo>
                  <a:cubicBezTo>
                    <a:pt x="54" y="111"/>
                    <a:pt x="54" y="111"/>
                    <a:pt x="54" y="111"/>
                  </a:cubicBezTo>
                  <a:cubicBezTo>
                    <a:pt x="55" y="111"/>
                    <a:pt x="55" y="111"/>
                    <a:pt x="55" y="111"/>
                  </a:cubicBezTo>
                  <a:cubicBezTo>
                    <a:pt x="60" y="111"/>
                    <a:pt x="60" y="111"/>
                    <a:pt x="60" y="111"/>
                  </a:cubicBezTo>
                  <a:cubicBezTo>
                    <a:pt x="63" y="111"/>
                    <a:pt x="63" y="111"/>
                    <a:pt x="63" y="111"/>
                  </a:cubicBezTo>
                  <a:cubicBezTo>
                    <a:pt x="65" y="109"/>
                    <a:pt x="65" y="109"/>
                    <a:pt x="65" y="109"/>
                  </a:cubicBezTo>
                  <a:cubicBezTo>
                    <a:pt x="66" y="108"/>
                    <a:pt x="66" y="108"/>
                    <a:pt x="66" y="108"/>
                  </a:cubicBezTo>
                  <a:cubicBezTo>
                    <a:pt x="65" y="110"/>
                    <a:pt x="65" y="110"/>
                    <a:pt x="65" y="110"/>
                  </a:cubicBezTo>
                  <a:cubicBezTo>
                    <a:pt x="65" y="111"/>
                    <a:pt x="65" y="111"/>
                    <a:pt x="65" y="111"/>
                  </a:cubicBezTo>
                  <a:cubicBezTo>
                    <a:pt x="65" y="111"/>
                    <a:pt x="65" y="111"/>
                    <a:pt x="65" y="111"/>
                  </a:cubicBezTo>
                  <a:cubicBezTo>
                    <a:pt x="66" y="111"/>
                    <a:pt x="66" y="111"/>
                    <a:pt x="66" y="111"/>
                  </a:cubicBezTo>
                  <a:cubicBezTo>
                    <a:pt x="70" y="111"/>
                    <a:pt x="70" y="111"/>
                    <a:pt x="70" y="111"/>
                  </a:cubicBezTo>
                  <a:cubicBezTo>
                    <a:pt x="71" y="112"/>
                    <a:pt x="71" y="112"/>
                    <a:pt x="71" y="112"/>
                  </a:cubicBezTo>
                  <a:cubicBezTo>
                    <a:pt x="71" y="113"/>
                    <a:pt x="71" y="113"/>
                    <a:pt x="71" y="113"/>
                  </a:cubicBezTo>
                  <a:cubicBezTo>
                    <a:pt x="70" y="113"/>
                    <a:pt x="70" y="113"/>
                    <a:pt x="70" y="113"/>
                  </a:cubicBezTo>
                  <a:cubicBezTo>
                    <a:pt x="70" y="115"/>
                    <a:pt x="70" y="115"/>
                    <a:pt x="70" y="115"/>
                  </a:cubicBezTo>
                  <a:cubicBezTo>
                    <a:pt x="69" y="116"/>
                    <a:pt x="69" y="116"/>
                    <a:pt x="69" y="116"/>
                  </a:cubicBezTo>
                  <a:cubicBezTo>
                    <a:pt x="69" y="117"/>
                    <a:pt x="69" y="117"/>
                    <a:pt x="69" y="117"/>
                  </a:cubicBezTo>
                  <a:cubicBezTo>
                    <a:pt x="68" y="121"/>
                    <a:pt x="68" y="121"/>
                    <a:pt x="68" y="121"/>
                  </a:cubicBezTo>
                  <a:cubicBezTo>
                    <a:pt x="67" y="122"/>
                    <a:pt x="67" y="122"/>
                    <a:pt x="67" y="122"/>
                  </a:cubicBezTo>
                  <a:cubicBezTo>
                    <a:pt x="67" y="124"/>
                    <a:pt x="67" y="124"/>
                    <a:pt x="67" y="124"/>
                  </a:cubicBezTo>
                  <a:cubicBezTo>
                    <a:pt x="67" y="126"/>
                    <a:pt x="67" y="126"/>
                    <a:pt x="67" y="126"/>
                  </a:cubicBezTo>
                  <a:cubicBezTo>
                    <a:pt x="67" y="128"/>
                    <a:pt x="67" y="128"/>
                    <a:pt x="67" y="128"/>
                  </a:cubicBezTo>
                  <a:cubicBezTo>
                    <a:pt x="67" y="130"/>
                    <a:pt x="67" y="130"/>
                    <a:pt x="67" y="130"/>
                  </a:cubicBezTo>
                  <a:cubicBezTo>
                    <a:pt x="67" y="131"/>
                    <a:pt x="67" y="131"/>
                    <a:pt x="67" y="131"/>
                  </a:cubicBezTo>
                  <a:cubicBezTo>
                    <a:pt x="67" y="131"/>
                    <a:pt x="67" y="131"/>
                    <a:pt x="67" y="131"/>
                  </a:cubicBezTo>
                  <a:cubicBezTo>
                    <a:pt x="66" y="132"/>
                    <a:pt x="66" y="132"/>
                    <a:pt x="66" y="132"/>
                  </a:cubicBezTo>
                  <a:cubicBezTo>
                    <a:pt x="65" y="133"/>
                    <a:pt x="65" y="133"/>
                    <a:pt x="65" y="133"/>
                  </a:cubicBezTo>
                  <a:cubicBezTo>
                    <a:pt x="65" y="134"/>
                    <a:pt x="65" y="134"/>
                    <a:pt x="65" y="134"/>
                  </a:cubicBezTo>
                  <a:cubicBezTo>
                    <a:pt x="64" y="138"/>
                    <a:pt x="64" y="138"/>
                    <a:pt x="64" y="138"/>
                  </a:cubicBezTo>
                  <a:cubicBezTo>
                    <a:pt x="66" y="140"/>
                    <a:pt x="66" y="140"/>
                    <a:pt x="66" y="140"/>
                  </a:cubicBezTo>
                  <a:cubicBezTo>
                    <a:pt x="66" y="141"/>
                    <a:pt x="66" y="141"/>
                    <a:pt x="66" y="141"/>
                  </a:cubicBezTo>
                  <a:cubicBezTo>
                    <a:pt x="66" y="143"/>
                    <a:pt x="66" y="143"/>
                    <a:pt x="66" y="143"/>
                  </a:cubicBezTo>
                  <a:cubicBezTo>
                    <a:pt x="66" y="149"/>
                    <a:pt x="66" y="149"/>
                    <a:pt x="66" y="149"/>
                  </a:cubicBezTo>
                  <a:cubicBezTo>
                    <a:pt x="67" y="154"/>
                    <a:pt x="67" y="154"/>
                    <a:pt x="67" y="154"/>
                  </a:cubicBezTo>
                  <a:cubicBezTo>
                    <a:pt x="66" y="155"/>
                    <a:pt x="66" y="155"/>
                    <a:pt x="66" y="155"/>
                  </a:cubicBezTo>
                  <a:cubicBezTo>
                    <a:pt x="64" y="162"/>
                    <a:pt x="64" y="162"/>
                    <a:pt x="64" y="162"/>
                  </a:cubicBezTo>
                  <a:cubicBezTo>
                    <a:pt x="62" y="165"/>
                    <a:pt x="62" y="165"/>
                    <a:pt x="62" y="165"/>
                  </a:cubicBezTo>
                  <a:cubicBezTo>
                    <a:pt x="60" y="168"/>
                    <a:pt x="60" y="168"/>
                    <a:pt x="60" y="168"/>
                  </a:cubicBezTo>
                  <a:cubicBezTo>
                    <a:pt x="58" y="171"/>
                    <a:pt x="58" y="171"/>
                    <a:pt x="58" y="171"/>
                  </a:cubicBezTo>
                  <a:cubicBezTo>
                    <a:pt x="56" y="174"/>
                    <a:pt x="56" y="174"/>
                    <a:pt x="56" y="174"/>
                  </a:cubicBezTo>
                  <a:cubicBezTo>
                    <a:pt x="56" y="176"/>
                    <a:pt x="56" y="176"/>
                    <a:pt x="56" y="176"/>
                  </a:cubicBezTo>
                  <a:cubicBezTo>
                    <a:pt x="55" y="179"/>
                    <a:pt x="55" y="179"/>
                    <a:pt x="55" y="179"/>
                  </a:cubicBezTo>
                  <a:cubicBezTo>
                    <a:pt x="54" y="180"/>
                    <a:pt x="54" y="180"/>
                    <a:pt x="54" y="180"/>
                  </a:cubicBezTo>
                  <a:cubicBezTo>
                    <a:pt x="55" y="182"/>
                    <a:pt x="55" y="182"/>
                    <a:pt x="55" y="182"/>
                  </a:cubicBezTo>
                  <a:cubicBezTo>
                    <a:pt x="54" y="188"/>
                    <a:pt x="54" y="188"/>
                    <a:pt x="54" y="188"/>
                  </a:cubicBezTo>
                  <a:cubicBezTo>
                    <a:pt x="54" y="190"/>
                    <a:pt x="54" y="190"/>
                    <a:pt x="54" y="190"/>
                  </a:cubicBezTo>
                  <a:cubicBezTo>
                    <a:pt x="54" y="195"/>
                    <a:pt x="54" y="195"/>
                    <a:pt x="54" y="195"/>
                  </a:cubicBezTo>
                  <a:cubicBezTo>
                    <a:pt x="53" y="201"/>
                    <a:pt x="53" y="201"/>
                    <a:pt x="53" y="201"/>
                  </a:cubicBezTo>
                  <a:cubicBezTo>
                    <a:pt x="52" y="202"/>
                    <a:pt x="52" y="202"/>
                    <a:pt x="52" y="202"/>
                  </a:cubicBezTo>
                  <a:cubicBezTo>
                    <a:pt x="51" y="202"/>
                    <a:pt x="51" y="202"/>
                    <a:pt x="51" y="202"/>
                  </a:cubicBezTo>
                  <a:cubicBezTo>
                    <a:pt x="49" y="201"/>
                    <a:pt x="49" y="201"/>
                    <a:pt x="49" y="201"/>
                  </a:cubicBezTo>
                  <a:cubicBezTo>
                    <a:pt x="48" y="201"/>
                    <a:pt x="48" y="201"/>
                    <a:pt x="48" y="201"/>
                  </a:cubicBezTo>
                  <a:cubicBezTo>
                    <a:pt x="47" y="201"/>
                    <a:pt x="47" y="201"/>
                    <a:pt x="47" y="201"/>
                  </a:cubicBezTo>
                  <a:cubicBezTo>
                    <a:pt x="46" y="201"/>
                    <a:pt x="46" y="201"/>
                    <a:pt x="46" y="201"/>
                  </a:cubicBezTo>
                  <a:cubicBezTo>
                    <a:pt x="45" y="201"/>
                    <a:pt x="45" y="201"/>
                    <a:pt x="45" y="201"/>
                  </a:cubicBezTo>
                  <a:cubicBezTo>
                    <a:pt x="44" y="201"/>
                    <a:pt x="44" y="201"/>
                    <a:pt x="44" y="201"/>
                  </a:cubicBezTo>
                  <a:cubicBezTo>
                    <a:pt x="43" y="201"/>
                    <a:pt x="43" y="201"/>
                    <a:pt x="43" y="201"/>
                  </a:cubicBezTo>
                  <a:cubicBezTo>
                    <a:pt x="41" y="200"/>
                    <a:pt x="41" y="200"/>
                    <a:pt x="41" y="200"/>
                  </a:cubicBezTo>
                  <a:cubicBezTo>
                    <a:pt x="40" y="200"/>
                    <a:pt x="40" y="200"/>
                    <a:pt x="40" y="200"/>
                  </a:cubicBezTo>
                  <a:cubicBezTo>
                    <a:pt x="38" y="200"/>
                    <a:pt x="38" y="200"/>
                    <a:pt x="38" y="200"/>
                  </a:cubicBezTo>
                  <a:cubicBezTo>
                    <a:pt x="38" y="200"/>
                    <a:pt x="38" y="200"/>
                    <a:pt x="38" y="200"/>
                  </a:cubicBezTo>
                  <a:cubicBezTo>
                    <a:pt x="37" y="200"/>
                    <a:pt x="37" y="200"/>
                    <a:pt x="37" y="200"/>
                  </a:cubicBezTo>
                  <a:cubicBezTo>
                    <a:pt x="35" y="200"/>
                    <a:pt x="35" y="200"/>
                    <a:pt x="35" y="200"/>
                  </a:cubicBezTo>
                  <a:cubicBezTo>
                    <a:pt x="34" y="200"/>
                    <a:pt x="34" y="200"/>
                    <a:pt x="34" y="200"/>
                  </a:cubicBezTo>
                  <a:cubicBezTo>
                    <a:pt x="33" y="200"/>
                    <a:pt x="33" y="200"/>
                    <a:pt x="33" y="200"/>
                  </a:cubicBezTo>
                  <a:cubicBezTo>
                    <a:pt x="32" y="200"/>
                    <a:pt x="32" y="200"/>
                    <a:pt x="32" y="200"/>
                  </a:cubicBezTo>
                  <a:cubicBezTo>
                    <a:pt x="31" y="200"/>
                    <a:pt x="31" y="200"/>
                    <a:pt x="31" y="200"/>
                  </a:cubicBezTo>
                  <a:cubicBezTo>
                    <a:pt x="30" y="200"/>
                    <a:pt x="30" y="200"/>
                    <a:pt x="30" y="200"/>
                  </a:cubicBezTo>
                  <a:cubicBezTo>
                    <a:pt x="29" y="200"/>
                    <a:pt x="29" y="200"/>
                    <a:pt x="29" y="200"/>
                  </a:cubicBezTo>
                  <a:cubicBezTo>
                    <a:pt x="28" y="200"/>
                    <a:pt x="28" y="200"/>
                    <a:pt x="28" y="200"/>
                  </a:cubicBezTo>
                  <a:cubicBezTo>
                    <a:pt x="27" y="200"/>
                    <a:pt x="27" y="200"/>
                    <a:pt x="27" y="200"/>
                  </a:cubicBezTo>
                  <a:cubicBezTo>
                    <a:pt x="26" y="200"/>
                    <a:pt x="26" y="200"/>
                    <a:pt x="26" y="200"/>
                  </a:cubicBezTo>
                  <a:cubicBezTo>
                    <a:pt x="25" y="201"/>
                    <a:pt x="25" y="201"/>
                    <a:pt x="25" y="201"/>
                  </a:cubicBezTo>
                  <a:cubicBezTo>
                    <a:pt x="24" y="201"/>
                    <a:pt x="24" y="201"/>
                    <a:pt x="24" y="201"/>
                  </a:cubicBezTo>
                  <a:cubicBezTo>
                    <a:pt x="24" y="203"/>
                    <a:pt x="24" y="203"/>
                    <a:pt x="24" y="203"/>
                  </a:cubicBezTo>
                  <a:cubicBezTo>
                    <a:pt x="25" y="204"/>
                    <a:pt x="25" y="204"/>
                    <a:pt x="25" y="204"/>
                  </a:cubicBezTo>
                  <a:cubicBezTo>
                    <a:pt x="24" y="208"/>
                    <a:pt x="24" y="208"/>
                    <a:pt x="24" y="208"/>
                  </a:cubicBezTo>
                  <a:cubicBezTo>
                    <a:pt x="28" y="211"/>
                    <a:pt x="28" y="211"/>
                    <a:pt x="28" y="211"/>
                  </a:cubicBezTo>
                  <a:cubicBezTo>
                    <a:pt x="27" y="211"/>
                    <a:pt x="27" y="211"/>
                    <a:pt x="27" y="211"/>
                  </a:cubicBezTo>
                  <a:cubicBezTo>
                    <a:pt x="25" y="211"/>
                    <a:pt x="25" y="211"/>
                    <a:pt x="25" y="211"/>
                  </a:cubicBezTo>
                  <a:cubicBezTo>
                    <a:pt x="24" y="213"/>
                    <a:pt x="24" y="213"/>
                    <a:pt x="24" y="213"/>
                  </a:cubicBezTo>
                  <a:cubicBezTo>
                    <a:pt x="23" y="212"/>
                    <a:pt x="23" y="212"/>
                    <a:pt x="23" y="212"/>
                  </a:cubicBezTo>
                  <a:cubicBezTo>
                    <a:pt x="21" y="212"/>
                    <a:pt x="21" y="212"/>
                    <a:pt x="21" y="212"/>
                  </a:cubicBezTo>
                  <a:cubicBezTo>
                    <a:pt x="23" y="216"/>
                    <a:pt x="23" y="216"/>
                    <a:pt x="23" y="216"/>
                  </a:cubicBezTo>
                  <a:cubicBezTo>
                    <a:pt x="23" y="221"/>
                    <a:pt x="23" y="221"/>
                    <a:pt x="23" y="221"/>
                  </a:cubicBezTo>
                  <a:cubicBezTo>
                    <a:pt x="24" y="222"/>
                    <a:pt x="24" y="222"/>
                    <a:pt x="24" y="222"/>
                  </a:cubicBezTo>
                  <a:cubicBezTo>
                    <a:pt x="28" y="224"/>
                    <a:pt x="28" y="224"/>
                    <a:pt x="28" y="224"/>
                  </a:cubicBezTo>
                  <a:cubicBezTo>
                    <a:pt x="29" y="224"/>
                    <a:pt x="29" y="224"/>
                    <a:pt x="29" y="224"/>
                  </a:cubicBezTo>
                  <a:cubicBezTo>
                    <a:pt x="36" y="224"/>
                    <a:pt x="36" y="224"/>
                    <a:pt x="36" y="224"/>
                  </a:cubicBezTo>
                  <a:cubicBezTo>
                    <a:pt x="36" y="225"/>
                    <a:pt x="36" y="225"/>
                    <a:pt x="36" y="225"/>
                  </a:cubicBezTo>
                  <a:cubicBezTo>
                    <a:pt x="41" y="226"/>
                    <a:pt x="41" y="226"/>
                    <a:pt x="41" y="226"/>
                  </a:cubicBezTo>
                  <a:cubicBezTo>
                    <a:pt x="43" y="227"/>
                    <a:pt x="43" y="227"/>
                    <a:pt x="43" y="227"/>
                  </a:cubicBezTo>
                  <a:cubicBezTo>
                    <a:pt x="44" y="227"/>
                    <a:pt x="44" y="227"/>
                    <a:pt x="44" y="227"/>
                  </a:cubicBezTo>
                  <a:cubicBezTo>
                    <a:pt x="45" y="226"/>
                    <a:pt x="45" y="226"/>
                    <a:pt x="45" y="226"/>
                  </a:cubicBezTo>
                  <a:cubicBezTo>
                    <a:pt x="45" y="226"/>
                    <a:pt x="45" y="226"/>
                    <a:pt x="45" y="226"/>
                  </a:cubicBezTo>
                  <a:cubicBezTo>
                    <a:pt x="47" y="223"/>
                    <a:pt x="47" y="223"/>
                    <a:pt x="47" y="223"/>
                  </a:cubicBezTo>
                  <a:cubicBezTo>
                    <a:pt x="47" y="223"/>
                    <a:pt x="47" y="223"/>
                    <a:pt x="47" y="223"/>
                  </a:cubicBezTo>
                  <a:cubicBezTo>
                    <a:pt x="48" y="224"/>
                    <a:pt x="48" y="224"/>
                    <a:pt x="48" y="224"/>
                  </a:cubicBezTo>
                  <a:cubicBezTo>
                    <a:pt x="49" y="225"/>
                    <a:pt x="49" y="225"/>
                    <a:pt x="49" y="225"/>
                  </a:cubicBezTo>
                  <a:cubicBezTo>
                    <a:pt x="49" y="228"/>
                    <a:pt x="49" y="228"/>
                    <a:pt x="49" y="228"/>
                  </a:cubicBezTo>
                  <a:cubicBezTo>
                    <a:pt x="50" y="229"/>
                    <a:pt x="50" y="229"/>
                    <a:pt x="50" y="229"/>
                  </a:cubicBezTo>
                  <a:cubicBezTo>
                    <a:pt x="52" y="231"/>
                    <a:pt x="52" y="231"/>
                    <a:pt x="52" y="231"/>
                  </a:cubicBezTo>
                  <a:cubicBezTo>
                    <a:pt x="53" y="232"/>
                    <a:pt x="53" y="232"/>
                    <a:pt x="53" y="232"/>
                  </a:cubicBezTo>
                  <a:cubicBezTo>
                    <a:pt x="54" y="232"/>
                    <a:pt x="54" y="232"/>
                    <a:pt x="54" y="232"/>
                  </a:cubicBezTo>
                  <a:cubicBezTo>
                    <a:pt x="55" y="236"/>
                    <a:pt x="55" y="236"/>
                    <a:pt x="55" y="236"/>
                  </a:cubicBezTo>
                  <a:cubicBezTo>
                    <a:pt x="55" y="236"/>
                    <a:pt x="55" y="236"/>
                    <a:pt x="55" y="236"/>
                  </a:cubicBezTo>
                  <a:cubicBezTo>
                    <a:pt x="55" y="238"/>
                    <a:pt x="55" y="238"/>
                    <a:pt x="55" y="238"/>
                  </a:cubicBezTo>
                  <a:cubicBezTo>
                    <a:pt x="54" y="240"/>
                    <a:pt x="54" y="240"/>
                    <a:pt x="54" y="240"/>
                  </a:cubicBezTo>
                  <a:cubicBezTo>
                    <a:pt x="53" y="241"/>
                    <a:pt x="53" y="241"/>
                    <a:pt x="53" y="241"/>
                  </a:cubicBezTo>
                  <a:cubicBezTo>
                    <a:pt x="52" y="243"/>
                    <a:pt x="52" y="243"/>
                    <a:pt x="52" y="243"/>
                  </a:cubicBezTo>
                  <a:cubicBezTo>
                    <a:pt x="52" y="244"/>
                    <a:pt x="52" y="244"/>
                    <a:pt x="52" y="244"/>
                  </a:cubicBezTo>
                  <a:cubicBezTo>
                    <a:pt x="51" y="245"/>
                    <a:pt x="51" y="245"/>
                    <a:pt x="51" y="245"/>
                  </a:cubicBezTo>
                  <a:cubicBezTo>
                    <a:pt x="51" y="247"/>
                    <a:pt x="51" y="247"/>
                    <a:pt x="51" y="247"/>
                  </a:cubicBezTo>
                  <a:cubicBezTo>
                    <a:pt x="51" y="248"/>
                    <a:pt x="51" y="248"/>
                    <a:pt x="51" y="248"/>
                  </a:cubicBezTo>
                  <a:cubicBezTo>
                    <a:pt x="52" y="250"/>
                    <a:pt x="52" y="250"/>
                    <a:pt x="52" y="250"/>
                  </a:cubicBezTo>
                  <a:cubicBezTo>
                    <a:pt x="53" y="251"/>
                    <a:pt x="53" y="251"/>
                    <a:pt x="53" y="251"/>
                  </a:cubicBezTo>
                  <a:cubicBezTo>
                    <a:pt x="54" y="252"/>
                    <a:pt x="54" y="252"/>
                    <a:pt x="54" y="252"/>
                  </a:cubicBezTo>
                  <a:cubicBezTo>
                    <a:pt x="53" y="253"/>
                    <a:pt x="53" y="253"/>
                    <a:pt x="53" y="253"/>
                  </a:cubicBezTo>
                  <a:cubicBezTo>
                    <a:pt x="54" y="253"/>
                    <a:pt x="54" y="253"/>
                    <a:pt x="54" y="253"/>
                  </a:cubicBezTo>
                  <a:cubicBezTo>
                    <a:pt x="55" y="253"/>
                    <a:pt x="55" y="253"/>
                    <a:pt x="55" y="253"/>
                  </a:cubicBezTo>
                  <a:cubicBezTo>
                    <a:pt x="56" y="253"/>
                    <a:pt x="56" y="253"/>
                    <a:pt x="56" y="253"/>
                  </a:cubicBezTo>
                  <a:cubicBezTo>
                    <a:pt x="57" y="252"/>
                    <a:pt x="57" y="252"/>
                    <a:pt x="57" y="252"/>
                  </a:cubicBezTo>
                  <a:cubicBezTo>
                    <a:pt x="58" y="250"/>
                    <a:pt x="58" y="250"/>
                    <a:pt x="58" y="250"/>
                  </a:cubicBezTo>
                  <a:cubicBezTo>
                    <a:pt x="59" y="250"/>
                    <a:pt x="59" y="250"/>
                    <a:pt x="59" y="250"/>
                  </a:cubicBezTo>
                  <a:cubicBezTo>
                    <a:pt x="61" y="250"/>
                    <a:pt x="61" y="250"/>
                    <a:pt x="61" y="250"/>
                  </a:cubicBezTo>
                  <a:cubicBezTo>
                    <a:pt x="65" y="250"/>
                    <a:pt x="65" y="250"/>
                    <a:pt x="65" y="250"/>
                  </a:cubicBezTo>
                  <a:cubicBezTo>
                    <a:pt x="72" y="250"/>
                    <a:pt x="72" y="250"/>
                    <a:pt x="72" y="250"/>
                  </a:cubicBezTo>
                  <a:cubicBezTo>
                    <a:pt x="73" y="249"/>
                    <a:pt x="73" y="249"/>
                    <a:pt x="73" y="249"/>
                  </a:cubicBezTo>
                  <a:cubicBezTo>
                    <a:pt x="74" y="249"/>
                    <a:pt x="74" y="249"/>
                    <a:pt x="74" y="249"/>
                  </a:cubicBezTo>
                  <a:cubicBezTo>
                    <a:pt x="75" y="248"/>
                    <a:pt x="75" y="248"/>
                    <a:pt x="75" y="248"/>
                  </a:cubicBezTo>
                  <a:cubicBezTo>
                    <a:pt x="76" y="247"/>
                    <a:pt x="76" y="247"/>
                    <a:pt x="76" y="247"/>
                  </a:cubicBezTo>
                  <a:cubicBezTo>
                    <a:pt x="77" y="247"/>
                    <a:pt x="77" y="247"/>
                    <a:pt x="77" y="247"/>
                  </a:cubicBezTo>
                  <a:cubicBezTo>
                    <a:pt x="77" y="247"/>
                    <a:pt x="77" y="247"/>
                    <a:pt x="77" y="247"/>
                  </a:cubicBezTo>
                  <a:cubicBezTo>
                    <a:pt x="78" y="246"/>
                    <a:pt x="78" y="246"/>
                    <a:pt x="78" y="246"/>
                  </a:cubicBezTo>
                  <a:cubicBezTo>
                    <a:pt x="79" y="245"/>
                    <a:pt x="79" y="245"/>
                    <a:pt x="79" y="245"/>
                  </a:cubicBezTo>
                  <a:cubicBezTo>
                    <a:pt x="80" y="245"/>
                    <a:pt x="80" y="245"/>
                    <a:pt x="80" y="245"/>
                  </a:cubicBezTo>
                  <a:cubicBezTo>
                    <a:pt x="83" y="244"/>
                    <a:pt x="83" y="244"/>
                    <a:pt x="83" y="244"/>
                  </a:cubicBezTo>
                  <a:cubicBezTo>
                    <a:pt x="84" y="244"/>
                    <a:pt x="84" y="244"/>
                    <a:pt x="84" y="244"/>
                  </a:cubicBezTo>
                  <a:cubicBezTo>
                    <a:pt x="85" y="243"/>
                    <a:pt x="85" y="243"/>
                    <a:pt x="85" y="243"/>
                  </a:cubicBezTo>
                  <a:cubicBezTo>
                    <a:pt x="86" y="242"/>
                    <a:pt x="86" y="242"/>
                    <a:pt x="86" y="242"/>
                  </a:cubicBezTo>
                  <a:cubicBezTo>
                    <a:pt x="86" y="242"/>
                    <a:pt x="86" y="242"/>
                    <a:pt x="86" y="242"/>
                  </a:cubicBezTo>
                  <a:cubicBezTo>
                    <a:pt x="88" y="240"/>
                    <a:pt x="88" y="240"/>
                    <a:pt x="88" y="240"/>
                  </a:cubicBezTo>
                  <a:cubicBezTo>
                    <a:pt x="88" y="239"/>
                    <a:pt x="88" y="239"/>
                    <a:pt x="88" y="239"/>
                  </a:cubicBezTo>
                  <a:cubicBezTo>
                    <a:pt x="89" y="239"/>
                    <a:pt x="89" y="239"/>
                    <a:pt x="89" y="239"/>
                  </a:cubicBezTo>
                  <a:cubicBezTo>
                    <a:pt x="90" y="238"/>
                    <a:pt x="90" y="238"/>
                    <a:pt x="90" y="238"/>
                  </a:cubicBezTo>
                  <a:cubicBezTo>
                    <a:pt x="91" y="237"/>
                    <a:pt x="91" y="237"/>
                    <a:pt x="91" y="237"/>
                  </a:cubicBezTo>
                  <a:cubicBezTo>
                    <a:pt x="93" y="236"/>
                    <a:pt x="93" y="236"/>
                    <a:pt x="93" y="236"/>
                  </a:cubicBezTo>
                  <a:cubicBezTo>
                    <a:pt x="94" y="236"/>
                    <a:pt x="94" y="236"/>
                    <a:pt x="94" y="236"/>
                  </a:cubicBezTo>
                  <a:cubicBezTo>
                    <a:pt x="95" y="236"/>
                    <a:pt x="95" y="236"/>
                    <a:pt x="95" y="236"/>
                  </a:cubicBezTo>
                  <a:cubicBezTo>
                    <a:pt x="97" y="236"/>
                    <a:pt x="97" y="236"/>
                    <a:pt x="97" y="236"/>
                  </a:cubicBezTo>
                  <a:cubicBezTo>
                    <a:pt x="98" y="234"/>
                    <a:pt x="98" y="234"/>
                    <a:pt x="98" y="234"/>
                  </a:cubicBezTo>
                  <a:cubicBezTo>
                    <a:pt x="98" y="234"/>
                    <a:pt x="98" y="234"/>
                    <a:pt x="98" y="234"/>
                  </a:cubicBezTo>
                  <a:cubicBezTo>
                    <a:pt x="98" y="233"/>
                    <a:pt x="98" y="233"/>
                    <a:pt x="98" y="233"/>
                  </a:cubicBezTo>
                  <a:cubicBezTo>
                    <a:pt x="98" y="232"/>
                    <a:pt x="98" y="232"/>
                    <a:pt x="98" y="232"/>
                  </a:cubicBezTo>
                  <a:cubicBezTo>
                    <a:pt x="99" y="231"/>
                    <a:pt x="99" y="231"/>
                    <a:pt x="99" y="231"/>
                  </a:cubicBezTo>
                  <a:cubicBezTo>
                    <a:pt x="100" y="230"/>
                    <a:pt x="100" y="230"/>
                    <a:pt x="100" y="230"/>
                  </a:cubicBezTo>
                  <a:cubicBezTo>
                    <a:pt x="100" y="229"/>
                    <a:pt x="100" y="229"/>
                    <a:pt x="100" y="229"/>
                  </a:cubicBezTo>
                  <a:cubicBezTo>
                    <a:pt x="100" y="229"/>
                    <a:pt x="100" y="229"/>
                    <a:pt x="100" y="229"/>
                  </a:cubicBezTo>
                  <a:cubicBezTo>
                    <a:pt x="98" y="228"/>
                    <a:pt x="98" y="228"/>
                    <a:pt x="98" y="228"/>
                  </a:cubicBezTo>
                  <a:cubicBezTo>
                    <a:pt x="99" y="226"/>
                    <a:pt x="99" y="226"/>
                    <a:pt x="99" y="226"/>
                  </a:cubicBezTo>
                  <a:cubicBezTo>
                    <a:pt x="99" y="225"/>
                    <a:pt x="99" y="225"/>
                    <a:pt x="99" y="225"/>
                  </a:cubicBezTo>
                  <a:cubicBezTo>
                    <a:pt x="99" y="224"/>
                    <a:pt x="99" y="224"/>
                    <a:pt x="99" y="224"/>
                  </a:cubicBezTo>
                  <a:cubicBezTo>
                    <a:pt x="100" y="223"/>
                    <a:pt x="100" y="223"/>
                    <a:pt x="100" y="223"/>
                  </a:cubicBezTo>
                  <a:cubicBezTo>
                    <a:pt x="101" y="222"/>
                    <a:pt x="101" y="222"/>
                    <a:pt x="101" y="222"/>
                  </a:cubicBezTo>
                  <a:cubicBezTo>
                    <a:pt x="106" y="224"/>
                    <a:pt x="106" y="224"/>
                    <a:pt x="106" y="224"/>
                  </a:cubicBezTo>
                  <a:cubicBezTo>
                    <a:pt x="107" y="225"/>
                    <a:pt x="107" y="225"/>
                    <a:pt x="107" y="225"/>
                  </a:cubicBezTo>
                  <a:cubicBezTo>
                    <a:pt x="108" y="225"/>
                    <a:pt x="108" y="225"/>
                    <a:pt x="108" y="225"/>
                  </a:cubicBezTo>
                  <a:cubicBezTo>
                    <a:pt x="108" y="226"/>
                    <a:pt x="108" y="226"/>
                    <a:pt x="108" y="226"/>
                  </a:cubicBezTo>
                  <a:cubicBezTo>
                    <a:pt x="109" y="228"/>
                    <a:pt x="109" y="228"/>
                    <a:pt x="109" y="228"/>
                  </a:cubicBezTo>
                  <a:cubicBezTo>
                    <a:pt x="109" y="229"/>
                    <a:pt x="109" y="229"/>
                    <a:pt x="109" y="229"/>
                  </a:cubicBezTo>
                  <a:cubicBezTo>
                    <a:pt x="109" y="231"/>
                    <a:pt x="109" y="231"/>
                    <a:pt x="109" y="231"/>
                  </a:cubicBezTo>
                  <a:cubicBezTo>
                    <a:pt x="111" y="232"/>
                    <a:pt x="111" y="232"/>
                    <a:pt x="111" y="232"/>
                  </a:cubicBezTo>
                  <a:cubicBezTo>
                    <a:pt x="114" y="233"/>
                    <a:pt x="114" y="233"/>
                    <a:pt x="114" y="233"/>
                  </a:cubicBezTo>
                  <a:cubicBezTo>
                    <a:pt x="115" y="234"/>
                    <a:pt x="115" y="234"/>
                    <a:pt x="115" y="234"/>
                  </a:cubicBezTo>
                  <a:cubicBezTo>
                    <a:pt x="118" y="236"/>
                    <a:pt x="118" y="236"/>
                    <a:pt x="118" y="236"/>
                  </a:cubicBezTo>
                  <a:cubicBezTo>
                    <a:pt x="118" y="237"/>
                    <a:pt x="118" y="237"/>
                    <a:pt x="118" y="237"/>
                  </a:cubicBezTo>
                  <a:cubicBezTo>
                    <a:pt x="119" y="237"/>
                    <a:pt x="119" y="237"/>
                    <a:pt x="119" y="237"/>
                  </a:cubicBezTo>
                  <a:cubicBezTo>
                    <a:pt x="120" y="237"/>
                    <a:pt x="120" y="237"/>
                    <a:pt x="120" y="237"/>
                  </a:cubicBezTo>
                  <a:cubicBezTo>
                    <a:pt x="124" y="236"/>
                    <a:pt x="124" y="236"/>
                    <a:pt x="124" y="236"/>
                  </a:cubicBezTo>
                  <a:cubicBezTo>
                    <a:pt x="126" y="235"/>
                    <a:pt x="126" y="235"/>
                    <a:pt x="126" y="235"/>
                  </a:cubicBezTo>
                  <a:cubicBezTo>
                    <a:pt x="127" y="236"/>
                    <a:pt x="127" y="236"/>
                    <a:pt x="127" y="236"/>
                  </a:cubicBezTo>
                  <a:cubicBezTo>
                    <a:pt x="128" y="237"/>
                    <a:pt x="128" y="237"/>
                    <a:pt x="128" y="237"/>
                  </a:cubicBezTo>
                  <a:cubicBezTo>
                    <a:pt x="129" y="238"/>
                    <a:pt x="129" y="238"/>
                    <a:pt x="129" y="238"/>
                  </a:cubicBezTo>
                  <a:cubicBezTo>
                    <a:pt x="130" y="240"/>
                    <a:pt x="130" y="240"/>
                    <a:pt x="130" y="240"/>
                  </a:cubicBezTo>
                  <a:cubicBezTo>
                    <a:pt x="131" y="241"/>
                    <a:pt x="131" y="241"/>
                    <a:pt x="131" y="241"/>
                  </a:cubicBezTo>
                  <a:cubicBezTo>
                    <a:pt x="132" y="242"/>
                    <a:pt x="132" y="242"/>
                    <a:pt x="132" y="242"/>
                  </a:cubicBezTo>
                  <a:cubicBezTo>
                    <a:pt x="132" y="244"/>
                    <a:pt x="132" y="244"/>
                    <a:pt x="132" y="244"/>
                  </a:cubicBezTo>
                  <a:cubicBezTo>
                    <a:pt x="131" y="244"/>
                    <a:pt x="131" y="244"/>
                    <a:pt x="131" y="244"/>
                  </a:cubicBezTo>
                  <a:cubicBezTo>
                    <a:pt x="130" y="244"/>
                    <a:pt x="130" y="244"/>
                    <a:pt x="130" y="244"/>
                  </a:cubicBezTo>
                  <a:cubicBezTo>
                    <a:pt x="128" y="245"/>
                    <a:pt x="128" y="245"/>
                    <a:pt x="128" y="245"/>
                  </a:cubicBezTo>
                  <a:cubicBezTo>
                    <a:pt x="129" y="246"/>
                    <a:pt x="129" y="246"/>
                    <a:pt x="129" y="246"/>
                  </a:cubicBezTo>
                  <a:cubicBezTo>
                    <a:pt x="129" y="247"/>
                    <a:pt x="129" y="247"/>
                    <a:pt x="129" y="247"/>
                  </a:cubicBezTo>
                  <a:cubicBezTo>
                    <a:pt x="130" y="248"/>
                    <a:pt x="130" y="248"/>
                    <a:pt x="130" y="248"/>
                  </a:cubicBezTo>
                  <a:cubicBezTo>
                    <a:pt x="130" y="249"/>
                    <a:pt x="130" y="249"/>
                    <a:pt x="130" y="249"/>
                  </a:cubicBezTo>
                  <a:cubicBezTo>
                    <a:pt x="128" y="251"/>
                    <a:pt x="128" y="251"/>
                    <a:pt x="128" y="251"/>
                  </a:cubicBezTo>
                  <a:cubicBezTo>
                    <a:pt x="127" y="252"/>
                    <a:pt x="127" y="252"/>
                    <a:pt x="127" y="252"/>
                  </a:cubicBezTo>
                  <a:cubicBezTo>
                    <a:pt x="128" y="254"/>
                    <a:pt x="128" y="254"/>
                    <a:pt x="128" y="254"/>
                  </a:cubicBezTo>
                  <a:cubicBezTo>
                    <a:pt x="128" y="256"/>
                    <a:pt x="128" y="256"/>
                    <a:pt x="128" y="256"/>
                  </a:cubicBezTo>
                  <a:cubicBezTo>
                    <a:pt x="126" y="257"/>
                    <a:pt x="126" y="257"/>
                    <a:pt x="126" y="257"/>
                  </a:cubicBezTo>
                  <a:cubicBezTo>
                    <a:pt x="126" y="258"/>
                    <a:pt x="126" y="258"/>
                    <a:pt x="126" y="258"/>
                  </a:cubicBezTo>
                  <a:cubicBezTo>
                    <a:pt x="127" y="259"/>
                    <a:pt x="127" y="259"/>
                    <a:pt x="127" y="259"/>
                  </a:cubicBezTo>
                  <a:cubicBezTo>
                    <a:pt x="128" y="259"/>
                    <a:pt x="128" y="259"/>
                    <a:pt x="128" y="259"/>
                  </a:cubicBezTo>
                  <a:cubicBezTo>
                    <a:pt x="129" y="259"/>
                    <a:pt x="129" y="259"/>
                    <a:pt x="129" y="259"/>
                  </a:cubicBezTo>
                  <a:cubicBezTo>
                    <a:pt x="129" y="261"/>
                    <a:pt x="129" y="261"/>
                    <a:pt x="129" y="261"/>
                  </a:cubicBezTo>
                  <a:cubicBezTo>
                    <a:pt x="130" y="261"/>
                    <a:pt x="130" y="261"/>
                    <a:pt x="130" y="261"/>
                  </a:cubicBezTo>
                  <a:cubicBezTo>
                    <a:pt x="131" y="261"/>
                    <a:pt x="131" y="261"/>
                    <a:pt x="131" y="261"/>
                  </a:cubicBezTo>
                  <a:cubicBezTo>
                    <a:pt x="133" y="260"/>
                    <a:pt x="133" y="260"/>
                    <a:pt x="133" y="260"/>
                  </a:cubicBezTo>
                  <a:cubicBezTo>
                    <a:pt x="134" y="260"/>
                    <a:pt x="134" y="260"/>
                    <a:pt x="134" y="260"/>
                  </a:cubicBezTo>
                  <a:cubicBezTo>
                    <a:pt x="136" y="261"/>
                    <a:pt x="136" y="261"/>
                    <a:pt x="136" y="261"/>
                  </a:cubicBezTo>
                  <a:cubicBezTo>
                    <a:pt x="136" y="262"/>
                    <a:pt x="136" y="262"/>
                    <a:pt x="136" y="262"/>
                  </a:cubicBezTo>
                  <a:cubicBezTo>
                    <a:pt x="135" y="263"/>
                    <a:pt x="135" y="263"/>
                    <a:pt x="135" y="263"/>
                  </a:cubicBezTo>
                  <a:cubicBezTo>
                    <a:pt x="134" y="265"/>
                    <a:pt x="134" y="265"/>
                    <a:pt x="134" y="265"/>
                  </a:cubicBezTo>
                  <a:cubicBezTo>
                    <a:pt x="134" y="266"/>
                    <a:pt x="134" y="266"/>
                    <a:pt x="134" y="266"/>
                  </a:cubicBezTo>
                  <a:cubicBezTo>
                    <a:pt x="134" y="268"/>
                    <a:pt x="134" y="268"/>
                    <a:pt x="134" y="268"/>
                  </a:cubicBezTo>
                  <a:cubicBezTo>
                    <a:pt x="132" y="268"/>
                    <a:pt x="132" y="268"/>
                    <a:pt x="132" y="268"/>
                  </a:cubicBezTo>
                  <a:cubicBezTo>
                    <a:pt x="132" y="268"/>
                    <a:pt x="132" y="268"/>
                    <a:pt x="132" y="268"/>
                  </a:cubicBezTo>
                  <a:cubicBezTo>
                    <a:pt x="130" y="269"/>
                    <a:pt x="130" y="269"/>
                    <a:pt x="130" y="269"/>
                  </a:cubicBezTo>
                  <a:cubicBezTo>
                    <a:pt x="128" y="269"/>
                    <a:pt x="128" y="269"/>
                    <a:pt x="128" y="269"/>
                  </a:cubicBezTo>
                  <a:cubicBezTo>
                    <a:pt x="127" y="270"/>
                    <a:pt x="127" y="270"/>
                    <a:pt x="127" y="270"/>
                  </a:cubicBezTo>
                  <a:cubicBezTo>
                    <a:pt x="126" y="271"/>
                    <a:pt x="126" y="271"/>
                    <a:pt x="126" y="271"/>
                  </a:cubicBezTo>
                  <a:cubicBezTo>
                    <a:pt x="125" y="272"/>
                    <a:pt x="125" y="272"/>
                    <a:pt x="125" y="272"/>
                  </a:cubicBezTo>
                  <a:cubicBezTo>
                    <a:pt x="125" y="273"/>
                    <a:pt x="125" y="273"/>
                    <a:pt x="125" y="273"/>
                  </a:cubicBezTo>
                  <a:cubicBezTo>
                    <a:pt x="126" y="274"/>
                    <a:pt x="126" y="274"/>
                    <a:pt x="126" y="274"/>
                  </a:cubicBezTo>
                  <a:cubicBezTo>
                    <a:pt x="126" y="275"/>
                    <a:pt x="126" y="275"/>
                    <a:pt x="126" y="275"/>
                  </a:cubicBezTo>
                  <a:cubicBezTo>
                    <a:pt x="127" y="277"/>
                    <a:pt x="127" y="277"/>
                    <a:pt x="127" y="277"/>
                  </a:cubicBezTo>
                  <a:cubicBezTo>
                    <a:pt x="128" y="277"/>
                    <a:pt x="128" y="277"/>
                    <a:pt x="128" y="277"/>
                  </a:cubicBezTo>
                  <a:cubicBezTo>
                    <a:pt x="130" y="278"/>
                    <a:pt x="130" y="278"/>
                    <a:pt x="130" y="278"/>
                  </a:cubicBezTo>
                  <a:cubicBezTo>
                    <a:pt x="131" y="279"/>
                    <a:pt x="131" y="279"/>
                    <a:pt x="131" y="279"/>
                  </a:cubicBezTo>
                  <a:cubicBezTo>
                    <a:pt x="133" y="279"/>
                    <a:pt x="133" y="279"/>
                    <a:pt x="133" y="279"/>
                  </a:cubicBezTo>
                  <a:cubicBezTo>
                    <a:pt x="135" y="277"/>
                    <a:pt x="135" y="277"/>
                    <a:pt x="135" y="277"/>
                  </a:cubicBezTo>
                  <a:cubicBezTo>
                    <a:pt x="137" y="275"/>
                    <a:pt x="137" y="275"/>
                    <a:pt x="137" y="275"/>
                  </a:cubicBezTo>
                  <a:cubicBezTo>
                    <a:pt x="137" y="275"/>
                    <a:pt x="137" y="275"/>
                    <a:pt x="137" y="275"/>
                  </a:cubicBezTo>
                  <a:cubicBezTo>
                    <a:pt x="139" y="274"/>
                    <a:pt x="139" y="274"/>
                    <a:pt x="139" y="274"/>
                  </a:cubicBezTo>
                  <a:cubicBezTo>
                    <a:pt x="140" y="274"/>
                    <a:pt x="140" y="274"/>
                    <a:pt x="140" y="274"/>
                  </a:cubicBezTo>
                  <a:cubicBezTo>
                    <a:pt x="141" y="274"/>
                    <a:pt x="141" y="274"/>
                    <a:pt x="141" y="274"/>
                  </a:cubicBezTo>
                  <a:cubicBezTo>
                    <a:pt x="144" y="275"/>
                    <a:pt x="144" y="275"/>
                    <a:pt x="144" y="275"/>
                  </a:cubicBezTo>
                  <a:cubicBezTo>
                    <a:pt x="144" y="276"/>
                    <a:pt x="144" y="276"/>
                    <a:pt x="144" y="276"/>
                  </a:cubicBezTo>
                  <a:cubicBezTo>
                    <a:pt x="146" y="275"/>
                    <a:pt x="146" y="275"/>
                    <a:pt x="146" y="275"/>
                  </a:cubicBezTo>
                  <a:cubicBezTo>
                    <a:pt x="148" y="274"/>
                    <a:pt x="148" y="274"/>
                    <a:pt x="148" y="274"/>
                  </a:cubicBezTo>
                  <a:cubicBezTo>
                    <a:pt x="150" y="274"/>
                    <a:pt x="150" y="274"/>
                    <a:pt x="150" y="274"/>
                  </a:cubicBezTo>
                  <a:cubicBezTo>
                    <a:pt x="152" y="273"/>
                    <a:pt x="152" y="273"/>
                    <a:pt x="152" y="273"/>
                  </a:cubicBezTo>
                  <a:cubicBezTo>
                    <a:pt x="153" y="271"/>
                    <a:pt x="153" y="271"/>
                    <a:pt x="153" y="271"/>
                  </a:cubicBezTo>
                  <a:cubicBezTo>
                    <a:pt x="154" y="270"/>
                    <a:pt x="154" y="270"/>
                    <a:pt x="154" y="270"/>
                  </a:cubicBezTo>
                  <a:cubicBezTo>
                    <a:pt x="155" y="269"/>
                    <a:pt x="155" y="269"/>
                    <a:pt x="155" y="269"/>
                  </a:cubicBezTo>
                  <a:cubicBezTo>
                    <a:pt x="156" y="268"/>
                    <a:pt x="156" y="268"/>
                    <a:pt x="156" y="268"/>
                  </a:cubicBezTo>
                  <a:cubicBezTo>
                    <a:pt x="158" y="267"/>
                    <a:pt x="158" y="267"/>
                    <a:pt x="158" y="267"/>
                  </a:cubicBezTo>
                  <a:cubicBezTo>
                    <a:pt x="159" y="267"/>
                    <a:pt x="159" y="267"/>
                    <a:pt x="159" y="267"/>
                  </a:cubicBezTo>
                  <a:cubicBezTo>
                    <a:pt x="159" y="267"/>
                    <a:pt x="159" y="267"/>
                    <a:pt x="159" y="267"/>
                  </a:cubicBezTo>
                  <a:cubicBezTo>
                    <a:pt x="160" y="268"/>
                    <a:pt x="160" y="268"/>
                    <a:pt x="160" y="268"/>
                  </a:cubicBezTo>
                  <a:cubicBezTo>
                    <a:pt x="161" y="268"/>
                    <a:pt x="161" y="268"/>
                    <a:pt x="161" y="268"/>
                  </a:cubicBezTo>
                  <a:cubicBezTo>
                    <a:pt x="164" y="268"/>
                    <a:pt x="164" y="268"/>
                    <a:pt x="164" y="268"/>
                  </a:cubicBezTo>
                  <a:cubicBezTo>
                    <a:pt x="165" y="268"/>
                    <a:pt x="165" y="268"/>
                    <a:pt x="165" y="268"/>
                  </a:cubicBezTo>
                  <a:cubicBezTo>
                    <a:pt x="166" y="269"/>
                    <a:pt x="166" y="269"/>
                    <a:pt x="166" y="269"/>
                  </a:cubicBezTo>
                  <a:cubicBezTo>
                    <a:pt x="167" y="269"/>
                    <a:pt x="167" y="269"/>
                    <a:pt x="167" y="269"/>
                  </a:cubicBezTo>
                  <a:cubicBezTo>
                    <a:pt x="167" y="270"/>
                    <a:pt x="167" y="270"/>
                    <a:pt x="167" y="270"/>
                  </a:cubicBezTo>
                  <a:cubicBezTo>
                    <a:pt x="168" y="270"/>
                    <a:pt x="168" y="270"/>
                    <a:pt x="168" y="270"/>
                  </a:cubicBezTo>
                  <a:cubicBezTo>
                    <a:pt x="169" y="270"/>
                    <a:pt x="169" y="270"/>
                    <a:pt x="169" y="270"/>
                  </a:cubicBezTo>
                  <a:cubicBezTo>
                    <a:pt x="170" y="269"/>
                    <a:pt x="170" y="269"/>
                    <a:pt x="170" y="269"/>
                  </a:cubicBezTo>
                  <a:cubicBezTo>
                    <a:pt x="170" y="268"/>
                    <a:pt x="170" y="268"/>
                    <a:pt x="170" y="268"/>
                  </a:cubicBezTo>
                  <a:cubicBezTo>
                    <a:pt x="170" y="266"/>
                    <a:pt x="170" y="266"/>
                    <a:pt x="170" y="266"/>
                  </a:cubicBezTo>
                  <a:cubicBezTo>
                    <a:pt x="171" y="266"/>
                    <a:pt x="171" y="266"/>
                    <a:pt x="171" y="266"/>
                  </a:cubicBezTo>
                  <a:cubicBezTo>
                    <a:pt x="173" y="265"/>
                    <a:pt x="173" y="265"/>
                    <a:pt x="173" y="265"/>
                  </a:cubicBezTo>
                  <a:cubicBezTo>
                    <a:pt x="174" y="264"/>
                    <a:pt x="174" y="264"/>
                    <a:pt x="174" y="264"/>
                  </a:cubicBezTo>
                  <a:cubicBezTo>
                    <a:pt x="175" y="264"/>
                    <a:pt x="175" y="264"/>
                    <a:pt x="175" y="264"/>
                  </a:cubicBezTo>
                  <a:cubicBezTo>
                    <a:pt x="176" y="263"/>
                    <a:pt x="176" y="263"/>
                    <a:pt x="176" y="263"/>
                  </a:cubicBezTo>
                  <a:cubicBezTo>
                    <a:pt x="176" y="262"/>
                    <a:pt x="176" y="262"/>
                    <a:pt x="176" y="262"/>
                  </a:cubicBezTo>
                  <a:cubicBezTo>
                    <a:pt x="177" y="261"/>
                    <a:pt x="177" y="261"/>
                    <a:pt x="177" y="261"/>
                  </a:cubicBezTo>
                  <a:cubicBezTo>
                    <a:pt x="178" y="260"/>
                    <a:pt x="178" y="260"/>
                    <a:pt x="178" y="260"/>
                  </a:cubicBezTo>
                  <a:cubicBezTo>
                    <a:pt x="176" y="259"/>
                    <a:pt x="176" y="259"/>
                    <a:pt x="176" y="259"/>
                  </a:cubicBezTo>
                  <a:cubicBezTo>
                    <a:pt x="175" y="258"/>
                    <a:pt x="175" y="258"/>
                    <a:pt x="175" y="258"/>
                  </a:cubicBezTo>
                  <a:cubicBezTo>
                    <a:pt x="174" y="256"/>
                    <a:pt x="174" y="256"/>
                    <a:pt x="174" y="256"/>
                  </a:cubicBezTo>
                  <a:cubicBezTo>
                    <a:pt x="174" y="255"/>
                    <a:pt x="174" y="255"/>
                    <a:pt x="174" y="255"/>
                  </a:cubicBezTo>
                  <a:cubicBezTo>
                    <a:pt x="174" y="254"/>
                    <a:pt x="174" y="254"/>
                    <a:pt x="174" y="254"/>
                  </a:cubicBezTo>
                  <a:cubicBezTo>
                    <a:pt x="174" y="250"/>
                    <a:pt x="174" y="250"/>
                    <a:pt x="174" y="250"/>
                  </a:cubicBezTo>
                  <a:cubicBezTo>
                    <a:pt x="174" y="248"/>
                    <a:pt x="174" y="248"/>
                    <a:pt x="174" y="248"/>
                  </a:cubicBezTo>
                  <a:cubicBezTo>
                    <a:pt x="174" y="247"/>
                    <a:pt x="174" y="247"/>
                    <a:pt x="174" y="247"/>
                  </a:cubicBezTo>
                  <a:cubicBezTo>
                    <a:pt x="174" y="245"/>
                    <a:pt x="174" y="245"/>
                    <a:pt x="174" y="245"/>
                  </a:cubicBezTo>
                  <a:cubicBezTo>
                    <a:pt x="174" y="241"/>
                    <a:pt x="174" y="241"/>
                    <a:pt x="174" y="241"/>
                  </a:cubicBezTo>
                  <a:cubicBezTo>
                    <a:pt x="173" y="239"/>
                    <a:pt x="173" y="239"/>
                    <a:pt x="173" y="239"/>
                  </a:cubicBezTo>
                  <a:cubicBezTo>
                    <a:pt x="172" y="238"/>
                    <a:pt x="172" y="238"/>
                    <a:pt x="172" y="238"/>
                  </a:cubicBezTo>
                  <a:cubicBezTo>
                    <a:pt x="172" y="237"/>
                    <a:pt x="172" y="237"/>
                    <a:pt x="172" y="237"/>
                  </a:cubicBezTo>
                  <a:cubicBezTo>
                    <a:pt x="171" y="236"/>
                    <a:pt x="171" y="236"/>
                    <a:pt x="171" y="236"/>
                  </a:cubicBezTo>
                  <a:cubicBezTo>
                    <a:pt x="170" y="236"/>
                    <a:pt x="170" y="236"/>
                    <a:pt x="170" y="236"/>
                  </a:cubicBezTo>
                  <a:cubicBezTo>
                    <a:pt x="168" y="234"/>
                    <a:pt x="168" y="234"/>
                    <a:pt x="168" y="234"/>
                  </a:cubicBezTo>
                  <a:cubicBezTo>
                    <a:pt x="166" y="234"/>
                    <a:pt x="166" y="234"/>
                    <a:pt x="166" y="234"/>
                  </a:cubicBezTo>
                  <a:cubicBezTo>
                    <a:pt x="163" y="233"/>
                    <a:pt x="163" y="233"/>
                    <a:pt x="163" y="233"/>
                  </a:cubicBezTo>
                  <a:cubicBezTo>
                    <a:pt x="162" y="232"/>
                    <a:pt x="162" y="232"/>
                    <a:pt x="162" y="232"/>
                  </a:cubicBezTo>
                  <a:cubicBezTo>
                    <a:pt x="162" y="231"/>
                    <a:pt x="162" y="231"/>
                    <a:pt x="162" y="231"/>
                  </a:cubicBezTo>
                  <a:cubicBezTo>
                    <a:pt x="162" y="229"/>
                    <a:pt x="162" y="229"/>
                    <a:pt x="162" y="229"/>
                  </a:cubicBezTo>
                  <a:cubicBezTo>
                    <a:pt x="161" y="227"/>
                    <a:pt x="161" y="227"/>
                    <a:pt x="161" y="227"/>
                  </a:cubicBezTo>
                  <a:cubicBezTo>
                    <a:pt x="161" y="226"/>
                    <a:pt x="161" y="226"/>
                    <a:pt x="161" y="226"/>
                  </a:cubicBezTo>
                  <a:cubicBezTo>
                    <a:pt x="163" y="226"/>
                    <a:pt x="163" y="226"/>
                    <a:pt x="163" y="226"/>
                  </a:cubicBezTo>
                  <a:cubicBezTo>
                    <a:pt x="164" y="226"/>
                    <a:pt x="164" y="226"/>
                    <a:pt x="164" y="226"/>
                  </a:cubicBezTo>
                  <a:cubicBezTo>
                    <a:pt x="166" y="227"/>
                    <a:pt x="166" y="227"/>
                    <a:pt x="166" y="227"/>
                  </a:cubicBezTo>
                  <a:cubicBezTo>
                    <a:pt x="167" y="227"/>
                    <a:pt x="167" y="227"/>
                    <a:pt x="167" y="227"/>
                  </a:cubicBezTo>
                  <a:cubicBezTo>
                    <a:pt x="168" y="227"/>
                    <a:pt x="168" y="227"/>
                    <a:pt x="168" y="227"/>
                  </a:cubicBezTo>
                  <a:cubicBezTo>
                    <a:pt x="169" y="226"/>
                    <a:pt x="169" y="226"/>
                    <a:pt x="169" y="226"/>
                  </a:cubicBezTo>
                  <a:cubicBezTo>
                    <a:pt x="170" y="227"/>
                    <a:pt x="170" y="227"/>
                    <a:pt x="170" y="227"/>
                  </a:cubicBezTo>
                  <a:cubicBezTo>
                    <a:pt x="171" y="227"/>
                    <a:pt x="171" y="227"/>
                    <a:pt x="171" y="227"/>
                  </a:cubicBezTo>
                  <a:cubicBezTo>
                    <a:pt x="172" y="226"/>
                    <a:pt x="172" y="226"/>
                    <a:pt x="172" y="226"/>
                  </a:cubicBezTo>
                  <a:cubicBezTo>
                    <a:pt x="173" y="226"/>
                    <a:pt x="173" y="226"/>
                    <a:pt x="173" y="226"/>
                  </a:cubicBezTo>
                  <a:cubicBezTo>
                    <a:pt x="174" y="224"/>
                    <a:pt x="174" y="224"/>
                    <a:pt x="174" y="224"/>
                  </a:cubicBezTo>
                  <a:cubicBezTo>
                    <a:pt x="175" y="221"/>
                    <a:pt x="175" y="221"/>
                    <a:pt x="175" y="221"/>
                  </a:cubicBezTo>
                  <a:cubicBezTo>
                    <a:pt x="175" y="220"/>
                    <a:pt x="175" y="220"/>
                    <a:pt x="175" y="220"/>
                  </a:cubicBezTo>
                  <a:cubicBezTo>
                    <a:pt x="176" y="220"/>
                    <a:pt x="176" y="220"/>
                    <a:pt x="176" y="220"/>
                  </a:cubicBezTo>
                  <a:cubicBezTo>
                    <a:pt x="177" y="219"/>
                    <a:pt x="177" y="219"/>
                    <a:pt x="177" y="219"/>
                  </a:cubicBezTo>
                  <a:cubicBezTo>
                    <a:pt x="178" y="218"/>
                    <a:pt x="178" y="218"/>
                    <a:pt x="178" y="218"/>
                  </a:cubicBezTo>
                  <a:cubicBezTo>
                    <a:pt x="181" y="219"/>
                    <a:pt x="181" y="219"/>
                    <a:pt x="181" y="219"/>
                  </a:cubicBezTo>
                  <a:cubicBezTo>
                    <a:pt x="182" y="219"/>
                    <a:pt x="182" y="219"/>
                    <a:pt x="182" y="219"/>
                  </a:cubicBezTo>
                  <a:cubicBezTo>
                    <a:pt x="184" y="219"/>
                    <a:pt x="184" y="219"/>
                    <a:pt x="184" y="219"/>
                  </a:cubicBezTo>
                  <a:cubicBezTo>
                    <a:pt x="187" y="217"/>
                    <a:pt x="187" y="217"/>
                    <a:pt x="187" y="217"/>
                  </a:cubicBezTo>
                  <a:cubicBezTo>
                    <a:pt x="190" y="216"/>
                    <a:pt x="190" y="216"/>
                    <a:pt x="190" y="216"/>
                  </a:cubicBezTo>
                  <a:cubicBezTo>
                    <a:pt x="191" y="217"/>
                    <a:pt x="191" y="217"/>
                    <a:pt x="191" y="217"/>
                  </a:cubicBezTo>
                  <a:cubicBezTo>
                    <a:pt x="192" y="217"/>
                    <a:pt x="192" y="217"/>
                    <a:pt x="192" y="217"/>
                  </a:cubicBezTo>
                  <a:cubicBezTo>
                    <a:pt x="193" y="218"/>
                    <a:pt x="193" y="218"/>
                    <a:pt x="193" y="218"/>
                  </a:cubicBezTo>
                  <a:cubicBezTo>
                    <a:pt x="195" y="221"/>
                    <a:pt x="195" y="221"/>
                    <a:pt x="195" y="221"/>
                  </a:cubicBezTo>
                  <a:cubicBezTo>
                    <a:pt x="195" y="222"/>
                    <a:pt x="195" y="222"/>
                    <a:pt x="195" y="222"/>
                  </a:cubicBezTo>
                  <a:cubicBezTo>
                    <a:pt x="196" y="224"/>
                    <a:pt x="196" y="224"/>
                    <a:pt x="196" y="224"/>
                  </a:cubicBezTo>
                  <a:cubicBezTo>
                    <a:pt x="195" y="226"/>
                    <a:pt x="195" y="226"/>
                    <a:pt x="195" y="226"/>
                  </a:cubicBezTo>
                  <a:cubicBezTo>
                    <a:pt x="195" y="227"/>
                    <a:pt x="195" y="227"/>
                    <a:pt x="195" y="227"/>
                  </a:cubicBezTo>
                  <a:cubicBezTo>
                    <a:pt x="196" y="228"/>
                    <a:pt x="196" y="228"/>
                    <a:pt x="196" y="228"/>
                  </a:cubicBezTo>
                  <a:cubicBezTo>
                    <a:pt x="195" y="231"/>
                    <a:pt x="195" y="231"/>
                    <a:pt x="195" y="231"/>
                  </a:cubicBezTo>
                  <a:cubicBezTo>
                    <a:pt x="196" y="232"/>
                    <a:pt x="196" y="232"/>
                    <a:pt x="196" y="232"/>
                  </a:cubicBezTo>
                  <a:cubicBezTo>
                    <a:pt x="196" y="233"/>
                    <a:pt x="196" y="233"/>
                    <a:pt x="196" y="233"/>
                  </a:cubicBezTo>
                  <a:cubicBezTo>
                    <a:pt x="197" y="233"/>
                    <a:pt x="197" y="233"/>
                    <a:pt x="197" y="233"/>
                  </a:cubicBezTo>
                  <a:cubicBezTo>
                    <a:pt x="198" y="232"/>
                    <a:pt x="198" y="232"/>
                    <a:pt x="198" y="232"/>
                  </a:cubicBezTo>
                  <a:cubicBezTo>
                    <a:pt x="198" y="233"/>
                    <a:pt x="198" y="233"/>
                    <a:pt x="198" y="233"/>
                  </a:cubicBezTo>
                  <a:cubicBezTo>
                    <a:pt x="199" y="233"/>
                    <a:pt x="199" y="233"/>
                    <a:pt x="199" y="233"/>
                  </a:cubicBezTo>
                  <a:cubicBezTo>
                    <a:pt x="201" y="233"/>
                    <a:pt x="201" y="233"/>
                    <a:pt x="201" y="233"/>
                  </a:cubicBezTo>
                  <a:cubicBezTo>
                    <a:pt x="202" y="233"/>
                    <a:pt x="202" y="233"/>
                    <a:pt x="202" y="233"/>
                  </a:cubicBezTo>
                  <a:cubicBezTo>
                    <a:pt x="204" y="233"/>
                    <a:pt x="204" y="233"/>
                    <a:pt x="204" y="233"/>
                  </a:cubicBezTo>
                  <a:cubicBezTo>
                    <a:pt x="205" y="234"/>
                    <a:pt x="205" y="234"/>
                    <a:pt x="205" y="234"/>
                  </a:cubicBezTo>
                  <a:cubicBezTo>
                    <a:pt x="206" y="234"/>
                    <a:pt x="206" y="234"/>
                    <a:pt x="206" y="234"/>
                  </a:cubicBezTo>
                  <a:cubicBezTo>
                    <a:pt x="207" y="234"/>
                    <a:pt x="207" y="234"/>
                    <a:pt x="207" y="234"/>
                  </a:cubicBezTo>
                  <a:cubicBezTo>
                    <a:pt x="209" y="234"/>
                    <a:pt x="209" y="234"/>
                    <a:pt x="209" y="234"/>
                  </a:cubicBezTo>
                  <a:cubicBezTo>
                    <a:pt x="210" y="233"/>
                    <a:pt x="210" y="233"/>
                    <a:pt x="210" y="233"/>
                  </a:cubicBezTo>
                  <a:cubicBezTo>
                    <a:pt x="211" y="233"/>
                    <a:pt x="211" y="233"/>
                    <a:pt x="211" y="233"/>
                  </a:cubicBezTo>
                  <a:cubicBezTo>
                    <a:pt x="212" y="232"/>
                    <a:pt x="212" y="232"/>
                    <a:pt x="212" y="232"/>
                  </a:cubicBezTo>
                  <a:cubicBezTo>
                    <a:pt x="213" y="232"/>
                    <a:pt x="213" y="232"/>
                    <a:pt x="213" y="232"/>
                  </a:cubicBezTo>
                  <a:cubicBezTo>
                    <a:pt x="214" y="232"/>
                    <a:pt x="214" y="232"/>
                    <a:pt x="214" y="232"/>
                  </a:cubicBezTo>
                  <a:cubicBezTo>
                    <a:pt x="215" y="232"/>
                    <a:pt x="215" y="232"/>
                    <a:pt x="215" y="232"/>
                  </a:cubicBezTo>
                  <a:cubicBezTo>
                    <a:pt x="216" y="232"/>
                    <a:pt x="216" y="232"/>
                    <a:pt x="216" y="232"/>
                  </a:cubicBezTo>
                  <a:cubicBezTo>
                    <a:pt x="218" y="230"/>
                    <a:pt x="218" y="230"/>
                    <a:pt x="218" y="230"/>
                  </a:cubicBezTo>
                  <a:cubicBezTo>
                    <a:pt x="219" y="228"/>
                    <a:pt x="219" y="228"/>
                    <a:pt x="219" y="228"/>
                  </a:cubicBezTo>
                  <a:cubicBezTo>
                    <a:pt x="219" y="227"/>
                    <a:pt x="219" y="227"/>
                    <a:pt x="219" y="227"/>
                  </a:cubicBezTo>
                  <a:cubicBezTo>
                    <a:pt x="221" y="224"/>
                    <a:pt x="221" y="224"/>
                    <a:pt x="221" y="224"/>
                  </a:cubicBezTo>
                  <a:cubicBezTo>
                    <a:pt x="223" y="222"/>
                    <a:pt x="223" y="222"/>
                    <a:pt x="223" y="222"/>
                  </a:cubicBezTo>
                  <a:cubicBezTo>
                    <a:pt x="224" y="222"/>
                    <a:pt x="224" y="222"/>
                    <a:pt x="224" y="222"/>
                  </a:cubicBezTo>
                  <a:cubicBezTo>
                    <a:pt x="225" y="221"/>
                    <a:pt x="225" y="221"/>
                    <a:pt x="225" y="221"/>
                  </a:cubicBezTo>
                  <a:cubicBezTo>
                    <a:pt x="226" y="220"/>
                    <a:pt x="226" y="220"/>
                    <a:pt x="226" y="220"/>
                  </a:cubicBezTo>
                  <a:cubicBezTo>
                    <a:pt x="228" y="220"/>
                    <a:pt x="228" y="220"/>
                    <a:pt x="228" y="220"/>
                  </a:cubicBezTo>
                  <a:cubicBezTo>
                    <a:pt x="229" y="219"/>
                    <a:pt x="229" y="219"/>
                    <a:pt x="229" y="219"/>
                  </a:cubicBezTo>
                  <a:cubicBezTo>
                    <a:pt x="230" y="221"/>
                    <a:pt x="230" y="221"/>
                    <a:pt x="230" y="221"/>
                  </a:cubicBezTo>
                  <a:cubicBezTo>
                    <a:pt x="230" y="222"/>
                    <a:pt x="230" y="222"/>
                    <a:pt x="230" y="222"/>
                  </a:cubicBezTo>
                  <a:cubicBezTo>
                    <a:pt x="231" y="222"/>
                    <a:pt x="231" y="222"/>
                    <a:pt x="231" y="222"/>
                  </a:cubicBezTo>
                  <a:cubicBezTo>
                    <a:pt x="233" y="223"/>
                    <a:pt x="233" y="223"/>
                    <a:pt x="233" y="223"/>
                  </a:cubicBezTo>
                  <a:cubicBezTo>
                    <a:pt x="232" y="224"/>
                    <a:pt x="232" y="224"/>
                    <a:pt x="232" y="224"/>
                  </a:cubicBezTo>
                  <a:cubicBezTo>
                    <a:pt x="232" y="225"/>
                    <a:pt x="232" y="225"/>
                    <a:pt x="232" y="225"/>
                  </a:cubicBezTo>
                  <a:cubicBezTo>
                    <a:pt x="230" y="226"/>
                    <a:pt x="230" y="226"/>
                    <a:pt x="230" y="226"/>
                  </a:cubicBezTo>
                  <a:cubicBezTo>
                    <a:pt x="230" y="227"/>
                    <a:pt x="230" y="227"/>
                    <a:pt x="230" y="227"/>
                  </a:cubicBezTo>
                  <a:cubicBezTo>
                    <a:pt x="231" y="228"/>
                    <a:pt x="231" y="228"/>
                    <a:pt x="231" y="228"/>
                  </a:cubicBezTo>
                  <a:cubicBezTo>
                    <a:pt x="231" y="229"/>
                    <a:pt x="231" y="229"/>
                    <a:pt x="231" y="229"/>
                  </a:cubicBezTo>
                  <a:cubicBezTo>
                    <a:pt x="232" y="231"/>
                    <a:pt x="232" y="231"/>
                    <a:pt x="232" y="231"/>
                  </a:cubicBezTo>
                  <a:cubicBezTo>
                    <a:pt x="232" y="232"/>
                    <a:pt x="232" y="232"/>
                    <a:pt x="232" y="232"/>
                  </a:cubicBezTo>
                  <a:cubicBezTo>
                    <a:pt x="231" y="233"/>
                    <a:pt x="231" y="233"/>
                    <a:pt x="231" y="233"/>
                  </a:cubicBezTo>
                  <a:cubicBezTo>
                    <a:pt x="230" y="234"/>
                    <a:pt x="230" y="234"/>
                    <a:pt x="230" y="234"/>
                  </a:cubicBezTo>
                  <a:cubicBezTo>
                    <a:pt x="229" y="236"/>
                    <a:pt x="229" y="236"/>
                    <a:pt x="229" y="236"/>
                  </a:cubicBezTo>
                  <a:cubicBezTo>
                    <a:pt x="228" y="238"/>
                    <a:pt x="228" y="238"/>
                    <a:pt x="228" y="238"/>
                  </a:cubicBezTo>
                  <a:cubicBezTo>
                    <a:pt x="227" y="239"/>
                    <a:pt x="227" y="239"/>
                    <a:pt x="227" y="239"/>
                  </a:cubicBezTo>
                  <a:cubicBezTo>
                    <a:pt x="226" y="239"/>
                    <a:pt x="226" y="239"/>
                    <a:pt x="226" y="239"/>
                  </a:cubicBezTo>
                  <a:cubicBezTo>
                    <a:pt x="226" y="240"/>
                    <a:pt x="226" y="240"/>
                    <a:pt x="226" y="240"/>
                  </a:cubicBezTo>
                  <a:cubicBezTo>
                    <a:pt x="225" y="240"/>
                    <a:pt x="225" y="240"/>
                    <a:pt x="225" y="240"/>
                  </a:cubicBezTo>
                  <a:cubicBezTo>
                    <a:pt x="223" y="240"/>
                    <a:pt x="223" y="240"/>
                    <a:pt x="223" y="240"/>
                  </a:cubicBezTo>
                  <a:cubicBezTo>
                    <a:pt x="222" y="240"/>
                    <a:pt x="222" y="240"/>
                    <a:pt x="222" y="240"/>
                  </a:cubicBezTo>
                  <a:cubicBezTo>
                    <a:pt x="221" y="241"/>
                    <a:pt x="221" y="241"/>
                    <a:pt x="221" y="241"/>
                  </a:cubicBezTo>
                  <a:cubicBezTo>
                    <a:pt x="220" y="243"/>
                    <a:pt x="220" y="243"/>
                    <a:pt x="220" y="243"/>
                  </a:cubicBezTo>
                  <a:cubicBezTo>
                    <a:pt x="220" y="245"/>
                    <a:pt x="220" y="245"/>
                    <a:pt x="220" y="245"/>
                  </a:cubicBezTo>
                  <a:cubicBezTo>
                    <a:pt x="220" y="246"/>
                    <a:pt x="220" y="246"/>
                    <a:pt x="220" y="246"/>
                  </a:cubicBezTo>
                  <a:cubicBezTo>
                    <a:pt x="220" y="247"/>
                    <a:pt x="220" y="247"/>
                    <a:pt x="220" y="247"/>
                  </a:cubicBezTo>
                  <a:cubicBezTo>
                    <a:pt x="220" y="248"/>
                    <a:pt x="220" y="248"/>
                    <a:pt x="220" y="248"/>
                  </a:cubicBezTo>
                  <a:cubicBezTo>
                    <a:pt x="219" y="249"/>
                    <a:pt x="219" y="249"/>
                    <a:pt x="219" y="249"/>
                  </a:cubicBezTo>
                  <a:cubicBezTo>
                    <a:pt x="219" y="250"/>
                    <a:pt x="219" y="250"/>
                    <a:pt x="219" y="250"/>
                  </a:cubicBezTo>
                  <a:cubicBezTo>
                    <a:pt x="220" y="251"/>
                    <a:pt x="220" y="251"/>
                    <a:pt x="220" y="251"/>
                  </a:cubicBezTo>
                  <a:cubicBezTo>
                    <a:pt x="222" y="251"/>
                    <a:pt x="222" y="251"/>
                    <a:pt x="222" y="251"/>
                  </a:cubicBezTo>
                  <a:cubicBezTo>
                    <a:pt x="223" y="252"/>
                    <a:pt x="223" y="252"/>
                    <a:pt x="223" y="252"/>
                  </a:cubicBezTo>
                  <a:cubicBezTo>
                    <a:pt x="225" y="252"/>
                    <a:pt x="225" y="252"/>
                    <a:pt x="225" y="252"/>
                  </a:cubicBezTo>
                  <a:cubicBezTo>
                    <a:pt x="225" y="253"/>
                    <a:pt x="225" y="253"/>
                    <a:pt x="225" y="253"/>
                  </a:cubicBezTo>
                  <a:cubicBezTo>
                    <a:pt x="227" y="253"/>
                    <a:pt x="227" y="253"/>
                    <a:pt x="227" y="253"/>
                  </a:cubicBezTo>
                  <a:cubicBezTo>
                    <a:pt x="227" y="253"/>
                    <a:pt x="227" y="253"/>
                    <a:pt x="227" y="253"/>
                  </a:cubicBezTo>
                  <a:cubicBezTo>
                    <a:pt x="227" y="254"/>
                    <a:pt x="227" y="254"/>
                    <a:pt x="227" y="254"/>
                  </a:cubicBezTo>
                  <a:cubicBezTo>
                    <a:pt x="226" y="255"/>
                    <a:pt x="226" y="255"/>
                    <a:pt x="226" y="255"/>
                  </a:cubicBezTo>
                  <a:cubicBezTo>
                    <a:pt x="224" y="255"/>
                    <a:pt x="224" y="255"/>
                    <a:pt x="224" y="255"/>
                  </a:cubicBezTo>
                  <a:cubicBezTo>
                    <a:pt x="224" y="256"/>
                    <a:pt x="224" y="256"/>
                    <a:pt x="224" y="256"/>
                  </a:cubicBezTo>
                  <a:cubicBezTo>
                    <a:pt x="225" y="257"/>
                    <a:pt x="225" y="257"/>
                    <a:pt x="225" y="257"/>
                  </a:cubicBezTo>
                  <a:cubicBezTo>
                    <a:pt x="225" y="258"/>
                    <a:pt x="225" y="258"/>
                    <a:pt x="225" y="258"/>
                  </a:cubicBezTo>
                  <a:cubicBezTo>
                    <a:pt x="225" y="259"/>
                    <a:pt x="225" y="259"/>
                    <a:pt x="225" y="259"/>
                  </a:cubicBezTo>
                  <a:cubicBezTo>
                    <a:pt x="224" y="260"/>
                    <a:pt x="224" y="260"/>
                    <a:pt x="224" y="260"/>
                  </a:cubicBezTo>
                  <a:cubicBezTo>
                    <a:pt x="223" y="259"/>
                    <a:pt x="223" y="259"/>
                    <a:pt x="223" y="259"/>
                  </a:cubicBezTo>
                  <a:cubicBezTo>
                    <a:pt x="222" y="259"/>
                    <a:pt x="222" y="259"/>
                    <a:pt x="222" y="259"/>
                  </a:cubicBezTo>
                  <a:cubicBezTo>
                    <a:pt x="221" y="260"/>
                    <a:pt x="221" y="260"/>
                    <a:pt x="221" y="260"/>
                  </a:cubicBezTo>
                  <a:cubicBezTo>
                    <a:pt x="220" y="259"/>
                    <a:pt x="220" y="259"/>
                    <a:pt x="220" y="259"/>
                  </a:cubicBezTo>
                  <a:cubicBezTo>
                    <a:pt x="220" y="260"/>
                    <a:pt x="220" y="260"/>
                    <a:pt x="220" y="260"/>
                  </a:cubicBezTo>
                  <a:cubicBezTo>
                    <a:pt x="220" y="260"/>
                    <a:pt x="220" y="260"/>
                    <a:pt x="220" y="260"/>
                  </a:cubicBezTo>
                  <a:cubicBezTo>
                    <a:pt x="221" y="263"/>
                    <a:pt x="221" y="263"/>
                    <a:pt x="221" y="263"/>
                  </a:cubicBezTo>
                  <a:cubicBezTo>
                    <a:pt x="222" y="264"/>
                    <a:pt x="222" y="264"/>
                    <a:pt x="222" y="264"/>
                  </a:cubicBezTo>
                  <a:cubicBezTo>
                    <a:pt x="221" y="265"/>
                    <a:pt x="221" y="265"/>
                    <a:pt x="221" y="265"/>
                  </a:cubicBezTo>
                  <a:cubicBezTo>
                    <a:pt x="221" y="267"/>
                    <a:pt x="221" y="267"/>
                    <a:pt x="221" y="267"/>
                  </a:cubicBezTo>
                  <a:cubicBezTo>
                    <a:pt x="221" y="267"/>
                    <a:pt x="221" y="267"/>
                    <a:pt x="221" y="267"/>
                  </a:cubicBezTo>
                  <a:cubicBezTo>
                    <a:pt x="223" y="266"/>
                    <a:pt x="223" y="266"/>
                    <a:pt x="223" y="266"/>
                  </a:cubicBezTo>
                  <a:cubicBezTo>
                    <a:pt x="224" y="267"/>
                    <a:pt x="224" y="267"/>
                    <a:pt x="224" y="267"/>
                  </a:cubicBezTo>
                  <a:cubicBezTo>
                    <a:pt x="225" y="267"/>
                    <a:pt x="225" y="267"/>
                    <a:pt x="225" y="267"/>
                  </a:cubicBezTo>
                  <a:cubicBezTo>
                    <a:pt x="226" y="266"/>
                    <a:pt x="226" y="266"/>
                    <a:pt x="226" y="266"/>
                  </a:cubicBezTo>
                  <a:cubicBezTo>
                    <a:pt x="227" y="266"/>
                    <a:pt x="227" y="266"/>
                    <a:pt x="227" y="266"/>
                  </a:cubicBezTo>
                  <a:cubicBezTo>
                    <a:pt x="228" y="267"/>
                    <a:pt x="228" y="267"/>
                    <a:pt x="228" y="267"/>
                  </a:cubicBezTo>
                  <a:cubicBezTo>
                    <a:pt x="231" y="267"/>
                    <a:pt x="231" y="267"/>
                    <a:pt x="231" y="267"/>
                  </a:cubicBezTo>
                  <a:cubicBezTo>
                    <a:pt x="232" y="267"/>
                    <a:pt x="232" y="267"/>
                    <a:pt x="232" y="267"/>
                  </a:cubicBezTo>
                  <a:cubicBezTo>
                    <a:pt x="234" y="268"/>
                    <a:pt x="234" y="268"/>
                    <a:pt x="234" y="268"/>
                  </a:cubicBezTo>
                  <a:cubicBezTo>
                    <a:pt x="233" y="270"/>
                    <a:pt x="233" y="270"/>
                    <a:pt x="233" y="270"/>
                  </a:cubicBezTo>
                  <a:cubicBezTo>
                    <a:pt x="233" y="271"/>
                    <a:pt x="233" y="271"/>
                    <a:pt x="233" y="271"/>
                  </a:cubicBezTo>
                  <a:cubicBezTo>
                    <a:pt x="234" y="271"/>
                    <a:pt x="234" y="271"/>
                    <a:pt x="234" y="271"/>
                  </a:cubicBezTo>
                  <a:cubicBezTo>
                    <a:pt x="236" y="272"/>
                    <a:pt x="236" y="272"/>
                    <a:pt x="236" y="272"/>
                  </a:cubicBezTo>
                  <a:cubicBezTo>
                    <a:pt x="237" y="273"/>
                    <a:pt x="237" y="273"/>
                    <a:pt x="237" y="273"/>
                  </a:cubicBezTo>
                  <a:cubicBezTo>
                    <a:pt x="237" y="274"/>
                    <a:pt x="237" y="274"/>
                    <a:pt x="237" y="274"/>
                  </a:cubicBezTo>
                  <a:cubicBezTo>
                    <a:pt x="236" y="276"/>
                    <a:pt x="236" y="276"/>
                    <a:pt x="236" y="276"/>
                  </a:cubicBezTo>
                  <a:cubicBezTo>
                    <a:pt x="236" y="277"/>
                    <a:pt x="236" y="277"/>
                    <a:pt x="236" y="277"/>
                  </a:cubicBezTo>
                  <a:cubicBezTo>
                    <a:pt x="237" y="278"/>
                    <a:pt x="237" y="278"/>
                    <a:pt x="237" y="278"/>
                  </a:cubicBezTo>
                  <a:cubicBezTo>
                    <a:pt x="237" y="280"/>
                    <a:pt x="237" y="280"/>
                    <a:pt x="237" y="280"/>
                  </a:cubicBezTo>
                  <a:cubicBezTo>
                    <a:pt x="238" y="281"/>
                    <a:pt x="238" y="281"/>
                    <a:pt x="238" y="281"/>
                  </a:cubicBezTo>
                  <a:cubicBezTo>
                    <a:pt x="238" y="282"/>
                    <a:pt x="238" y="282"/>
                    <a:pt x="238" y="282"/>
                  </a:cubicBezTo>
                  <a:cubicBezTo>
                    <a:pt x="238" y="283"/>
                    <a:pt x="238" y="283"/>
                    <a:pt x="238" y="283"/>
                  </a:cubicBezTo>
                  <a:cubicBezTo>
                    <a:pt x="237" y="284"/>
                    <a:pt x="237" y="284"/>
                    <a:pt x="237" y="284"/>
                  </a:cubicBezTo>
                  <a:cubicBezTo>
                    <a:pt x="236" y="284"/>
                    <a:pt x="236" y="284"/>
                    <a:pt x="236" y="284"/>
                  </a:cubicBezTo>
                  <a:cubicBezTo>
                    <a:pt x="236" y="285"/>
                    <a:pt x="236" y="285"/>
                    <a:pt x="236" y="285"/>
                  </a:cubicBezTo>
                  <a:cubicBezTo>
                    <a:pt x="235" y="286"/>
                    <a:pt x="235" y="286"/>
                    <a:pt x="235" y="286"/>
                  </a:cubicBezTo>
                  <a:cubicBezTo>
                    <a:pt x="236" y="287"/>
                    <a:pt x="236" y="287"/>
                    <a:pt x="236" y="287"/>
                  </a:cubicBezTo>
                  <a:cubicBezTo>
                    <a:pt x="238" y="288"/>
                    <a:pt x="238" y="288"/>
                    <a:pt x="238" y="288"/>
                  </a:cubicBezTo>
                  <a:cubicBezTo>
                    <a:pt x="238" y="289"/>
                    <a:pt x="238" y="289"/>
                    <a:pt x="238" y="289"/>
                  </a:cubicBezTo>
                  <a:cubicBezTo>
                    <a:pt x="239" y="289"/>
                    <a:pt x="239" y="289"/>
                    <a:pt x="239" y="289"/>
                  </a:cubicBezTo>
                  <a:cubicBezTo>
                    <a:pt x="240" y="289"/>
                    <a:pt x="240" y="289"/>
                    <a:pt x="240" y="289"/>
                  </a:cubicBezTo>
                  <a:cubicBezTo>
                    <a:pt x="240" y="288"/>
                    <a:pt x="240" y="288"/>
                    <a:pt x="240" y="288"/>
                  </a:cubicBezTo>
                  <a:cubicBezTo>
                    <a:pt x="241" y="287"/>
                    <a:pt x="241" y="287"/>
                    <a:pt x="241" y="287"/>
                  </a:cubicBezTo>
                  <a:cubicBezTo>
                    <a:pt x="241" y="286"/>
                    <a:pt x="241" y="286"/>
                    <a:pt x="241" y="286"/>
                  </a:cubicBezTo>
                  <a:cubicBezTo>
                    <a:pt x="242" y="286"/>
                    <a:pt x="242" y="286"/>
                    <a:pt x="242" y="286"/>
                  </a:cubicBezTo>
                  <a:cubicBezTo>
                    <a:pt x="243" y="286"/>
                    <a:pt x="243" y="286"/>
                    <a:pt x="243" y="286"/>
                  </a:cubicBezTo>
                  <a:cubicBezTo>
                    <a:pt x="244" y="287"/>
                    <a:pt x="244" y="287"/>
                    <a:pt x="244" y="287"/>
                  </a:cubicBezTo>
                  <a:cubicBezTo>
                    <a:pt x="246" y="288"/>
                    <a:pt x="246" y="288"/>
                    <a:pt x="246" y="288"/>
                  </a:cubicBezTo>
                  <a:cubicBezTo>
                    <a:pt x="245" y="290"/>
                    <a:pt x="245" y="290"/>
                    <a:pt x="245" y="290"/>
                  </a:cubicBezTo>
                  <a:cubicBezTo>
                    <a:pt x="245" y="291"/>
                    <a:pt x="245" y="291"/>
                    <a:pt x="245" y="291"/>
                  </a:cubicBezTo>
                  <a:cubicBezTo>
                    <a:pt x="244" y="292"/>
                    <a:pt x="244" y="292"/>
                    <a:pt x="244" y="292"/>
                  </a:cubicBezTo>
                  <a:cubicBezTo>
                    <a:pt x="244" y="293"/>
                    <a:pt x="244" y="293"/>
                    <a:pt x="244" y="293"/>
                  </a:cubicBezTo>
                  <a:cubicBezTo>
                    <a:pt x="243" y="294"/>
                    <a:pt x="243" y="294"/>
                    <a:pt x="243" y="294"/>
                  </a:cubicBezTo>
                  <a:cubicBezTo>
                    <a:pt x="243" y="295"/>
                    <a:pt x="243" y="295"/>
                    <a:pt x="243" y="295"/>
                  </a:cubicBezTo>
                  <a:cubicBezTo>
                    <a:pt x="246" y="294"/>
                    <a:pt x="246" y="294"/>
                    <a:pt x="246" y="294"/>
                  </a:cubicBezTo>
                  <a:cubicBezTo>
                    <a:pt x="247" y="294"/>
                    <a:pt x="247" y="294"/>
                    <a:pt x="247" y="294"/>
                  </a:cubicBezTo>
                  <a:cubicBezTo>
                    <a:pt x="248" y="294"/>
                    <a:pt x="248" y="294"/>
                    <a:pt x="248" y="294"/>
                  </a:cubicBezTo>
                  <a:cubicBezTo>
                    <a:pt x="249" y="295"/>
                    <a:pt x="249" y="295"/>
                    <a:pt x="249" y="295"/>
                  </a:cubicBezTo>
                  <a:cubicBezTo>
                    <a:pt x="250" y="296"/>
                    <a:pt x="250" y="296"/>
                    <a:pt x="250" y="296"/>
                  </a:cubicBezTo>
                  <a:cubicBezTo>
                    <a:pt x="250" y="298"/>
                    <a:pt x="250" y="298"/>
                    <a:pt x="250" y="298"/>
                  </a:cubicBezTo>
                  <a:cubicBezTo>
                    <a:pt x="250" y="299"/>
                    <a:pt x="250" y="299"/>
                    <a:pt x="250" y="299"/>
                  </a:cubicBezTo>
                  <a:cubicBezTo>
                    <a:pt x="249" y="301"/>
                    <a:pt x="249" y="301"/>
                    <a:pt x="249" y="301"/>
                  </a:cubicBezTo>
                  <a:cubicBezTo>
                    <a:pt x="249" y="303"/>
                    <a:pt x="249" y="303"/>
                    <a:pt x="249" y="303"/>
                  </a:cubicBezTo>
                  <a:cubicBezTo>
                    <a:pt x="250" y="303"/>
                    <a:pt x="250" y="303"/>
                    <a:pt x="250" y="303"/>
                  </a:cubicBezTo>
                  <a:cubicBezTo>
                    <a:pt x="251" y="302"/>
                    <a:pt x="251" y="302"/>
                    <a:pt x="251" y="302"/>
                  </a:cubicBezTo>
                  <a:cubicBezTo>
                    <a:pt x="252" y="302"/>
                    <a:pt x="252" y="302"/>
                    <a:pt x="252" y="302"/>
                  </a:cubicBezTo>
                  <a:cubicBezTo>
                    <a:pt x="256" y="302"/>
                    <a:pt x="256" y="302"/>
                    <a:pt x="256" y="302"/>
                  </a:cubicBezTo>
                  <a:cubicBezTo>
                    <a:pt x="258" y="302"/>
                    <a:pt x="258" y="302"/>
                    <a:pt x="258" y="302"/>
                  </a:cubicBezTo>
                  <a:cubicBezTo>
                    <a:pt x="260" y="301"/>
                    <a:pt x="260" y="301"/>
                    <a:pt x="260" y="301"/>
                  </a:cubicBezTo>
                  <a:cubicBezTo>
                    <a:pt x="261" y="301"/>
                    <a:pt x="261" y="301"/>
                    <a:pt x="261" y="301"/>
                  </a:cubicBezTo>
                  <a:cubicBezTo>
                    <a:pt x="261" y="302"/>
                    <a:pt x="261" y="302"/>
                    <a:pt x="261" y="302"/>
                  </a:cubicBezTo>
                  <a:cubicBezTo>
                    <a:pt x="260" y="303"/>
                    <a:pt x="260" y="303"/>
                    <a:pt x="260" y="303"/>
                  </a:cubicBezTo>
                  <a:cubicBezTo>
                    <a:pt x="259" y="305"/>
                    <a:pt x="259" y="305"/>
                    <a:pt x="259" y="305"/>
                  </a:cubicBezTo>
                  <a:cubicBezTo>
                    <a:pt x="259" y="306"/>
                    <a:pt x="259" y="306"/>
                    <a:pt x="259" y="306"/>
                  </a:cubicBezTo>
                  <a:cubicBezTo>
                    <a:pt x="260" y="305"/>
                    <a:pt x="260" y="305"/>
                    <a:pt x="260" y="305"/>
                  </a:cubicBezTo>
                  <a:cubicBezTo>
                    <a:pt x="261" y="306"/>
                    <a:pt x="261" y="306"/>
                    <a:pt x="261" y="306"/>
                  </a:cubicBezTo>
                  <a:cubicBezTo>
                    <a:pt x="260" y="307"/>
                    <a:pt x="260" y="307"/>
                    <a:pt x="260" y="307"/>
                  </a:cubicBezTo>
                  <a:cubicBezTo>
                    <a:pt x="260" y="307"/>
                    <a:pt x="260" y="307"/>
                    <a:pt x="260" y="307"/>
                  </a:cubicBezTo>
                  <a:cubicBezTo>
                    <a:pt x="260" y="308"/>
                    <a:pt x="260" y="308"/>
                    <a:pt x="260" y="308"/>
                  </a:cubicBezTo>
                  <a:cubicBezTo>
                    <a:pt x="260" y="310"/>
                    <a:pt x="260" y="310"/>
                    <a:pt x="260" y="310"/>
                  </a:cubicBezTo>
                  <a:cubicBezTo>
                    <a:pt x="260" y="311"/>
                    <a:pt x="260" y="311"/>
                    <a:pt x="260" y="311"/>
                  </a:cubicBezTo>
                  <a:cubicBezTo>
                    <a:pt x="258" y="314"/>
                    <a:pt x="258" y="314"/>
                    <a:pt x="258" y="314"/>
                  </a:cubicBezTo>
                  <a:cubicBezTo>
                    <a:pt x="257" y="315"/>
                    <a:pt x="257" y="315"/>
                    <a:pt x="257" y="315"/>
                  </a:cubicBezTo>
                  <a:cubicBezTo>
                    <a:pt x="256" y="316"/>
                    <a:pt x="256" y="316"/>
                    <a:pt x="256" y="316"/>
                  </a:cubicBezTo>
                  <a:cubicBezTo>
                    <a:pt x="255" y="317"/>
                    <a:pt x="255" y="317"/>
                    <a:pt x="255" y="317"/>
                  </a:cubicBezTo>
                  <a:cubicBezTo>
                    <a:pt x="255" y="319"/>
                    <a:pt x="255" y="319"/>
                    <a:pt x="255" y="319"/>
                  </a:cubicBezTo>
                  <a:cubicBezTo>
                    <a:pt x="254" y="320"/>
                    <a:pt x="254" y="320"/>
                    <a:pt x="254" y="320"/>
                  </a:cubicBezTo>
                  <a:cubicBezTo>
                    <a:pt x="255" y="322"/>
                    <a:pt x="255" y="322"/>
                    <a:pt x="255" y="322"/>
                  </a:cubicBezTo>
                  <a:cubicBezTo>
                    <a:pt x="255" y="323"/>
                    <a:pt x="255" y="323"/>
                    <a:pt x="255" y="323"/>
                  </a:cubicBezTo>
                  <a:cubicBezTo>
                    <a:pt x="254" y="324"/>
                    <a:pt x="254" y="324"/>
                    <a:pt x="254" y="324"/>
                  </a:cubicBezTo>
                  <a:cubicBezTo>
                    <a:pt x="254" y="325"/>
                    <a:pt x="254" y="325"/>
                    <a:pt x="254" y="325"/>
                  </a:cubicBezTo>
                  <a:cubicBezTo>
                    <a:pt x="255" y="326"/>
                    <a:pt x="255" y="326"/>
                    <a:pt x="255" y="326"/>
                  </a:cubicBezTo>
                  <a:cubicBezTo>
                    <a:pt x="253" y="328"/>
                    <a:pt x="253" y="328"/>
                    <a:pt x="253" y="328"/>
                  </a:cubicBezTo>
                  <a:cubicBezTo>
                    <a:pt x="253" y="329"/>
                    <a:pt x="253" y="329"/>
                    <a:pt x="253" y="329"/>
                  </a:cubicBezTo>
                  <a:cubicBezTo>
                    <a:pt x="253" y="330"/>
                    <a:pt x="253" y="330"/>
                    <a:pt x="253" y="330"/>
                  </a:cubicBezTo>
                  <a:cubicBezTo>
                    <a:pt x="254" y="331"/>
                    <a:pt x="254" y="331"/>
                    <a:pt x="254" y="331"/>
                  </a:cubicBezTo>
                  <a:cubicBezTo>
                    <a:pt x="255" y="331"/>
                    <a:pt x="255" y="331"/>
                    <a:pt x="255" y="331"/>
                  </a:cubicBezTo>
                  <a:cubicBezTo>
                    <a:pt x="256" y="331"/>
                    <a:pt x="256" y="331"/>
                    <a:pt x="256" y="331"/>
                  </a:cubicBezTo>
                  <a:cubicBezTo>
                    <a:pt x="257" y="330"/>
                    <a:pt x="257" y="330"/>
                    <a:pt x="257" y="330"/>
                  </a:cubicBezTo>
                  <a:cubicBezTo>
                    <a:pt x="258" y="330"/>
                    <a:pt x="258" y="330"/>
                    <a:pt x="258" y="330"/>
                  </a:cubicBezTo>
                  <a:cubicBezTo>
                    <a:pt x="259" y="329"/>
                    <a:pt x="259" y="329"/>
                    <a:pt x="259" y="329"/>
                  </a:cubicBezTo>
                  <a:cubicBezTo>
                    <a:pt x="259" y="329"/>
                    <a:pt x="259" y="329"/>
                    <a:pt x="259" y="329"/>
                  </a:cubicBezTo>
                  <a:cubicBezTo>
                    <a:pt x="259" y="329"/>
                    <a:pt x="259" y="329"/>
                    <a:pt x="259" y="329"/>
                  </a:cubicBezTo>
                  <a:cubicBezTo>
                    <a:pt x="259" y="329"/>
                    <a:pt x="259" y="329"/>
                    <a:pt x="259" y="329"/>
                  </a:cubicBezTo>
                  <a:cubicBezTo>
                    <a:pt x="260" y="330"/>
                    <a:pt x="260" y="330"/>
                    <a:pt x="260" y="330"/>
                  </a:cubicBezTo>
                  <a:cubicBezTo>
                    <a:pt x="261" y="329"/>
                    <a:pt x="261" y="329"/>
                    <a:pt x="261" y="329"/>
                  </a:cubicBezTo>
                  <a:cubicBezTo>
                    <a:pt x="263" y="329"/>
                    <a:pt x="263" y="329"/>
                    <a:pt x="263" y="329"/>
                  </a:cubicBezTo>
                  <a:cubicBezTo>
                    <a:pt x="263" y="331"/>
                    <a:pt x="263" y="331"/>
                    <a:pt x="263" y="331"/>
                  </a:cubicBezTo>
                  <a:cubicBezTo>
                    <a:pt x="264" y="332"/>
                    <a:pt x="264" y="332"/>
                    <a:pt x="264" y="332"/>
                  </a:cubicBezTo>
                  <a:cubicBezTo>
                    <a:pt x="264" y="332"/>
                    <a:pt x="264" y="332"/>
                    <a:pt x="264" y="332"/>
                  </a:cubicBezTo>
                  <a:cubicBezTo>
                    <a:pt x="266" y="332"/>
                    <a:pt x="266" y="332"/>
                    <a:pt x="266" y="332"/>
                  </a:cubicBezTo>
                  <a:cubicBezTo>
                    <a:pt x="266" y="332"/>
                    <a:pt x="266" y="332"/>
                    <a:pt x="266" y="332"/>
                  </a:cubicBezTo>
                  <a:cubicBezTo>
                    <a:pt x="267" y="331"/>
                    <a:pt x="267" y="331"/>
                    <a:pt x="267" y="331"/>
                  </a:cubicBezTo>
                  <a:cubicBezTo>
                    <a:pt x="268" y="331"/>
                    <a:pt x="268" y="331"/>
                    <a:pt x="268" y="331"/>
                  </a:cubicBezTo>
                  <a:cubicBezTo>
                    <a:pt x="269" y="330"/>
                    <a:pt x="269" y="330"/>
                    <a:pt x="269" y="330"/>
                  </a:cubicBezTo>
                  <a:cubicBezTo>
                    <a:pt x="269" y="331"/>
                    <a:pt x="269" y="331"/>
                    <a:pt x="269" y="331"/>
                  </a:cubicBezTo>
                  <a:cubicBezTo>
                    <a:pt x="269" y="332"/>
                    <a:pt x="269" y="332"/>
                    <a:pt x="269" y="332"/>
                  </a:cubicBezTo>
                  <a:cubicBezTo>
                    <a:pt x="271" y="333"/>
                    <a:pt x="271" y="333"/>
                    <a:pt x="271" y="333"/>
                  </a:cubicBezTo>
                  <a:cubicBezTo>
                    <a:pt x="272" y="333"/>
                    <a:pt x="272" y="333"/>
                    <a:pt x="272" y="333"/>
                  </a:cubicBezTo>
                  <a:cubicBezTo>
                    <a:pt x="273" y="332"/>
                    <a:pt x="273" y="332"/>
                    <a:pt x="273" y="332"/>
                  </a:cubicBezTo>
                  <a:cubicBezTo>
                    <a:pt x="275" y="332"/>
                    <a:pt x="275" y="332"/>
                    <a:pt x="275" y="332"/>
                  </a:cubicBezTo>
                  <a:cubicBezTo>
                    <a:pt x="275" y="333"/>
                    <a:pt x="275" y="333"/>
                    <a:pt x="275" y="333"/>
                  </a:cubicBezTo>
                  <a:cubicBezTo>
                    <a:pt x="275" y="334"/>
                    <a:pt x="275" y="334"/>
                    <a:pt x="275" y="334"/>
                  </a:cubicBezTo>
                  <a:cubicBezTo>
                    <a:pt x="277" y="334"/>
                    <a:pt x="277" y="334"/>
                    <a:pt x="277" y="334"/>
                  </a:cubicBezTo>
                  <a:cubicBezTo>
                    <a:pt x="278" y="335"/>
                    <a:pt x="278" y="335"/>
                    <a:pt x="278" y="335"/>
                  </a:cubicBezTo>
                  <a:cubicBezTo>
                    <a:pt x="278" y="337"/>
                    <a:pt x="278" y="337"/>
                    <a:pt x="278" y="337"/>
                  </a:cubicBezTo>
                  <a:cubicBezTo>
                    <a:pt x="278" y="338"/>
                    <a:pt x="278" y="338"/>
                    <a:pt x="278" y="338"/>
                  </a:cubicBezTo>
                  <a:cubicBezTo>
                    <a:pt x="280" y="340"/>
                    <a:pt x="280" y="340"/>
                    <a:pt x="280" y="340"/>
                  </a:cubicBezTo>
                  <a:cubicBezTo>
                    <a:pt x="280" y="341"/>
                    <a:pt x="280" y="341"/>
                    <a:pt x="280" y="341"/>
                  </a:cubicBezTo>
                  <a:cubicBezTo>
                    <a:pt x="279" y="341"/>
                    <a:pt x="279" y="341"/>
                    <a:pt x="279" y="341"/>
                  </a:cubicBezTo>
                  <a:cubicBezTo>
                    <a:pt x="278" y="341"/>
                    <a:pt x="278" y="341"/>
                    <a:pt x="278" y="341"/>
                  </a:cubicBezTo>
                  <a:cubicBezTo>
                    <a:pt x="276" y="339"/>
                    <a:pt x="276" y="339"/>
                    <a:pt x="276" y="339"/>
                  </a:cubicBezTo>
                  <a:cubicBezTo>
                    <a:pt x="276" y="340"/>
                    <a:pt x="276" y="340"/>
                    <a:pt x="276" y="340"/>
                  </a:cubicBezTo>
                  <a:cubicBezTo>
                    <a:pt x="275" y="341"/>
                    <a:pt x="275" y="341"/>
                    <a:pt x="275" y="341"/>
                  </a:cubicBezTo>
                  <a:cubicBezTo>
                    <a:pt x="276" y="342"/>
                    <a:pt x="276" y="342"/>
                    <a:pt x="276" y="342"/>
                  </a:cubicBezTo>
                  <a:cubicBezTo>
                    <a:pt x="276" y="343"/>
                    <a:pt x="276" y="343"/>
                    <a:pt x="276" y="343"/>
                  </a:cubicBezTo>
                  <a:cubicBezTo>
                    <a:pt x="275" y="342"/>
                    <a:pt x="275" y="342"/>
                    <a:pt x="275" y="342"/>
                  </a:cubicBezTo>
                  <a:cubicBezTo>
                    <a:pt x="275" y="342"/>
                    <a:pt x="275" y="342"/>
                    <a:pt x="275" y="342"/>
                  </a:cubicBezTo>
                  <a:cubicBezTo>
                    <a:pt x="274" y="343"/>
                    <a:pt x="274" y="343"/>
                    <a:pt x="274" y="343"/>
                  </a:cubicBezTo>
                  <a:cubicBezTo>
                    <a:pt x="274" y="344"/>
                    <a:pt x="274" y="344"/>
                    <a:pt x="274" y="344"/>
                  </a:cubicBezTo>
                  <a:cubicBezTo>
                    <a:pt x="273" y="346"/>
                    <a:pt x="273" y="346"/>
                    <a:pt x="273" y="346"/>
                  </a:cubicBezTo>
                  <a:cubicBezTo>
                    <a:pt x="273" y="346"/>
                    <a:pt x="273" y="346"/>
                    <a:pt x="273" y="346"/>
                  </a:cubicBezTo>
                  <a:cubicBezTo>
                    <a:pt x="272" y="346"/>
                    <a:pt x="272" y="346"/>
                    <a:pt x="272" y="346"/>
                  </a:cubicBezTo>
                  <a:cubicBezTo>
                    <a:pt x="272" y="348"/>
                    <a:pt x="272" y="348"/>
                    <a:pt x="272" y="348"/>
                  </a:cubicBezTo>
                  <a:cubicBezTo>
                    <a:pt x="273" y="350"/>
                    <a:pt x="273" y="350"/>
                    <a:pt x="273" y="350"/>
                  </a:cubicBezTo>
                  <a:cubicBezTo>
                    <a:pt x="274" y="351"/>
                    <a:pt x="274" y="351"/>
                    <a:pt x="274" y="351"/>
                  </a:cubicBezTo>
                  <a:cubicBezTo>
                    <a:pt x="274" y="352"/>
                    <a:pt x="274" y="352"/>
                    <a:pt x="274" y="352"/>
                  </a:cubicBezTo>
                  <a:cubicBezTo>
                    <a:pt x="276" y="353"/>
                    <a:pt x="276" y="353"/>
                    <a:pt x="276" y="353"/>
                  </a:cubicBezTo>
                  <a:cubicBezTo>
                    <a:pt x="276" y="353"/>
                    <a:pt x="276" y="353"/>
                    <a:pt x="276" y="353"/>
                  </a:cubicBezTo>
                  <a:cubicBezTo>
                    <a:pt x="275" y="355"/>
                    <a:pt x="275" y="355"/>
                    <a:pt x="275" y="355"/>
                  </a:cubicBezTo>
                  <a:cubicBezTo>
                    <a:pt x="276" y="356"/>
                    <a:pt x="276" y="356"/>
                    <a:pt x="276" y="356"/>
                  </a:cubicBezTo>
                  <a:cubicBezTo>
                    <a:pt x="276" y="357"/>
                    <a:pt x="276" y="357"/>
                    <a:pt x="276" y="357"/>
                  </a:cubicBezTo>
                  <a:cubicBezTo>
                    <a:pt x="276" y="358"/>
                    <a:pt x="276" y="358"/>
                    <a:pt x="276" y="358"/>
                  </a:cubicBezTo>
                  <a:cubicBezTo>
                    <a:pt x="276" y="359"/>
                    <a:pt x="276" y="359"/>
                    <a:pt x="276" y="359"/>
                  </a:cubicBezTo>
                  <a:cubicBezTo>
                    <a:pt x="277" y="359"/>
                    <a:pt x="277" y="359"/>
                    <a:pt x="277" y="359"/>
                  </a:cubicBezTo>
                  <a:cubicBezTo>
                    <a:pt x="277" y="361"/>
                    <a:pt x="277" y="361"/>
                    <a:pt x="277" y="361"/>
                  </a:cubicBezTo>
                  <a:cubicBezTo>
                    <a:pt x="276" y="362"/>
                    <a:pt x="276" y="362"/>
                    <a:pt x="276" y="362"/>
                  </a:cubicBezTo>
                  <a:cubicBezTo>
                    <a:pt x="274" y="362"/>
                    <a:pt x="274" y="362"/>
                    <a:pt x="274" y="362"/>
                  </a:cubicBezTo>
                  <a:cubicBezTo>
                    <a:pt x="273" y="362"/>
                    <a:pt x="273" y="362"/>
                    <a:pt x="273" y="362"/>
                  </a:cubicBezTo>
                  <a:cubicBezTo>
                    <a:pt x="272" y="362"/>
                    <a:pt x="272" y="362"/>
                    <a:pt x="272" y="362"/>
                  </a:cubicBezTo>
                  <a:cubicBezTo>
                    <a:pt x="271" y="362"/>
                    <a:pt x="271" y="362"/>
                    <a:pt x="271" y="362"/>
                  </a:cubicBezTo>
                  <a:cubicBezTo>
                    <a:pt x="271" y="363"/>
                    <a:pt x="271" y="363"/>
                    <a:pt x="271" y="363"/>
                  </a:cubicBezTo>
                  <a:cubicBezTo>
                    <a:pt x="269" y="364"/>
                    <a:pt x="269" y="364"/>
                    <a:pt x="269" y="364"/>
                  </a:cubicBezTo>
                  <a:cubicBezTo>
                    <a:pt x="270" y="365"/>
                    <a:pt x="270" y="365"/>
                    <a:pt x="270" y="365"/>
                  </a:cubicBezTo>
                  <a:cubicBezTo>
                    <a:pt x="271" y="366"/>
                    <a:pt x="271" y="366"/>
                    <a:pt x="271" y="366"/>
                  </a:cubicBezTo>
                  <a:cubicBezTo>
                    <a:pt x="270" y="367"/>
                    <a:pt x="270" y="367"/>
                    <a:pt x="270" y="367"/>
                  </a:cubicBezTo>
                  <a:cubicBezTo>
                    <a:pt x="270" y="367"/>
                    <a:pt x="270" y="367"/>
                    <a:pt x="270" y="367"/>
                  </a:cubicBezTo>
                  <a:cubicBezTo>
                    <a:pt x="269" y="367"/>
                    <a:pt x="269" y="367"/>
                    <a:pt x="269" y="367"/>
                  </a:cubicBezTo>
                  <a:cubicBezTo>
                    <a:pt x="268" y="367"/>
                    <a:pt x="268" y="367"/>
                    <a:pt x="268" y="367"/>
                  </a:cubicBezTo>
                  <a:cubicBezTo>
                    <a:pt x="267" y="366"/>
                    <a:pt x="267" y="366"/>
                    <a:pt x="267" y="366"/>
                  </a:cubicBezTo>
                  <a:cubicBezTo>
                    <a:pt x="267" y="366"/>
                    <a:pt x="267" y="366"/>
                    <a:pt x="267" y="366"/>
                  </a:cubicBezTo>
                  <a:cubicBezTo>
                    <a:pt x="267" y="367"/>
                    <a:pt x="267" y="367"/>
                    <a:pt x="267" y="367"/>
                  </a:cubicBezTo>
                  <a:cubicBezTo>
                    <a:pt x="269" y="368"/>
                    <a:pt x="269" y="368"/>
                    <a:pt x="269" y="368"/>
                  </a:cubicBezTo>
                  <a:cubicBezTo>
                    <a:pt x="270" y="369"/>
                    <a:pt x="270" y="369"/>
                    <a:pt x="270" y="369"/>
                  </a:cubicBezTo>
                  <a:cubicBezTo>
                    <a:pt x="271" y="369"/>
                    <a:pt x="271" y="369"/>
                    <a:pt x="271" y="369"/>
                  </a:cubicBezTo>
                  <a:cubicBezTo>
                    <a:pt x="272" y="370"/>
                    <a:pt x="272" y="370"/>
                    <a:pt x="272" y="370"/>
                  </a:cubicBezTo>
                  <a:cubicBezTo>
                    <a:pt x="273" y="370"/>
                    <a:pt x="273" y="370"/>
                    <a:pt x="273" y="370"/>
                  </a:cubicBezTo>
                  <a:cubicBezTo>
                    <a:pt x="276" y="371"/>
                    <a:pt x="276" y="371"/>
                    <a:pt x="276" y="371"/>
                  </a:cubicBezTo>
                  <a:cubicBezTo>
                    <a:pt x="277" y="372"/>
                    <a:pt x="277" y="372"/>
                    <a:pt x="277" y="372"/>
                  </a:cubicBezTo>
                  <a:cubicBezTo>
                    <a:pt x="278" y="372"/>
                    <a:pt x="278" y="372"/>
                    <a:pt x="278" y="372"/>
                  </a:cubicBezTo>
                  <a:cubicBezTo>
                    <a:pt x="279" y="372"/>
                    <a:pt x="279" y="372"/>
                    <a:pt x="279" y="372"/>
                  </a:cubicBezTo>
                  <a:cubicBezTo>
                    <a:pt x="280" y="373"/>
                    <a:pt x="280" y="373"/>
                    <a:pt x="280" y="373"/>
                  </a:cubicBezTo>
                  <a:cubicBezTo>
                    <a:pt x="280" y="374"/>
                    <a:pt x="280" y="374"/>
                    <a:pt x="280" y="374"/>
                  </a:cubicBezTo>
                  <a:cubicBezTo>
                    <a:pt x="281" y="375"/>
                    <a:pt x="281" y="375"/>
                    <a:pt x="281" y="375"/>
                  </a:cubicBezTo>
                  <a:cubicBezTo>
                    <a:pt x="282" y="376"/>
                    <a:pt x="282" y="376"/>
                    <a:pt x="282" y="376"/>
                  </a:cubicBezTo>
                  <a:cubicBezTo>
                    <a:pt x="283" y="376"/>
                    <a:pt x="283" y="376"/>
                    <a:pt x="283" y="376"/>
                  </a:cubicBezTo>
                  <a:cubicBezTo>
                    <a:pt x="284" y="376"/>
                    <a:pt x="284" y="376"/>
                    <a:pt x="284" y="376"/>
                  </a:cubicBezTo>
                  <a:cubicBezTo>
                    <a:pt x="285" y="375"/>
                    <a:pt x="285" y="375"/>
                    <a:pt x="285" y="375"/>
                  </a:cubicBezTo>
                  <a:cubicBezTo>
                    <a:pt x="287" y="374"/>
                    <a:pt x="287" y="374"/>
                    <a:pt x="287" y="374"/>
                  </a:cubicBezTo>
                  <a:cubicBezTo>
                    <a:pt x="288" y="372"/>
                    <a:pt x="288" y="372"/>
                    <a:pt x="288" y="372"/>
                  </a:cubicBezTo>
                  <a:cubicBezTo>
                    <a:pt x="288" y="371"/>
                    <a:pt x="288" y="371"/>
                    <a:pt x="288" y="371"/>
                  </a:cubicBezTo>
                  <a:cubicBezTo>
                    <a:pt x="288" y="370"/>
                    <a:pt x="288" y="370"/>
                    <a:pt x="288" y="370"/>
                  </a:cubicBezTo>
                  <a:cubicBezTo>
                    <a:pt x="288" y="369"/>
                    <a:pt x="288" y="369"/>
                    <a:pt x="288" y="369"/>
                  </a:cubicBezTo>
                  <a:cubicBezTo>
                    <a:pt x="287" y="369"/>
                    <a:pt x="287" y="369"/>
                    <a:pt x="287" y="369"/>
                  </a:cubicBezTo>
                  <a:cubicBezTo>
                    <a:pt x="286" y="370"/>
                    <a:pt x="286" y="370"/>
                    <a:pt x="286" y="370"/>
                  </a:cubicBezTo>
                  <a:cubicBezTo>
                    <a:pt x="286" y="371"/>
                    <a:pt x="286" y="371"/>
                    <a:pt x="286" y="371"/>
                  </a:cubicBezTo>
                  <a:cubicBezTo>
                    <a:pt x="285" y="370"/>
                    <a:pt x="285" y="370"/>
                    <a:pt x="285" y="370"/>
                  </a:cubicBezTo>
                  <a:cubicBezTo>
                    <a:pt x="282" y="368"/>
                    <a:pt x="282" y="368"/>
                    <a:pt x="282" y="368"/>
                  </a:cubicBezTo>
                  <a:cubicBezTo>
                    <a:pt x="283" y="366"/>
                    <a:pt x="283" y="366"/>
                    <a:pt x="283" y="366"/>
                  </a:cubicBezTo>
                  <a:cubicBezTo>
                    <a:pt x="284" y="366"/>
                    <a:pt x="284" y="366"/>
                    <a:pt x="284" y="366"/>
                  </a:cubicBezTo>
                  <a:cubicBezTo>
                    <a:pt x="284" y="366"/>
                    <a:pt x="284" y="366"/>
                    <a:pt x="284" y="366"/>
                  </a:cubicBezTo>
                  <a:cubicBezTo>
                    <a:pt x="285" y="366"/>
                    <a:pt x="285" y="366"/>
                    <a:pt x="285" y="366"/>
                  </a:cubicBezTo>
                  <a:cubicBezTo>
                    <a:pt x="286" y="365"/>
                    <a:pt x="286" y="365"/>
                    <a:pt x="286" y="365"/>
                  </a:cubicBezTo>
                  <a:cubicBezTo>
                    <a:pt x="286" y="363"/>
                    <a:pt x="286" y="363"/>
                    <a:pt x="286" y="363"/>
                  </a:cubicBezTo>
                  <a:cubicBezTo>
                    <a:pt x="288" y="363"/>
                    <a:pt x="288" y="363"/>
                    <a:pt x="288" y="363"/>
                  </a:cubicBezTo>
                  <a:cubicBezTo>
                    <a:pt x="288" y="363"/>
                    <a:pt x="288" y="363"/>
                    <a:pt x="288" y="363"/>
                  </a:cubicBezTo>
                  <a:cubicBezTo>
                    <a:pt x="290" y="364"/>
                    <a:pt x="290" y="364"/>
                    <a:pt x="290" y="364"/>
                  </a:cubicBezTo>
                  <a:cubicBezTo>
                    <a:pt x="290" y="364"/>
                    <a:pt x="290" y="364"/>
                    <a:pt x="290" y="364"/>
                  </a:cubicBezTo>
                  <a:cubicBezTo>
                    <a:pt x="290" y="363"/>
                    <a:pt x="290" y="363"/>
                    <a:pt x="290" y="363"/>
                  </a:cubicBezTo>
                  <a:cubicBezTo>
                    <a:pt x="290" y="361"/>
                    <a:pt x="290" y="361"/>
                    <a:pt x="290" y="361"/>
                  </a:cubicBezTo>
                  <a:cubicBezTo>
                    <a:pt x="290" y="360"/>
                    <a:pt x="290" y="360"/>
                    <a:pt x="290" y="360"/>
                  </a:cubicBezTo>
                  <a:cubicBezTo>
                    <a:pt x="292" y="360"/>
                    <a:pt x="292" y="360"/>
                    <a:pt x="292" y="360"/>
                  </a:cubicBezTo>
                  <a:cubicBezTo>
                    <a:pt x="293" y="361"/>
                    <a:pt x="293" y="361"/>
                    <a:pt x="293" y="361"/>
                  </a:cubicBezTo>
                  <a:cubicBezTo>
                    <a:pt x="293" y="363"/>
                    <a:pt x="293" y="363"/>
                    <a:pt x="293" y="363"/>
                  </a:cubicBezTo>
                  <a:cubicBezTo>
                    <a:pt x="294" y="364"/>
                    <a:pt x="294" y="364"/>
                    <a:pt x="294" y="364"/>
                  </a:cubicBezTo>
                  <a:cubicBezTo>
                    <a:pt x="295" y="365"/>
                    <a:pt x="295" y="365"/>
                    <a:pt x="295" y="365"/>
                  </a:cubicBezTo>
                  <a:cubicBezTo>
                    <a:pt x="295" y="366"/>
                    <a:pt x="295" y="366"/>
                    <a:pt x="295" y="366"/>
                  </a:cubicBezTo>
                  <a:cubicBezTo>
                    <a:pt x="297" y="365"/>
                    <a:pt x="297" y="365"/>
                    <a:pt x="297" y="365"/>
                  </a:cubicBezTo>
                  <a:cubicBezTo>
                    <a:pt x="296" y="363"/>
                    <a:pt x="296" y="363"/>
                    <a:pt x="296" y="363"/>
                  </a:cubicBezTo>
                  <a:cubicBezTo>
                    <a:pt x="295" y="361"/>
                    <a:pt x="295" y="361"/>
                    <a:pt x="295" y="361"/>
                  </a:cubicBezTo>
                  <a:cubicBezTo>
                    <a:pt x="296" y="360"/>
                    <a:pt x="296" y="360"/>
                    <a:pt x="296" y="360"/>
                  </a:cubicBezTo>
                  <a:cubicBezTo>
                    <a:pt x="296" y="360"/>
                    <a:pt x="296" y="360"/>
                    <a:pt x="296" y="360"/>
                  </a:cubicBezTo>
                  <a:cubicBezTo>
                    <a:pt x="297" y="360"/>
                    <a:pt x="297" y="360"/>
                    <a:pt x="297" y="360"/>
                  </a:cubicBezTo>
                  <a:cubicBezTo>
                    <a:pt x="298" y="359"/>
                    <a:pt x="298" y="359"/>
                    <a:pt x="298" y="359"/>
                  </a:cubicBezTo>
                  <a:cubicBezTo>
                    <a:pt x="299" y="359"/>
                    <a:pt x="299" y="359"/>
                    <a:pt x="299" y="359"/>
                  </a:cubicBezTo>
                  <a:cubicBezTo>
                    <a:pt x="299" y="359"/>
                    <a:pt x="299" y="359"/>
                    <a:pt x="299" y="359"/>
                  </a:cubicBezTo>
                  <a:cubicBezTo>
                    <a:pt x="299" y="361"/>
                    <a:pt x="299" y="361"/>
                    <a:pt x="299" y="361"/>
                  </a:cubicBezTo>
                  <a:cubicBezTo>
                    <a:pt x="300" y="362"/>
                    <a:pt x="300" y="362"/>
                    <a:pt x="300" y="362"/>
                  </a:cubicBezTo>
                  <a:cubicBezTo>
                    <a:pt x="301" y="363"/>
                    <a:pt x="301" y="363"/>
                    <a:pt x="301" y="363"/>
                  </a:cubicBezTo>
                  <a:cubicBezTo>
                    <a:pt x="302" y="364"/>
                    <a:pt x="302" y="364"/>
                    <a:pt x="302" y="364"/>
                  </a:cubicBezTo>
                  <a:cubicBezTo>
                    <a:pt x="303" y="364"/>
                    <a:pt x="303" y="364"/>
                    <a:pt x="303" y="364"/>
                  </a:cubicBezTo>
                  <a:cubicBezTo>
                    <a:pt x="303" y="364"/>
                    <a:pt x="303" y="364"/>
                    <a:pt x="303" y="364"/>
                  </a:cubicBezTo>
                  <a:cubicBezTo>
                    <a:pt x="304" y="363"/>
                    <a:pt x="305" y="363"/>
                    <a:pt x="306" y="362"/>
                  </a:cubicBezTo>
                  <a:close/>
                  <a:moveTo>
                    <a:pt x="219" y="144"/>
                  </a:moveTo>
                  <a:cubicBezTo>
                    <a:pt x="218" y="144"/>
                    <a:pt x="218" y="144"/>
                    <a:pt x="218" y="144"/>
                  </a:cubicBezTo>
                  <a:cubicBezTo>
                    <a:pt x="218" y="146"/>
                    <a:pt x="218" y="146"/>
                    <a:pt x="218" y="146"/>
                  </a:cubicBezTo>
                  <a:cubicBezTo>
                    <a:pt x="219" y="147"/>
                    <a:pt x="219" y="147"/>
                    <a:pt x="219" y="147"/>
                  </a:cubicBezTo>
                  <a:cubicBezTo>
                    <a:pt x="217" y="149"/>
                    <a:pt x="217" y="149"/>
                    <a:pt x="217" y="149"/>
                  </a:cubicBezTo>
                  <a:cubicBezTo>
                    <a:pt x="215" y="150"/>
                    <a:pt x="215" y="150"/>
                    <a:pt x="215" y="150"/>
                  </a:cubicBezTo>
                  <a:cubicBezTo>
                    <a:pt x="214" y="151"/>
                    <a:pt x="214" y="151"/>
                    <a:pt x="214" y="151"/>
                  </a:cubicBezTo>
                  <a:cubicBezTo>
                    <a:pt x="213" y="151"/>
                    <a:pt x="213" y="151"/>
                    <a:pt x="213" y="151"/>
                  </a:cubicBezTo>
                  <a:cubicBezTo>
                    <a:pt x="213" y="151"/>
                    <a:pt x="213" y="151"/>
                    <a:pt x="213" y="151"/>
                  </a:cubicBezTo>
                  <a:cubicBezTo>
                    <a:pt x="212" y="151"/>
                    <a:pt x="212" y="151"/>
                    <a:pt x="212" y="151"/>
                  </a:cubicBezTo>
                  <a:cubicBezTo>
                    <a:pt x="212" y="151"/>
                    <a:pt x="212" y="151"/>
                    <a:pt x="212" y="151"/>
                  </a:cubicBezTo>
                  <a:cubicBezTo>
                    <a:pt x="211" y="149"/>
                    <a:pt x="211" y="149"/>
                    <a:pt x="211" y="149"/>
                  </a:cubicBezTo>
                  <a:cubicBezTo>
                    <a:pt x="209" y="148"/>
                    <a:pt x="209" y="148"/>
                    <a:pt x="209" y="148"/>
                  </a:cubicBezTo>
                  <a:cubicBezTo>
                    <a:pt x="209" y="150"/>
                    <a:pt x="209" y="150"/>
                    <a:pt x="209" y="150"/>
                  </a:cubicBezTo>
                  <a:cubicBezTo>
                    <a:pt x="209" y="151"/>
                    <a:pt x="209" y="151"/>
                    <a:pt x="209" y="151"/>
                  </a:cubicBezTo>
                  <a:cubicBezTo>
                    <a:pt x="208" y="151"/>
                    <a:pt x="208" y="151"/>
                    <a:pt x="208" y="151"/>
                  </a:cubicBezTo>
                  <a:cubicBezTo>
                    <a:pt x="207" y="151"/>
                    <a:pt x="207" y="151"/>
                    <a:pt x="207" y="151"/>
                  </a:cubicBezTo>
                  <a:cubicBezTo>
                    <a:pt x="206" y="150"/>
                    <a:pt x="206" y="150"/>
                    <a:pt x="206" y="150"/>
                  </a:cubicBezTo>
                  <a:cubicBezTo>
                    <a:pt x="203" y="149"/>
                    <a:pt x="203" y="149"/>
                    <a:pt x="203" y="149"/>
                  </a:cubicBezTo>
                  <a:cubicBezTo>
                    <a:pt x="202" y="148"/>
                    <a:pt x="202" y="148"/>
                    <a:pt x="202" y="148"/>
                  </a:cubicBezTo>
                  <a:cubicBezTo>
                    <a:pt x="201" y="147"/>
                    <a:pt x="201" y="147"/>
                    <a:pt x="201" y="147"/>
                  </a:cubicBezTo>
                  <a:cubicBezTo>
                    <a:pt x="200" y="149"/>
                    <a:pt x="200" y="149"/>
                    <a:pt x="200" y="149"/>
                  </a:cubicBezTo>
                  <a:cubicBezTo>
                    <a:pt x="195" y="148"/>
                    <a:pt x="195" y="148"/>
                    <a:pt x="195" y="148"/>
                  </a:cubicBezTo>
                  <a:cubicBezTo>
                    <a:pt x="195" y="147"/>
                    <a:pt x="195" y="147"/>
                    <a:pt x="195" y="147"/>
                  </a:cubicBezTo>
                  <a:cubicBezTo>
                    <a:pt x="195" y="146"/>
                    <a:pt x="195" y="146"/>
                    <a:pt x="195" y="146"/>
                  </a:cubicBezTo>
                  <a:cubicBezTo>
                    <a:pt x="195" y="144"/>
                    <a:pt x="195" y="144"/>
                    <a:pt x="195" y="144"/>
                  </a:cubicBezTo>
                  <a:cubicBezTo>
                    <a:pt x="194" y="143"/>
                    <a:pt x="194" y="143"/>
                    <a:pt x="194" y="143"/>
                  </a:cubicBezTo>
                  <a:cubicBezTo>
                    <a:pt x="193" y="143"/>
                    <a:pt x="193" y="143"/>
                    <a:pt x="193" y="143"/>
                  </a:cubicBezTo>
                  <a:cubicBezTo>
                    <a:pt x="192" y="141"/>
                    <a:pt x="192" y="141"/>
                    <a:pt x="192" y="141"/>
                  </a:cubicBezTo>
                  <a:cubicBezTo>
                    <a:pt x="191" y="140"/>
                    <a:pt x="191" y="140"/>
                    <a:pt x="191" y="140"/>
                  </a:cubicBezTo>
                  <a:cubicBezTo>
                    <a:pt x="190" y="139"/>
                    <a:pt x="190" y="139"/>
                    <a:pt x="190" y="139"/>
                  </a:cubicBezTo>
                  <a:cubicBezTo>
                    <a:pt x="189" y="137"/>
                    <a:pt x="189" y="137"/>
                    <a:pt x="189" y="137"/>
                  </a:cubicBezTo>
                  <a:cubicBezTo>
                    <a:pt x="189" y="136"/>
                    <a:pt x="189" y="136"/>
                    <a:pt x="189" y="136"/>
                  </a:cubicBezTo>
                  <a:cubicBezTo>
                    <a:pt x="189" y="134"/>
                    <a:pt x="189" y="134"/>
                    <a:pt x="189" y="134"/>
                  </a:cubicBezTo>
                  <a:cubicBezTo>
                    <a:pt x="189" y="133"/>
                    <a:pt x="189" y="133"/>
                    <a:pt x="189" y="133"/>
                  </a:cubicBezTo>
                  <a:cubicBezTo>
                    <a:pt x="187" y="132"/>
                    <a:pt x="187" y="132"/>
                    <a:pt x="187" y="132"/>
                  </a:cubicBezTo>
                  <a:cubicBezTo>
                    <a:pt x="186" y="132"/>
                    <a:pt x="186" y="132"/>
                    <a:pt x="186" y="132"/>
                  </a:cubicBezTo>
                  <a:cubicBezTo>
                    <a:pt x="184" y="132"/>
                    <a:pt x="184" y="132"/>
                    <a:pt x="184" y="132"/>
                  </a:cubicBezTo>
                  <a:cubicBezTo>
                    <a:pt x="182" y="131"/>
                    <a:pt x="182" y="131"/>
                    <a:pt x="182" y="131"/>
                  </a:cubicBezTo>
                  <a:cubicBezTo>
                    <a:pt x="181" y="130"/>
                    <a:pt x="181" y="130"/>
                    <a:pt x="181" y="130"/>
                  </a:cubicBezTo>
                  <a:cubicBezTo>
                    <a:pt x="180" y="130"/>
                    <a:pt x="180" y="130"/>
                    <a:pt x="180" y="130"/>
                  </a:cubicBezTo>
                  <a:cubicBezTo>
                    <a:pt x="179" y="130"/>
                    <a:pt x="179" y="130"/>
                    <a:pt x="179" y="130"/>
                  </a:cubicBezTo>
                  <a:cubicBezTo>
                    <a:pt x="178" y="127"/>
                    <a:pt x="178" y="127"/>
                    <a:pt x="178" y="127"/>
                  </a:cubicBezTo>
                  <a:cubicBezTo>
                    <a:pt x="177" y="126"/>
                    <a:pt x="177" y="126"/>
                    <a:pt x="177" y="126"/>
                  </a:cubicBezTo>
                  <a:cubicBezTo>
                    <a:pt x="178" y="125"/>
                    <a:pt x="178" y="125"/>
                    <a:pt x="178" y="125"/>
                  </a:cubicBezTo>
                  <a:cubicBezTo>
                    <a:pt x="180" y="125"/>
                    <a:pt x="180" y="125"/>
                    <a:pt x="180" y="125"/>
                  </a:cubicBezTo>
                  <a:cubicBezTo>
                    <a:pt x="183" y="127"/>
                    <a:pt x="183" y="127"/>
                    <a:pt x="183" y="127"/>
                  </a:cubicBezTo>
                  <a:cubicBezTo>
                    <a:pt x="184" y="127"/>
                    <a:pt x="184" y="127"/>
                    <a:pt x="184" y="127"/>
                  </a:cubicBezTo>
                  <a:cubicBezTo>
                    <a:pt x="185" y="127"/>
                    <a:pt x="185" y="127"/>
                    <a:pt x="185" y="127"/>
                  </a:cubicBezTo>
                  <a:cubicBezTo>
                    <a:pt x="185" y="127"/>
                    <a:pt x="185" y="127"/>
                    <a:pt x="185" y="127"/>
                  </a:cubicBezTo>
                  <a:cubicBezTo>
                    <a:pt x="186" y="127"/>
                    <a:pt x="186" y="127"/>
                    <a:pt x="186" y="127"/>
                  </a:cubicBezTo>
                  <a:cubicBezTo>
                    <a:pt x="186" y="129"/>
                    <a:pt x="186" y="129"/>
                    <a:pt x="186" y="129"/>
                  </a:cubicBezTo>
                  <a:cubicBezTo>
                    <a:pt x="187" y="129"/>
                    <a:pt x="187" y="129"/>
                    <a:pt x="187" y="129"/>
                  </a:cubicBezTo>
                  <a:cubicBezTo>
                    <a:pt x="188" y="128"/>
                    <a:pt x="188" y="128"/>
                    <a:pt x="188" y="128"/>
                  </a:cubicBezTo>
                  <a:cubicBezTo>
                    <a:pt x="189" y="128"/>
                    <a:pt x="189" y="128"/>
                    <a:pt x="189" y="128"/>
                  </a:cubicBezTo>
                  <a:cubicBezTo>
                    <a:pt x="191" y="129"/>
                    <a:pt x="191" y="129"/>
                    <a:pt x="191" y="129"/>
                  </a:cubicBezTo>
                  <a:cubicBezTo>
                    <a:pt x="193" y="130"/>
                    <a:pt x="193" y="130"/>
                    <a:pt x="193" y="130"/>
                  </a:cubicBezTo>
                  <a:cubicBezTo>
                    <a:pt x="194" y="130"/>
                    <a:pt x="194" y="130"/>
                    <a:pt x="194" y="130"/>
                  </a:cubicBezTo>
                  <a:cubicBezTo>
                    <a:pt x="195" y="130"/>
                    <a:pt x="195" y="130"/>
                    <a:pt x="195" y="130"/>
                  </a:cubicBezTo>
                  <a:cubicBezTo>
                    <a:pt x="196" y="129"/>
                    <a:pt x="196" y="129"/>
                    <a:pt x="196" y="129"/>
                  </a:cubicBezTo>
                  <a:cubicBezTo>
                    <a:pt x="198" y="130"/>
                    <a:pt x="198" y="130"/>
                    <a:pt x="198" y="130"/>
                  </a:cubicBezTo>
                  <a:cubicBezTo>
                    <a:pt x="199" y="130"/>
                    <a:pt x="199" y="130"/>
                    <a:pt x="199" y="130"/>
                  </a:cubicBezTo>
                  <a:cubicBezTo>
                    <a:pt x="199" y="131"/>
                    <a:pt x="199" y="131"/>
                    <a:pt x="199" y="131"/>
                  </a:cubicBezTo>
                  <a:cubicBezTo>
                    <a:pt x="200" y="132"/>
                    <a:pt x="200" y="132"/>
                    <a:pt x="200" y="132"/>
                  </a:cubicBezTo>
                  <a:cubicBezTo>
                    <a:pt x="201" y="132"/>
                    <a:pt x="201" y="132"/>
                    <a:pt x="201" y="132"/>
                  </a:cubicBezTo>
                  <a:cubicBezTo>
                    <a:pt x="201" y="133"/>
                    <a:pt x="201" y="133"/>
                    <a:pt x="201" y="133"/>
                  </a:cubicBezTo>
                  <a:cubicBezTo>
                    <a:pt x="203" y="133"/>
                    <a:pt x="203" y="133"/>
                    <a:pt x="203" y="133"/>
                  </a:cubicBezTo>
                  <a:cubicBezTo>
                    <a:pt x="205" y="133"/>
                    <a:pt x="205" y="133"/>
                    <a:pt x="205" y="133"/>
                  </a:cubicBezTo>
                  <a:cubicBezTo>
                    <a:pt x="206" y="133"/>
                    <a:pt x="206" y="133"/>
                    <a:pt x="206" y="133"/>
                  </a:cubicBezTo>
                  <a:cubicBezTo>
                    <a:pt x="208" y="135"/>
                    <a:pt x="208" y="135"/>
                    <a:pt x="208" y="135"/>
                  </a:cubicBezTo>
                  <a:cubicBezTo>
                    <a:pt x="209" y="136"/>
                    <a:pt x="209" y="136"/>
                    <a:pt x="209" y="136"/>
                  </a:cubicBezTo>
                  <a:cubicBezTo>
                    <a:pt x="210" y="136"/>
                    <a:pt x="210" y="136"/>
                    <a:pt x="210" y="136"/>
                  </a:cubicBezTo>
                  <a:cubicBezTo>
                    <a:pt x="212" y="137"/>
                    <a:pt x="212" y="137"/>
                    <a:pt x="212" y="137"/>
                  </a:cubicBezTo>
                  <a:cubicBezTo>
                    <a:pt x="212" y="137"/>
                    <a:pt x="212" y="137"/>
                    <a:pt x="212" y="137"/>
                  </a:cubicBezTo>
                  <a:cubicBezTo>
                    <a:pt x="213" y="137"/>
                    <a:pt x="213" y="137"/>
                    <a:pt x="213" y="137"/>
                  </a:cubicBezTo>
                  <a:cubicBezTo>
                    <a:pt x="214" y="136"/>
                    <a:pt x="214" y="136"/>
                    <a:pt x="214" y="136"/>
                  </a:cubicBezTo>
                  <a:cubicBezTo>
                    <a:pt x="214" y="134"/>
                    <a:pt x="214" y="134"/>
                    <a:pt x="214" y="134"/>
                  </a:cubicBezTo>
                  <a:cubicBezTo>
                    <a:pt x="215" y="133"/>
                    <a:pt x="215" y="133"/>
                    <a:pt x="215" y="133"/>
                  </a:cubicBezTo>
                  <a:cubicBezTo>
                    <a:pt x="217" y="135"/>
                    <a:pt x="217" y="135"/>
                    <a:pt x="217" y="135"/>
                  </a:cubicBezTo>
                  <a:cubicBezTo>
                    <a:pt x="219" y="137"/>
                    <a:pt x="219" y="137"/>
                    <a:pt x="219" y="137"/>
                  </a:cubicBezTo>
                  <a:cubicBezTo>
                    <a:pt x="218" y="138"/>
                    <a:pt x="218" y="138"/>
                    <a:pt x="218" y="138"/>
                  </a:cubicBezTo>
                  <a:cubicBezTo>
                    <a:pt x="217" y="138"/>
                    <a:pt x="217" y="138"/>
                    <a:pt x="217" y="138"/>
                  </a:cubicBezTo>
                  <a:cubicBezTo>
                    <a:pt x="218" y="140"/>
                    <a:pt x="218" y="140"/>
                    <a:pt x="218" y="140"/>
                  </a:cubicBezTo>
                  <a:cubicBezTo>
                    <a:pt x="219" y="141"/>
                    <a:pt x="219" y="141"/>
                    <a:pt x="219" y="141"/>
                  </a:cubicBezTo>
                  <a:cubicBezTo>
                    <a:pt x="220" y="142"/>
                    <a:pt x="220" y="142"/>
                    <a:pt x="220" y="142"/>
                  </a:cubicBezTo>
                  <a:lnTo>
                    <a:pt x="219" y="144"/>
                  </a:ln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88" name="Freeform 20">
              <a:extLst>
                <a:ext uri="{FF2B5EF4-FFF2-40B4-BE49-F238E27FC236}">
                  <a16:creationId xmlns:a16="http://schemas.microsoft.com/office/drawing/2014/main" id="{E0BAA0B8-04B8-43E1-BFF6-FA56CDBFAE8F}"/>
                </a:ext>
              </a:extLst>
            </p:cNvPr>
            <p:cNvSpPr>
              <a:spLocks noEditPoints="1"/>
            </p:cNvSpPr>
            <p:nvPr/>
          </p:nvSpPr>
          <p:spPr bwMode="gray">
            <a:xfrm>
              <a:off x="-2625725" y="1538288"/>
              <a:ext cx="987425" cy="820737"/>
            </a:xfrm>
            <a:custGeom>
              <a:avLst/>
              <a:gdLst>
                <a:gd name="T0" fmla="*/ 35 w 263"/>
                <a:gd name="T1" fmla="*/ 126 h 219"/>
                <a:gd name="T2" fmla="*/ 22 w 263"/>
                <a:gd name="T3" fmla="*/ 48 h 219"/>
                <a:gd name="T4" fmla="*/ 28 w 263"/>
                <a:gd name="T5" fmla="*/ 43 h 219"/>
                <a:gd name="T6" fmla="*/ 6 w 263"/>
                <a:gd name="T7" fmla="*/ 46 h 219"/>
                <a:gd name="T8" fmla="*/ 6 w 263"/>
                <a:gd name="T9" fmla="*/ 56 h 219"/>
                <a:gd name="T10" fmla="*/ 26 w 263"/>
                <a:gd name="T11" fmla="*/ 62 h 219"/>
                <a:gd name="T12" fmla="*/ 30 w 263"/>
                <a:gd name="T13" fmla="*/ 72 h 219"/>
                <a:gd name="T14" fmla="*/ 40 w 263"/>
                <a:gd name="T15" fmla="*/ 75 h 219"/>
                <a:gd name="T16" fmla="*/ 20 w 263"/>
                <a:gd name="T17" fmla="*/ 79 h 219"/>
                <a:gd name="T18" fmla="*/ 238 w 263"/>
                <a:gd name="T19" fmla="*/ 70 h 219"/>
                <a:gd name="T20" fmla="*/ 263 w 263"/>
                <a:gd name="T21" fmla="*/ 84 h 219"/>
                <a:gd name="T22" fmla="*/ 244 w 263"/>
                <a:gd name="T23" fmla="*/ 82 h 219"/>
                <a:gd name="T24" fmla="*/ 115 w 263"/>
                <a:gd name="T25" fmla="*/ 190 h 219"/>
                <a:gd name="T26" fmla="*/ 215 w 263"/>
                <a:gd name="T27" fmla="*/ 202 h 219"/>
                <a:gd name="T28" fmla="*/ 229 w 263"/>
                <a:gd name="T29" fmla="*/ 176 h 219"/>
                <a:gd name="T30" fmla="*/ 221 w 263"/>
                <a:gd name="T31" fmla="*/ 149 h 219"/>
                <a:gd name="T32" fmla="*/ 215 w 263"/>
                <a:gd name="T33" fmla="*/ 134 h 219"/>
                <a:gd name="T34" fmla="*/ 241 w 263"/>
                <a:gd name="T35" fmla="*/ 112 h 219"/>
                <a:gd name="T36" fmla="*/ 245 w 263"/>
                <a:gd name="T37" fmla="*/ 85 h 219"/>
                <a:gd name="T38" fmla="*/ 234 w 263"/>
                <a:gd name="T39" fmla="*/ 87 h 219"/>
                <a:gd name="T40" fmla="*/ 207 w 263"/>
                <a:gd name="T41" fmla="*/ 94 h 219"/>
                <a:gd name="T42" fmla="*/ 168 w 263"/>
                <a:gd name="T43" fmla="*/ 84 h 219"/>
                <a:gd name="T44" fmla="*/ 161 w 263"/>
                <a:gd name="T45" fmla="*/ 90 h 219"/>
                <a:gd name="T46" fmla="*/ 165 w 263"/>
                <a:gd name="T47" fmla="*/ 77 h 219"/>
                <a:gd name="T48" fmla="*/ 136 w 263"/>
                <a:gd name="T49" fmla="*/ 74 h 219"/>
                <a:gd name="T50" fmla="*/ 149 w 263"/>
                <a:gd name="T51" fmla="*/ 49 h 219"/>
                <a:gd name="T52" fmla="*/ 136 w 263"/>
                <a:gd name="T53" fmla="*/ 60 h 219"/>
                <a:gd name="T54" fmla="*/ 122 w 263"/>
                <a:gd name="T55" fmla="*/ 72 h 219"/>
                <a:gd name="T56" fmla="*/ 111 w 263"/>
                <a:gd name="T57" fmla="*/ 70 h 219"/>
                <a:gd name="T58" fmla="*/ 122 w 263"/>
                <a:gd name="T59" fmla="*/ 68 h 219"/>
                <a:gd name="T60" fmla="*/ 133 w 263"/>
                <a:gd name="T61" fmla="*/ 60 h 219"/>
                <a:gd name="T62" fmla="*/ 143 w 263"/>
                <a:gd name="T63" fmla="*/ 53 h 219"/>
                <a:gd name="T64" fmla="*/ 151 w 263"/>
                <a:gd name="T65" fmla="*/ 47 h 219"/>
                <a:gd name="T66" fmla="*/ 140 w 263"/>
                <a:gd name="T67" fmla="*/ 36 h 219"/>
                <a:gd name="T68" fmla="*/ 115 w 263"/>
                <a:gd name="T69" fmla="*/ 23 h 219"/>
                <a:gd name="T70" fmla="*/ 101 w 263"/>
                <a:gd name="T71" fmla="*/ 33 h 219"/>
                <a:gd name="T72" fmla="*/ 82 w 263"/>
                <a:gd name="T73" fmla="*/ 25 h 219"/>
                <a:gd name="T74" fmla="*/ 42 w 263"/>
                <a:gd name="T75" fmla="*/ 20 h 219"/>
                <a:gd name="T76" fmla="*/ 9 w 263"/>
                <a:gd name="T77" fmla="*/ 20 h 219"/>
                <a:gd name="T78" fmla="*/ 13 w 263"/>
                <a:gd name="T79" fmla="*/ 2 h 219"/>
                <a:gd name="T80" fmla="*/ 2 w 263"/>
                <a:gd name="T81" fmla="*/ 20 h 219"/>
                <a:gd name="T82" fmla="*/ 5 w 263"/>
                <a:gd name="T83" fmla="*/ 24 h 219"/>
                <a:gd name="T84" fmla="*/ 29 w 263"/>
                <a:gd name="T85" fmla="*/ 27 h 219"/>
                <a:gd name="T86" fmla="*/ 32 w 263"/>
                <a:gd name="T87" fmla="*/ 51 h 219"/>
                <a:gd name="T88" fmla="*/ 40 w 263"/>
                <a:gd name="T89" fmla="*/ 43 h 219"/>
                <a:gd name="T90" fmla="*/ 48 w 263"/>
                <a:gd name="T91" fmla="*/ 59 h 219"/>
                <a:gd name="T92" fmla="*/ 53 w 263"/>
                <a:gd name="T93" fmla="*/ 65 h 219"/>
                <a:gd name="T94" fmla="*/ 59 w 263"/>
                <a:gd name="T95" fmla="*/ 72 h 219"/>
                <a:gd name="T96" fmla="*/ 59 w 263"/>
                <a:gd name="T97" fmla="*/ 78 h 219"/>
                <a:gd name="T98" fmla="*/ 29 w 263"/>
                <a:gd name="T99" fmla="*/ 88 h 219"/>
                <a:gd name="T100" fmla="*/ 27 w 263"/>
                <a:gd name="T101" fmla="*/ 92 h 219"/>
                <a:gd name="T102" fmla="*/ 31 w 263"/>
                <a:gd name="T103" fmla="*/ 99 h 219"/>
                <a:gd name="T104" fmla="*/ 52 w 263"/>
                <a:gd name="T105" fmla="*/ 101 h 219"/>
                <a:gd name="T106" fmla="*/ 48 w 263"/>
                <a:gd name="T107" fmla="*/ 110 h 219"/>
                <a:gd name="T108" fmla="*/ 58 w 263"/>
                <a:gd name="T109" fmla="*/ 132 h 219"/>
                <a:gd name="T110" fmla="*/ 56 w 263"/>
                <a:gd name="T111" fmla="*/ 145 h 219"/>
                <a:gd name="T112" fmla="*/ 80 w 263"/>
                <a:gd name="T113" fmla="*/ 150 h 219"/>
                <a:gd name="T114" fmla="*/ 110 w 263"/>
                <a:gd name="T115" fmla="*/ 178 h 219"/>
                <a:gd name="T116" fmla="*/ 122 w 263"/>
                <a:gd name="T117" fmla="*/ 191 h 219"/>
                <a:gd name="T118" fmla="*/ 153 w 263"/>
                <a:gd name="T119" fmla="*/ 177 h 219"/>
                <a:gd name="T120" fmla="*/ 165 w 263"/>
                <a:gd name="T121" fmla="*/ 188 h 219"/>
                <a:gd name="T122" fmla="*/ 177 w 263"/>
                <a:gd name="T123" fmla="*/ 20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3" h="219">
                  <a:moveTo>
                    <a:pt x="38" y="115"/>
                  </a:moveTo>
                  <a:cubicBezTo>
                    <a:pt x="37" y="115"/>
                    <a:pt x="37" y="115"/>
                    <a:pt x="37" y="115"/>
                  </a:cubicBezTo>
                  <a:cubicBezTo>
                    <a:pt x="37" y="114"/>
                    <a:pt x="37" y="114"/>
                    <a:pt x="37" y="114"/>
                  </a:cubicBezTo>
                  <a:cubicBezTo>
                    <a:pt x="38" y="114"/>
                    <a:pt x="38" y="114"/>
                    <a:pt x="38" y="114"/>
                  </a:cubicBezTo>
                  <a:cubicBezTo>
                    <a:pt x="38" y="114"/>
                    <a:pt x="38" y="114"/>
                    <a:pt x="38" y="114"/>
                  </a:cubicBezTo>
                  <a:cubicBezTo>
                    <a:pt x="38" y="114"/>
                    <a:pt x="38" y="114"/>
                    <a:pt x="38" y="114"/>
                  </a:cubicBezTo>
                  <a:lnTo>
                    <a:pt x="38" y="115"/>
                  </a:lnTo>
                  <a:close/>
                  <a:moveTo>
                    <a:pt x="37" y="118"/>
                  </a:moveTo>
                  <a:cubicBezTo>
                    <a:pt x="36" y="119"/>
                    <a:pt x="36" y="119"/>
                    <a:pt x="36" y="119"/>
                  </a:cubicBezTo>
                  <a:cubicBezTo>
                    <a:pt x="36" y="119"/>
                    <a:pt x="36" y="119"/>
                    <a:pt x="36" y="119"/>
                  </a:cubicBezTo>
                  <a:cubicBezTo>
                    <a:pt x="37" y="120"/>
                    <a:pt x="37" y="120"/>
                    <a:pt x="37" y="120"/>
                  </a:cubicBezTo>
                  <a:cubicBezTo>
                    <a:pt x="37" y="120"/>
                    <a:pt x="37" y="120"/>
                    <a:pt x="37" y="120"/>
                  </a:cubicBezTo>
                  <a:cubicBezTo>
                    <a:pt x="36" y="120"/>
                    <a:pt x="36" y="120"/>
                    <a:pt x="36" y="120"/>
                  </a:cubicBezTo>
                  <a:cubicBezTo>
                    <a:pt x="35" y="119"/>
                    <a:pt x="35" y="119"/>
                    <a:pt x="35" y="119"/>
                  </a:cubicBezTo>
                  <a:cubicBezTo>
                    <a:pt x="36" y="118"/>
                    <a:pt x="36" y="118"/>
                    <a:pt x="36" y="118"/>
                  </a:cubicBezTo>
                  <a:lnTo>
                    <a:pt x="37" y="118"/>
                  </a:lnTo>
                  <a:close/>
                  <a:moveTo>
                    <a:pt x="36" y="131"/>
                  </a:moveTo>
                  <a:cubicBezTo>
                    <a:pt x="35" y="131"/>
                    <a:pt x="35" y="131"/>
                    <a:pt x="35" y="131"/>
                  </a:cubicBezTo>
                  <a:cubicBezTo>
                    <a:pt x="35" y="130"/>
                    <a:pt x="35" y="130"/>
                    <a:pt x="35" y="130"/>
                  </a:cubicBezTo>
                  <a:cubicBezTo>
                    <a:pt x="34" y="129"/>
                    <a:pt x="34" y="129"/>
                    <a:pt x="34" y="129"/>
                  </a:cubicBezTo>
                  <a:cubicBezTo>
                    <a:pt x="34" y="128"/>
                    <a:pt x="34" y="128"/>
                    <a:pt x="34" y="128"/>
                  </a:cubicBezTo>
                  <a:cubicBezTo>
                    <a:pt x="34" y="128"/>
                    <a:pt x="34" y="128"/>
                    <a:pt x="34" y="128"/>
                  </a:cubicBezTo>
                  <a:cubicBezTo>
                    <a:pt x="34" y="128"/>
                    <a:pt x="34" y="128"/>
                    <a:pt x="34" y="128"/>
                  </a:cubicBezTo>
                  <a:cubicBezTo>
                    <a:pt x="34" y="127"/>
                    <a:pt x="34" y="127"/>
                    <a:pt x="34" y="127"/>
                  </a:cubicBezTo>
                  <a:cubicBezTo>
                    <a:pt x="34" y="127"/>
                    <a:pt x="34" y="127"/>
                    <a:pt x="34" y="127"/>
                  </a:cubicBezTo>
                  <a:cubicBezTo>
                    <a:pt x="35" y="126"/>
                    <a:pt x="35" y="126"/>
                    <a:pt x="35" y="126"/>
                  </a:cubicBezTo>
                  <a:cubicBezTo>
                    <a:pt x="36" y="125"/>
                    <a:pt x="36" y="125"/>
                    <a:pt x="36" y="125"/>
                  </a:cubicBezTo>
                  <a:cubicBezTo>
                    <a:pt x="37" y="125"/>
                    <a:pt x="37" y="125"/>
                    <a:pt x="37" y="125"/>
                  </a:cubicBezTo>
                  <a:cubicBezTo>
                    <a:pt x="36" y="126"/>
                    <a:pt x="36" y="126"/>
                    <a:pt x="36" y="126"/>
                  </a:cubicBezTo>
                  <a:cubicBezTo>
                    <a:pt x="36" y="127"/>
                    <a:pt x="36" y="127"/>
                    <a:pt x="36" y="127"/>
                  </a:cubicBezTo>
                  <a:cubicBezTo>
                    <a:pt x="36" y="128"/>
                    <a:pt x="36" y="128"/>
                    <a:pt x="36" y="128"/>
                  </a:cubicBezTo>
                  <a:cubicBezTo>
                    <a:pt x="37" y="128"/>
                    <a:pt x="37" y="128"/>
                    <a:pt x="37" y="128"/>
                  </a:cubicBezTo>
                  <a:cubicBezTo>
                    <a:pt x="37" y="129"/>
                    <a:pt x="37" y="129"/>
                    <a:pt x="37" y="129"/>
                  </a:cubicBezTo>
                  <a:cubicBezTo>
                    <a:pt x="37" y="129"/>
                    <a:pt x="37" y="129"/>
                    <a:pt x="37" y="129"/>
                  </a:cubicBezTo>
                  <a:cubicBezTo>
                    <a:pt x="36" y="129"/>
                    <a:pt x="36" y="129"/>
                    <a:pt x="36" y="129"/>
                  </a:cubicBezTo>
                  <a:cubicBezTo>
                    <a:pt x="37" y="130"/>
                    <a:pt x="37" y="130"/>
                    <a:pt x="37" y="130"/>
                  </a:cubicBezTo>
                  <a:lnTo>
                    <a:pt x="36" y="131"/>
                  </a:lnTo>
                  <a:close/>
                  <a:moveTo>
                    <a:pt x="28" y="43"/>
                  </a:moveTo>
                  <a:cubicBezTo>
                    <a:pt x="27" y="43"/>
                    <a:pt x="27" y="43"/>
                    <a:pt x="27" y="43"/>
                  </a:cubicBezTo>
                  <a:cubicBezTo>
                    <a:pt x="26" y="45"/>
                    <a:pt x="26" y="45"/>
                    <a:pt x="26" y="45"/>
                  </a:cubicBezTo>
                  <a:cubicBezTo>
                    <a:pt x="26" y="46"/>
                    <a:pt x="26" y="46"/>
                    <a:pt x="26" y="46"/>
                  </a:cubicBezTo>
                  <a:cubicBezTo>
                    <a:pt x="26" y="46"/>
                    <a:pt x="26" y="46"/>
                    <a:pt x="26" y="46"/>
                  </a:cubicBezTo>
                  <a:cubicBezTo>
                    <a:pt x="26" y="47"/>
                    <a:pt x="26" y="47"/>
                    <a:pt x="26" y="47"/>
                  </a:cubicBezTo>
                  <a:cubicBezTo>
                    <a:pt x="26" y="47"/>
                    <a:pt x="26" y="47"/>
                    <a:pt x="26" y="47"/>
                  </a:cubicBezTo>
                  <a:cubicBezTo>
                    <a:pt x="25" y="48"/>
                    <a:pt x="25" y="48"/>
                    <a:pt x="25" y="48"/>
                  </a:cubicBezTo>
                  <a:cubicBezTo>
                    <a:pt x="25" y="48"/>
                    <a:pt x="25" y="48"/>
                    <a:pt x="25" y="48"/>
                  </a:cubicBezTo>
                  <a:cubicBezTo>
                    <a:pt x="25" y="48"/>
                    <a:pt x="25" y="48"/>
                    <a:pt x="25" y="48"/>
                  </a:cubicBezTo>
                  <a:cubicBezTo>
                    <a:pt x="25" y="48"/>
                    <a:pt x="25" y="48"/>
                    <a:pt x="25" y="48"/>
                  </a:cubicBezTo>
                  <a:cubicBezTo>
                    <a:pt x="25" y="48"/>
                    <a:pt x="25" y="48"/>
                    <a:pt x="25" y="48"/>
                  </a:cubicBezTo>
                  <a:cubicBezTo>
                    <a:pt x="24" y="47"/>
                    <a:pt x="24" y="47"/>
                    <a:pt x="24" y="47"/>
                  </a:cubicBezTo>
                  <a:cubicBezTo>
                    <a:pt x="22" y="47"/>
                    <a:pt x="22" y="47"/>
                    <a:pt x="22" y="47"/>
                  </a:cubicBezTo>
                  <a:cubicBezTo>
                    <a:pt x="22" y="48"/>
                    <a:pt x="22" y="48"/>
                    <a:pt x="22" y="48"/>
                  </a:cubicBezTo>
                  <a:cubicBezTo>
                    <a:pt x="18" y="47"/>
                    <a:pt x="18" y="47"/>
                    <a:pt x="18" y="47"/>
                  </a:cubicBezTo>
                  <a:cubicBezTo>
                    <a:pt x="17" y="47"/>
                    <a:pt x="17" y="47"/>
                    <a:pt x="17" y="47"/>
                  </a:cubicBezTo>
                  <a:cubicBezTo>
                    <a:pt x="16" y="46"/>
                    <a:pt x="16" y="46"/>
                    <a:pt x="16" y="46"/>
                  </a:cubicBezTo>
                  <a:cubicBezTo>
                    <a:pt x="14" y="46"/>
                    <a:pt x="14" y="46"/>
                    <a:pt x="14" y="46"/>
                  </a:cubicBezTo>
                  <a:cubicBezTo>
                    <a:pt x="12" y="45"/>
                    <a:pt x="12" y="45"/>
                    <a:pt x="12" y="45"/>
                  </a:cubicBezTo>
                  <a:cubicBezTo>
                    <a:pt x="11" y="45"/>
                    <a:pt x="11" y="45"/>
                    <a:pt x="11" y="45"/>
                  </a:cubicBezTo>
                  <a:cubicBezTo>
                    <a:pt x="11" y="43"/>
                    <a:pt x="11" y="43"/>
                    <a:pt x="11" y="43"/>
                  </a:cubicBezTo>
                  <a:cubicBezTo>
                    <a:pt x="11" y="42"/>
                    <a:pt x="11" y="42"/>
                    <a:pt x="11" y="42"/>
                  </a:cubicBezTo>
                  <a:cubicBezTo>
                    <a:pt x="12" y="40"/>
                    <a:pt x="12" y="40"/>
                    <a:pt x="12" y="40"/>
                  </a:cubicBezTo>
                  <a:cubicBezTo>
                    <a:pt x="14" y="39"/>
                    <a:pt x="14" y="39"/>
                    <a:pt x="14" y="39"/>
                  </a:cubicBezTo>
                  <a:cubicBezTo>
                    <a:pt x="15" y="39"/>
                    <a:pt x="15" y="39"/>
                    <a:pt x="15" y="39"/>
                  </a:cubicBezTo>
                  <a:cubicBezTo>
                    <a:pt x="17" y="38"/>
                    <a:pt x="17" y="38"/>
                    <a:pt x="17" y="38"/>
                  </a:cubicBezTo>
                  <a:cubicBezTo>
                    <a:pt x="18" y="38"/>
                    <a:pt x="18" y="38"/>
                    <a:pt x="18" y="38"/>
                  </a:cubicBezTo>
                  <a:cubicBezTo>
                    <a:pt x="19" y="38"/>
                    <a:pt x="19" y="38"/>
                    <a:pt x="19" y="38"/>
                  </a:cubicBezTo>
                  <a:cubicBezTo>
                    <a:pt x="20" y="39"/>
                    <a:pt x="20" y="39"/>
                    <a:pt x="20" y="39"/>
                  </a:cubicBezTo>
                  <a:cubicBezTo>
                    <a:pt x="21" y="39"/>
                    <a:pt x="21" y="39"/>
                    <a:pt x="21" y="39"/>
                  </a:cubicBezTo>
                  <a:cubicBezTo>
                    <a:pt x="22" y="38"/>
                    <a:pt x="22" y="38"/>
                    <a:pt x="22" y="38"/>
                  </a:cubicBezTo>
                  <a:cubicBezTo>
                    <a:pt x="22" y="38"/>
                    <a:pt x="22" y="38"/>
                    <a:pt x="22" y="38"/>
                  </a:cubicBezTo>
                  <a:cubicBezTo>
                    <a:pt x="23" y="38"/>
                    <a:pt x="23" y="38"/>
                    <a:pt x="23" y="38"/>
                  </a:cubicBezTo>
                  <a:cubicBezTo>
                    <a:pt x="24" y="38"/>
                    <a:pt x="24" y="38"/>
                    <a:pt x="24" y="38"/>
                  </a:cubicBezTo>
                  <a:cubicBezTo>
                    <a:pt x="26" y="38"/>
                    <a:pt x="26" y="38"/>
                    <a:pt x="26" y="38"/>
                  </a:cubicBezTo>
                  <a:cubicBezTo>
                    <a:pt x="27" y="39"/>
                    <a:pt x="27" y="39"/>
                    <a:pt x="27" y="39"/>
                  </a:cubicBezTo>
                  <a:cubicBezTo>
                    <a:pt x="27" y="40"/>
                    <a:pt x="27" y="40"/>
                    <a:pt x="27" y="40"/>
                  </a:cubicBezTo>
                  <a:cubicBezTo>
                    <a:pt x="27" y="41"/>
                    <a:pt x="27" y="41"/>
                    <a:pt x="27" y="41"/>
                  </a:cubicBezTo>
                  <a:cubicBezTo>
                    <a:pt x="28" y="42"/>
                    <a:pt x="28" y="42"/>
                    <a:pt x="28" y="42"/>
                  </a:cubicBezTo>
                  <a:cubicBezTo>
                    <a:pt x="28" y="43"/>
                    <a:pt x="28" y="43"/>
                    <a:pt x="28" y="43"/>
                  </a:cubicBezTo>
                  <a:close/>
                  <a:moveTo>
                    <a:pt x="39" y="54"/>
                  </a:moveTo>
                  <a:cubicBezTo>
                    <a:pt x="39" y="54"/>
                    <a:pt x="39" y="54"/>
                    <a:pt x="39" y="54"/>
                  </a:cubicBezTo>
                  <a:cubicBezTo>
                    <a:pt x="38" y="54"/>
                    <a:pt x="38" y="54"/>
                    <a:pt x="38" y="54"/>
                  </a:cubicBezTo>
                  <a:cubicBezTo>
                    <a:pt x="38" y="53"/>
                    <a:pt x="38" y="53"/>
                    <a:pt x="38" y="53"/>
                  </a:cubicBezTo>
                  <a:cubicBezTo>
                    <a:pt x="39" y="53"/>
                    <a:pt x="39" y="53"/>
                    <a:pt x="39" y="53"/>
                  </a:cubicBezTo>
                  <a:cubicBezTo>
                    <a:pt x="39" y="53"/>
                    <a:pt x="39" y="53"/>
                    <a:pt x="39" y="53"/>
                  </a:cubicBezTo>
                  <a:cubicBezTo>
                    <a:pt x="40" y="52"/>
                    <a:pt x="40" y="52"/>
                    <a:pt x="40" y="52"/>
                  </a:cubicBezTo>
                  <a:cubicBezTo>
                    <a:pt x="40" y="52"/>
                    <a:pt x="40" y="52"/>
                    <a:pt x="40" y="52"/>
                  </a:cubicBezTo>
                  <a:cubicBezTo>
                    <a:pt x="41" y="53"/>
                    <a:pt x="41" y="53"/>
                    <a:pt x="41" y="53"/>
                  </a:cubicBezTo>
                  <a:cubicBezTo>
                    <a:pt x="40" y="54"/>
                    <a:pt x="40" y="54"/>
                    <a:pt x="40" y="54"/>
                  </a:cubicBezTo>
                  <a:lnTo>
                    <a:pt x="39" y="54"/>
                  </a:lnTo>
                  <a:close/>
                  <a:moveTo>
                    <a:pt x="6" y="56"/>
                  </a:moveTo>
                  <a:cubicBezTo>
                    <a:pt x="5" y="55"/>
                    <a:pt x="5" y="55"/>
                    <a:pt x="5" y="55"/>
                  </a:cubicBezTo>
                  <a:cubicBezTo>
                    <a:pt x="4" y="52"/>
                    <a:pt x="4" y="52"/>
                    <a:pt x="4" y="52"/>
                  </a:cubicBezTo>
                  <a:cubicBezTo>
                    <a:pt x="3" y="51"/>
                    <a:pt x="3" y="51"/>
                    <a:pt x="3" y="51"/>
                  </a:cubicBezTo>
                  <a:cubicBezTo>
                    <a:pt x="3" y="51"/>
                    <a:pt x="3" y="51"/>
                    <a:pt x="3" y="51"/>
                  </a:cubicBezTo>
                  <a:cubicBezTo>
                    <a:pt x="2" y="51"/>
                    <a:pt x="2" y="51"/>
                    <a:pt x="2" y="51"/>
                  </a:cubicBezTo>
                  <a:cubicBezTo>
                    <a:pt x="2" y="50"/>
                    <a:pt x="2" y="50"/>
                    <a:pt x="2" y="50"/>
                  </a:cubicBezTo>
                  <a:cubicBezTo>
                    <a:pt x="2" y="50"/>
                    <a:pt x="2" y="50"/>
                    <a:pt x="2" y="50"/>
                  </a:cubicBezTo>
                  <a:cubicBezTo>
                    <a:pt x="3" y="47"/>
                    <a:pt x="3" y="47"/>
                    <a:pt x="3" y="47"/>
                  </a:cubicBezTo>
                  <a:cubicBezTo>
                    <a:pt x="5" y="45"/>
                    <a:pt x="5" y="45"/>
                    <a:pt x="5" y="45"/>
                  </a:cubicBezTo>
                  <a:cubicBezTo>
                    <a:pt x="7" y="44"/>
                    <a:pt x="7" y="44"/>
                    <a:pt x="7" y="44"/>
                  </a:cubicBezTo>
                  <a:cubicBezTo>
                    <a:pt x="7" y="43"/>
                    <a:pt x="7" y="43"/>
                    <a:pt x="7" y="43"/>
                  </a:cubicBezTo>
                  <a:cubicBezTo>
                    <a:pt x="8" y="44"/>
                    <a:pt x="8" y="44"/>
                    <a:pt x="8" y="44"/>
                  </a:cubicBezTo>
                  <a:cubicBezTo>
                    <a:pt x="6" y="45"/>
                    <a:pt x="6" y="45"/>
                    <a:pt x="6" y="45"/>
                  </a:cubicBezTo>
                  <a:cubicBezTo>
                    <a:pt x="6" y="46"/>
                    <a:pt x="6" y="46"/>
                    <a:pt x="6" y="46"/>
                  </a:cubicBezTo>
                  <a:cubicBezTo>
                    <a:pt x="6" y="46"/>
                    <a:pt x="6" y="46"/>
                    <a:pt x="6" y="46"/>
                  </a:cubicBezTo>
                  <a:cubicBezTo>
                    <a:pt x="6" y="47"/>
                    <a:pt x="6" y="47"/>
                    <a:pt x="6" y="47"/>
                  </a:cubicBezTo>
                  <a:cubicBezTo>
                    <a:pt x="6" y="48"/>
                    <a:pt x="6" y="48"/>
                    <a:pt x="6" y="48"/>
                  </a:cubicBezTo>
                  <a:cubicBezTo>
                    <a:pt x="7" y="48"/>
                    <a:pt x="7" y="48"/>
                    <a:pt x="7" y="48"/>
                  </a:cubicBezTo>
                  <a:cubicBezTo>
                    <a:pt x="8" y="50"/>
                    <a:pt x="8" y="50"/>
                    <a:pt x="8" y="50"/>
                  </a:cubicBezTo>
                  <a:cubicBezTo>
                    <a:pt x="8" y="52"/>
                    <a:pt x="8" y="52"/>
                    <a:pt x="8" y="52"/>
                  </a:cubicBezTo>
                  <a:cubicBezTo>
                    <a:pt x="9" y="52"/>
                    <a:pt x="9" y="52"/>
                    <a:pt x="9" y="52"/>
                  </a:cubicBezTo>
                  <a:cubicBezTo>
                    <a:pt x="9" y="53"/>
                    <a:pt x="9" y="53"/>
                    <a:pt x="9" y="53"/>
                  </a:cubicBezTo>
                  <a:cubicBezTo>
                    <a:pt x="9" y="53"/>
                    <a:pt x="9" y="53"/>
                    <a:pt x="9" y="53"/>
                  </a:cubicBezTo>
                  <a:cubicBezTo>
                    <a:pt x="9" y="53"/>
                    <a:pt x="9" y="53"/>
                    <a:pt x="9" y="53"/>
                  </a:cubicBezTo>
                  <a:cubicBezTo>
                    <a:pt x="10" y="54"/>
                    <a:pt x="10" y="54"/>
                    <a:pt x="10" y="54"/>
                  </a:cubicBezTo>
                  <a:cubicBezTo>
                    <a:pt x="10" y="54"/>
                    <a:pt x="10" y="54"/>
                    <a:pt x="10" y="54"/>
                  </a:cubicBezTo>
                  <a:cubicBezTo>
                    <a:pt x="11" y="54"/>
                    <a:pt x="11" y="54"/>
                    <a:pt x="11" y="54"/>
                  </a:cubicBezTo>
                  <a:cubicBezTo>
                    <a:pt x="11" y="54"/>
                    <a:pt x="11" y="54"/>
                    <a:pt x="11" y="54"/>
                  </a:cubicBezTo>
                  <a:cubicBezTo>
                    <a:pt x="11" y="55"/>
                    <a:pt x="11" y="55"/>
                    <a:pt x="11" y="55"/>
                  </a:cubicBezTo>
                  <a:cubicBezTo>
                    <a:pt x="9" y="55"/>
                    <a:pt x="9" y="55"/>
                    <a:pt x="9" y="55"/>
                  </a:cubicBezTo>
                  <a:cubicBezTo>
                    <a:pt x="9" y="55"/>
                    <a:pt x="9" y="55"/>
                    <a:pt x="9" y="55"/>
                  </a:cubicBezTo>
                  <a:cubicBezTo>
                    <a:pt x="9" y="55"/>
                    <a:pt x="9" y="55"/>
                    <a:pt x="9" y="55"/>
                  </a:cubicBezTo>
                  <a:cubicBezTo>
                    <a:pt x="9" y="55"/>
                    <a:pt x="9" y="55"/>
                    <a:pt x="9" y="55"/>
                  </a:cubicBezTo>
                  <a:cubicBezTo>
                    <a:pt x="9" y="55"/>
                    <a:pt x="9" y="55"/>
                    <a:pt x="9" y="55"/>
                  </a:cubicBezTo>
                  <a:cubicBezTo>
                    <a:pt x="10" y="55"/>
                    <a:pt x="10" y="55"/>
                    <a:pt x="10" y="55"/>
                  </a:cubicBezTo>
                  <a:cubicBezTo>
                    <a:pt x="10" y="56"/>
                    <a:pt x="10" y="56"/>
                    <a:pt x="10" y="56"/>
                  </a:cubicBezTo>
                  <a:cubicBezTo>
                    <a:pt x="8" y="56"/>
                    <a:pt x="8" y="56"/>
                    <a:pt x="8" y="56"/>
                  </a:cubicBezTo>
                  <a:cubicBezTo>
                    <a:pt x="8" y="56"/>
                    <a:pt x="8" y="56"/>
                    <a:pt x="8" y="56"/>
                  </a:cubicBezTo>
                  <a:cubicBezTo>
                    <a:pt x="7" y="56"/>
                    <a:pt x="7" y="56"/>
                    <a:pt x="7" y="56"/>
                  </a:cubicBezTo>
                  <a:lnTo>
                    <a:pt x="6" y="56"/>
                  </a:lnTo>
                  <a:close/>
                  <a:moveTo>
                    <a:pt x="16" y="63"/>
                  </a:moveTo>
                  <a:cubicBezTo>
                    <a:pt x="15" y="63"/>
                    <a:pt x="15" y="63"/>
                    <a:pt x="15" y="63"/>
                  </a:cubicBezTo>
                  <a:cubicBezTo>
                    <a:pt x="15" y="63"/>
                    <a:pt x="15" y="63"/>
                    <a:pt x="15" y="63"/>
                  </a:cubicBezTo>
                  <a:cubicBezTo>
                    <a:pt x="14" y="62"/>
                    <a:pt x="14" y="62"/>
                    <a:pt x="14" y="62"/>
                  </a:cubicBezTo>
                  <a:cubicBezTo>
                    <a:pt x="15" y="61"/>
                    <a:pt x="15" y="61"/>
                    <a:pt x="15" y="61"/>
                  </a:cubicBezTo>
                  <a:cubicBezTo>
                    <a:pt x="15" y="61"/>
                    <a:pt x="15" y="61"/>
                    <a:pt x="15" y="61"/>
                  </a:cubicBezTo>
                  <a:cubicBezTo>
                    <a:pt x="16" y="60"/>
                    <a:pt x="16" y="60"/>
                    <a:pt x="16" y="60"/>
                  </a:cubicBezTo>
                  <a:cubicBezTo>
                    <a:pt x="16" y="61"/>
                    <a:pt x="16" y="61"/>
                    <a:pt x="16" y="61"/>
                  </a:cubicBezTo>
                  <a:cubicBezTo>
                    <a:pt x="16" y="61"/>
                    <a:pt x="16" y="61"/>
                    <a:pt x="16" y="61"/>
                  </a:cubicBezTo>
                  <a:cubicBezTo>
                    <a:pt x="17" y="62"/>
                    <a:pt x="17" y="62"/>
                    <a:pt x="17" y="62"/>
                  </a:cubicBezTo>
                  <a:cubicBezTo>
                    <a:pt x="16" y="63"/>
                    <a:pt x="16" y="63"/>
                    <a:pt x="16" y="63"/>
                  </a:cubicBezTo>
                  <a:close/>
                  <a:moveTo>
                    <a:pt x="24" y="63"/>
                  </a:moveTo>
                  <a:cubicBezTo>
                    <a:pt x="23" y="62"/>
                    <a:pt x="23" y="62"/>
                    <a:pt x="23" y="62"/>
                  </a:cubicBezTo>
                  <a:cubicBezTo>
                    <a:pt x="21" y="62"/>
                    <a:pt x="21" y="62"/>
                    <a:pt x="21" y="62"/>
                  </a:cubicBezTo>
                  <a:cubicBezTo>
                    <a:pt x="21" y="61"/>
                    <a:pt x="21" y="61"/>
                    <a:pt x="21" y="61"/>
                  </a:cubicBezTo>
                  <a:cubicBezTo>
                    <a:pt x="20" y="61"/>
                    <a:pt x="20" y="61"/>
                    <a:pt x="20" y="61"/>
                  </a:cubicBezTo>
                  <a:cubicBezTo>
                    <a:pt x="21" y="61"/>
                    <a:pt x="21" y="61"/>
                    <a:pt x="21" y="61"/>
                  </a:cubicBezTo>
                  <a:cubicBezTo>
                    <a:pt x="21" y="60"/>
                    <a:pt x="21" y="60"/>
                    <a:pt x="21" y="60"/>
                  </a:cubicBezTo>
                  <a:cubicBezTo>
                    <a:pt x="22" y="61"/>
                    <a:pt x="22" y="61"/>
                    <a:pt x="22" y="61"/>
                  </a:cubicBezTo>
                  <a:cubicBezTo>
                    <a:pt x="23" y="61"/>
                    <a:pt x="23" y="61"/>
                    <a:pt x="23" y="61"/>
                  </a:cubicBezTo>
                  <a:cubicBezTo>
                    <a:pt x="24" y="60"/>
                    <a:pt x="24" y="60"/>
                    <a:pt x="24" y="60"/>
                  </a:cubicBezTo>
                  <a:cubicBezTo>
                    <a:pt x="24" y="60"/>
                    <a:pt x="24" y="60"/>
                    <a:pt x="24" y="60"/>
                  </a:cubicBezTo>
                  <a:cubicBezTo>
                    <a:pt x="25" y="61"/>
                    <a:pt x="25" y="61"/>
                    <a:pt x="25" y="61"/>
                  </a:cubicBezTo>
                  <a:cubicBezTo>
                    <a:pt x="25" y="61"/>
                    <a:pt x="25" y="61"/>
                    <a:pt x="25" y="61"/>
                  </a:cubicBezTo>
                  <a:cubicBezTo>
                    <a:pt x="26" y="62"/>
                    <a:pt x="26" y="62"/>
                    <a:pt x="26" y="62"/>
                  </a:cubicBezTo>
                  <a:cubicBezTo>
                    <a:pt x="26" y="62"/>
                    <a:pt x="26" y="62"/>
                    <a:pt x="26" y="62"/>
                  </a:cubicBezTo>
                  <a:cubicBezTo>
                    <a:pt x="26" y="63"/>
                    <a:pt x="26" y="63"/>
                    <a:pt x="26" y="63"/>
                  </a:cubicBezTo>
                  <a:cubicBezTo>
                    <a:pt x="26" y="63"/>
                    <a:pt x="26" y="63"/>
                    <a:pt x="26" y="63"/>
                  </a:cubicBezTo>
                  <a:cubicBezTo>
                    <a:pt x="26" y="63"/>
                    <a:pt x="26" y="63"/>
                    <a:pt x="26" y="63"/>
                  </a:cubicBezTo>
                  <a:lnTo>
                    <a:pt x="24" y="63"/>
                  </a:lnTo>
                  <a:close/>
                  <a:moveTo>
                    <a:pt x="18" y="71"/>
                  </a:moveTo>
                  <a:cubicBezTo>
                    <a:pt x="17" y="71"/>
                    <a:pt x="17" y="71"/>
                    <a:pt x="17" y="71"/>
                  </a:cubicBezTo>
                  <a:cubicBezTo>
                    <a:pt x="16" y="70"/>
                    <a:pt x="16" y="70"/>
                    <a:pt x="16" y="70"/>
                  </a:cubicBezTo>
                  <a:cubicBezTo>
                    <a:pt x="16" y="68"/>
                    <a:pt x="16" y="68"/>
                    <a:pt x="16" y="68"/>
                  </a:cubicBezTo>
                  <a:cubicBezTo>
                    <a:pt x="15" y="66"/>
                    <a:pt x="15" y="66"/>
                    <a:pt x="15" y="66"/>
                  </a:cubicBezTo>
                  <a:cubicBezTo>
                    <a:pt x="16" y="65"/>
                    <a:pt x="16" y="65"/>
                    <a:pt x="16" y="65"/>
                  </a:cubicBezTo>
                  <a:cubicBezTo>
                    <a:pt x="16" y="65"/>
                    <a:pt x="16" y="65"/>
                    <a:pt x="16" y="65"/>
                  </a:cubicBezTo>
                  <a:cubicBezTo>
                    <a:pt x="17" y="65"/>
                    <a:pt x="17" y="65"/>
                    <a:pt x="17" y="65"/>
                  </a:cubicBezTo>
                  <a:cubicBezTo>
                    <a:pt x="17" y="66"/>
                    <a:pt x="17" y="66"/>
                    <a:pt x="17" y="66"/>
                  </a:cubicBezTo>
                  <a:cubicBezTo>
                    <a:pt x="18" y="66"/>
                    <a:pt x="18" y="66"/>
                    <a:pt x="18" y="66"/>
                  </a:cubicBezTo>
                  <a:cubicBezTo>
                    <a:pt x="18" y="67"/>
                    <a:pt x="18" y="67"/>
                    <a:pt x="18" y="67"/>
                  </a:cubicBezTo>
                  <a:cubicBezTo>
                    <a:pt x="18" y="69"/>
                    <a:pt x="18" y="69"/>
                    <a:pt x="18" y="69"/>
                  </a:cubicBezTo>
                  <a:cubicBezTo>
                    <a:pt x="18" y="70"/>
                    <a:pt x="18" y="70"/>
                    <a:pt x="18" y="70"/>
                  </a:cubicBezTo>
                  <a:cubicBezTo>
                    <a:pt x="18" y="71"/>
                    <a:pt x="18" y="71"/>
                    <a:pt x="18" y="71"/>
                  </a:cubicBezTo>
                  <a:cubicBezTo>
                    <a:pt x="19" y="71"/>
                    <a:pt x="19" y="71"/>
                    <a:pt x="19" y="71"/>
                  </a:cubicBezTo>
                  <a:lnTo>
                    <a:pt x="18" y="71"/>
                  </a:lnTo>
                  <a:close/>
                  <a:moveTo>
                    <a:pt x="36" y="68"/>
                  </a:moveTo>
                  <a:cubicBezTo>
                    <a:pt x="36" y="70"/>
                    <a:pt x="36" y="70"/>
                    <a:pt x="36" y="70"/>
                  </a:cubicBezTo>
                  <a:cubicBezTo>
                    <a:pt x="35" y="71"/>
                    <a:pt x="35" y="71"/>
                    <a:pt x="35" y="71"/>
                  </a:cubicBezTo>
                  <a:cubicBezTo>
                    <a:pt x="32" y="72"/>
                    <a:pt x="32" y="72"/>
                    <a:pt x="32" y="72"/>
                  </a:cubicBezTo>
                  <a:cubicBezTo>
                    <a:pt x="31" y="72"/>
                    <a:pt x="31" y="72"/>
                    <a:pt x="31" y="72"/>
                  </a:cubicBezTo>
                  <a:cubicBezTo>
                    <a:pt x="30" y="72"/>
                    <a:pt x="30" y="72"/>
                    <a:pt x="30" y="72"/>
                  </a:cubicBezTo>
                  <a:cubicBezTo>
                    <a:pt x="29" y="71"/>
                    <a:pt x="29" y="71"/>
                    <a:pt x="29" y="71"/>
                  </a:cubicBezTo>
                  <a:cubicBezTo>
                    <a:pt x="28" y="70"/>
                    <a:pt x="28" y="70"/>
                    <a:pt x="28" y="70"/>
                  </a:cubicBezTo>
                  <a:cubicBezTo>
                    <a:pt x="27" y="68"/>
                    <a:pt x="27" y="68"/>
                    <a:pt x="27" y="68"/>
                  </a:cubicBezTo>
                  <a:cubicBezTo>
                    <a:pt x="27" y="67"/>
                    <a:pt x="27" y="67"/>
                    <a:pt x="27" y="67"/>
                  </a:cubicBezTo>
                  <a:cubicBezTo>
                    <a:pt x="28" y="67"/>
                    <a:pt x="28" y="67"/>
                    <a:pt x="28" y="67"/>
                  </a:cubicBezTo>
                  <a:cubicBezTo>
                    <a:pt x="28" y="66"/>
                    <a:pt x="28" y="66"/>
                    <a:pt x="28" y="66"/>
                  </a:cubicBezTo>
                  <a:cubicBezTo>
                    <a:pt x="29" y="66"/>
                    <a:pt x="29" y="66"/>
                    <a:pt x="29" y="66"/>
                  </a:cubicBezTo>
                  <a:cubicBezTo>
                    <a:pt x="31" y="66"/>
                    <a:pt x="31" y="66"/>
                    <a:pt x="31" y="66"/>
                  </a:cubicBezTo>
                  <a:cubicBezTo>
                    <a:pt x="32" y="66"/>
                    <a:pt x="32" y="66"/>
                    <a:pt x="32" y="66"/>
                  </a:cubicBezTo>
                  <a:cubicBezTo>
                    <a:pt x="32" y="65"/>
                    <a:pt x="32" y="65"/>
                    <a:pt x="32" y="65"/>
                  </a:cubicBezTo>
                  <a:cubicBezTo>
                    <a:pt x="33" y="65"/>
                    <a:pt x="33" y="65"/>
                    <a:pt x="33" y="65"/>
                  </a:cubicBezTo>
                  <a:cubicBezTo>
                    <a:pt x="34" y="65"/>
                    <a:pt x="34" y="65"/>
                    <a:pt x="34" y="65"/>
                  </a:cubicBezTo>
                  <a:cubicBezTo>
                    <a:pt x="35" y="65"/>
                    <a:pt x="35" y="65"/>
                    <a:pt x="35" y="65"/>
                  </a:cubicBezTo>
                  <a:cubicBezTo>
                    <a:pt x="35" y="64"/>
                    <a:pt x="35" y="64"/>
                    <a:pt x="35" y="64"/>
                  </a:cubicBezTo>
                  <a:cubicBezTo>
                    <a:pt x="36" y="64"/>
                    <a:pt x="36" y="64"/>
                    <a:pt x="36" y="64"/>
                  </a:cubicBezTo>
                  <a:cubicBezTo>
                    <a:pt x="36" y="63"/>
                    <a:pt x="36" y="63"/>
                    <a:pt x="36" y="63"/>
                  </a:cubicBezTo>
                  <a:cubicBezTo>
                    <a:pt x="38" y="63"/>
                    <a:pt x="38" y="63"/>
                    <a:pt x="38" y="63"/>
                  </a:cubicBezTo>
                  <a:cubicBezTo>
                    <a:pt x="38" y="64"/>
                    <a:pt x="38" y="64"/>
                    <a:pt x="38" y="64"/>
                  </a:cubicBezTo>
                  <a:cubicBezTo>
                    <a:pt x="38" y="65"/>
                    <a:pt x="38" y="65"/>
                    <a:pt x="38" y="65"/>
                  </a:cubicBezTo>
                  <a:cubicBezTo>
                    <a:pt x="38" y="66"/>
                    <a:pt x="38" y="66"/>
                    <a:pt x="38" y="66"/>
                  </a:cubicBezTo>
                  <a:cubicBezTo>
                    <a:pt x="37" y="67"/>
                    <a:pt x="37" y="67"/>
                    <a:pt x="37" y="67"/>
                  </a:cubicBezTo>
                  <a:lnTo>
                    <a:pt x="36" y="68"/>
                  </a:lnTo>
                  <a:close/>
                  <a:moveTo>
                    <a:pt x="39" y="76"/>
                  </a:moveTo>
                  <a:cubicBezTo>
                    <a:pt x="39" y="75"/>
                    <a:pt x="39" y="75"/>
                    <a:pt x="39" y="75"/>
                  </a:cubicBezTo>
                  <a:cubicBezTo>
                    <a:pt x="39" y="75"/>
                    <a:pt x="39" y="75"/>
                    <a:pt x="39" y="75"/>
                  </a:cubicBezTo>
                  <a:cubicBezTo>
                    <a:pt x="40" y="75"/>
                    <a:pt x="40" y="75"/>
                    <a:pt x="40" y="75"/>
                  </a:cubicBezTo>
                  <a:cubicBezTo>
                    <a:pt x="41" y="75"/>
                    <a:pt x="41" y="75"/>
                    <a:pt x="41" y="75"/>
                  </a:cubicBezTo>
                  <a:lnTo>
                    <a:pt x="39" y="76"/>
                  </a:lnTo>
                  <a:close/>
                  <a:moveTo>
                    <a:pt x="25" y="76"/>
                  </a:moveTo>
                  <a:cubicBezTo>
                    <a:pt x="24" y="76"/>
                    <a:pt x="24" y="76"/>
                    <a:pt x="24" y="76"/>
                  </a:cubicBezTo>
                  <a:cubicBezTo>
                    <a:pt x="24" y="75"/>
                    <a:pt x="24" y="75"/>
                    <a:pt x="24" y="75"/>
                  </a:cubicBezTo>
                  <a:cubicBezTo>
                    <a:pt x="25" y="75"/>
                    <a:pt x="25" y="75"/>
                    <a:pt x="25" y="75"/>
                  </a:cubicBezTo>
                  <a:cubicBezTo>
                    <a:pt x="26" y="76"/>
                    <a:pt x="26" y="76"/>
                    <a:pt x="26" y="76"/>
                  </a:cubicBezTo>
                  <a:lnTo>
                    <a:pt x="25" y="76"/>
                  </a:lnTo>
                  <a:close/>
                  <a:moveTo>
                    <a:pt x="19" y="81"/>
                  </a:moveTo>
                  <a:cubicBezTo>
                    <a:pt x="18" y="81"/>
                    <a:pt x="18" y="81"/>
                    <a:pt x="18" y="81"/>
                  </a:cubicBezTo>
                  <a:cubicBezTo>
                    <a:pt x="18" y="81"/>
                    <a:pt x="18" y="81"/>
                    <a:pt x="18" y="81"/>
                  </a:cubicBezTo>
                  <a:cubicBezTo>
                    <a:pt x="17" y="81"/>
                    <a:pt x="17" y="81"/>
                    <a:pt x="17" y="81"/>
                  </a:cubicBezTo>
                  <a:cubicBezTo>
                    <a:pt x="16" y="80"/>
                    <a:pt x="16" y="80"/>
                    <a:pt x="16" y="80"/>
                  </a:cubicBezTo>
                  <a:cubicBezTo>
                    <a:pt x="14" y="78"/>
                    <a:pt x="14" y="78"/>
                    <a:pt x="14" y="78"/>
                  </a:cubicBezTo>
                  <a:cubicBezTo>
                    <a:pt x="14" y="78"/>
                    <a:pt x="14" y="78"/>
                    <a:pt x="14" y="78"/>
                  </a:cubicBezTo>
                  <a:cubicBezTo>
                    <a:pt x="15" y="76"/>
                    <a:pt x="15" y="76"/>
                    <a:pt x="15" y="76"/>
                  </a:cubicBezTo>
                  <a:cubicBezTo>
                    <a:pt x="15" y="76"/>
                    <a:pt x="15" y="76"/>
                    <a:pt x="15" y="76"/>
                  </a:cubicBezTo>
                  <a:cubicBezTo>
                    <a:pt x="16" y="76"/>
                    <a:pt x="16" y="76"/>
                    <a:pt x="16" y="76"/>
                  </a:cubicBezTo>
                  <a:cubicBezTo>
                    <a:pt x="18" y="76"/>
                    <a:pt x="18" y="76"/>
                    <a:pt x="18" y="76"/>
                  </a:cubicBezTo>
                  <a:cubicBezTo>
                    <a:pt x="18" y="76"/>
                    <a:pt x="18" y="76"/>
                    <a:pt x="18" y="76"/>
                  </a:cubicBezTo>
                  <a:cubicBezTo>
                    <a:pt x="17" y="77"/>
                    <a:pt x="17" y="77"/>
                    <a:pt x="17" y="77"/>
                  </a:cubicBezTo>
                  <a:cubicBezTo>
                    <a:pt x="18" y="77"/>
                    <a:pt x="18" y="77"/>
                    <a:pt x="18" y="77"/>
                  </a:cubicBezTo>
                  <a:cubicBezTo>
                    <a:pt x="19" y="77"/>
                    <a:pt x="19" y="77"/>
                    <a:pt x="19" y="77"/>
                  </a:cubicBezTo>
                  <a:cubicBezTo>
                    <a:pt x="19" y="78"/>
                    <a:pt x="19" y="78"/>
                    <a:pt x="19" y="78"/>
                  </a:cubicBezTo>
                  <a:cubicBezTo>
                    <a:pt x="20" y="79"/>
                    <a:pt x="20" y="79"/>
                    <a:pt x="20" y="79"/>
                  </a:cubicBezTo>
                  <a:cubicBezTo>
                    <a:pt x="20" y="79"/>
                    <a:pt x="20" y="79"/>
                    <a:pt x="20" y="79"/>
                  </a:cubicBezTo>
                  <a:cubicBezTo>
                    <a:pt x="20" y="80"/>
                    <a:pt x="20" y="80"/>
                    <a:pt x="20" y="80"/>
                  </a:cubicBezTo>
                  <a:cubicBezTo>
                    <a:pt x="19" y="80"/>
                    <a:pt x="19" y="80"/>
                    <a:pt x="19" y="80"/>
                  </a:cubicBezTo>
                  <a:cubicBezTo>
                    <a:pt x="19" y="81"/>
                    <a:pt x="19" y="81"/>
                    <a:pt x="19" y="81"/>
                  </a:cubicBezTo>
                  <a:close/>
                  <a:moveTo>
                    <a:pt x="242" y="78"/>
                  </a:moveTo>
                  <a:cubicBezTo>
                    <a:pt x="242" y="78"/>
                    <a:pt x="242" y="78"/>
                    <a:pt x="242" y="78"/>
                  </a:cubicBezTo>
                  <a:cubicBezTo>
                    <a:pt x="242" y="77"/>
                    <a:pt x="242" y="77"/>
                    <a:pt x="242" y="77"/>
                  </a:cubicBezTo>
                  <a:cubicBezTo>
                    <a:pt x="241" y="78"/>
                    <a:pt x="241" y="78"/>
                    <a:pt x="241" y="78"/>
                  </a:cubicBezTo>
                  <a:cubicBezTo>
                    <a:pt x="240" y="78"/>
                    <a:pt x="240" y="78"/>
                    <a:pt x="240" y="78"/>
                  </a:cubicBezTo>
                  <a:cubicBezTo>
                    <a:pt x="240" y="78"/>
                    <a:pt x="240" y="78"/>
                    <a:pt x="240" y="78"/>
                  </a:cubicBezTo>
                  <a:cubicBezTo>
                    <a:pt x="239" y="78"/>
                    <a:pt x="239" y="78"/>
                    <a:pt x="239" y="78"/>
                  </a:cubicBezTo>
                  <a:cubicBezTo>
                    <a:pt x="238" y="79"/>
                    <a:pt x="238" y="79"/>
                    <a:pt x="238" y="79"/>
                  </a:cubicBezTo>
                  <a:cubicBezTo>
                    <a:pt x="237" y="78"/>
                    <a:pt x="237" y="78"/>
                    <a:pt x="237" y="78"/>
                  </a:cubicBezTo>
                  <a:cubicBezTo>
                    <a:pt x="237" y="78"/>
                    <a:pt x="237" y="78"/>
                    <a:pt x="237" y="78"/>
                  </a:cubicBezTo>
                  <a:cubicBezTo>
                    <a:pt x="237" y="78"/>
                    <a:pt x="237" y="78"/>
                    <a:pt x="237" y="78"/>
                  </a:cubicBezTo>
                  <a:cubicBezTo>
                    <a:pt x="238" y="79"/>
                    <a:pt x="238" y="79"/>
                    <a:pt x="238" y="79"/>
                  </a:cubicBezTo>
                  <a:cubicBezTo>
                    <a:pt x="238" y="79"/>
                    <a:pt x="238" y="79"/>
                    <a:pt x="238" y="79"/>
                  </a:cubicBezTo>
                  <a:cubicBezTo>
                    <a:pt x="239" y="79"/>
                    <a:pt x="239" y="79"/>
                    <a:pt x="239" y="79"/>
                  </a:cubicBezTo>
                  <a:cubicBezTo>
                    <a:pt x="239" y="80"/>
                    <a:pt x="239" y="80"/>
                    <a:pt x="239" y="80"/>
                  </a:cubicBezTo>
                  <a:cubicBezTo>
                    <a:pt x="239" y="80"/>
                    <a:pt x="239" y="80"/>
                    <a:pt x="239" y="80"/>
                  </a:cubicBezTo>
                  <a:cubicBezTo>
                    <a:pt x="237" y="79"/>
                    <a:pt x="237" y="79"/>
                    <a:pt x="237" y="79"/>
                  </a:cubicBezTo>
                  <a:cubicBezTo>
                    <a:pt x="236" y="79"/>
                    <a:pt x="236" y="79"/>
                    <a:pt x="236" y="79"/>
                  </a:cubicBezTo>
                  <a:cubicBezTo>
                    <a:pt x="236" y="75"/>
                    <a:pt x="236" y="75"/>
                    <a:pt x="236" y="75"/>
                  </a:cubicBezTo>
                  <a:cubicBezTo>
                    <a:pt x="237" y="74"/>
                    <a:pt x="237" y="74"/>
                    <a:pt x="237" y="74"/>
                  </a:cubicBezTo>
                  <a:cubicBezTo>
                    <a:pt x="237" y="73"/>
                    <a:pt x="237" y="73"/>
                    <a:pt x="237" y="73"/>
                  </a:cubicBezTo>
                  <a:cubicBezTo>
                    <a:pt x="238" y="70"/>
                    <a:pt x="238" y="70"/>
                    <a:pt x="238" y="70"/>
                  </a:cubicBezTo>
                  <a:cubicBezTo>
                    <a:pt x="238" y="70"/>
                    <a:pt x="238" y="70"/>
                    <a:pt x="238" y="70"/>
                  </a:cubicBezTo>
                  <a:cubicBezTo>
                    <a:pt x="239" y="70"/>
                    <a:pt x="239" y="70"/>
                    <a:pt x="239" y="70"/>
                  </a:cubicBezTo>
                  <a:cubicBezTo>
                    <a:pt x="239" y="69"/>
                    <a:pt x="239" y="69"/>
                    <a:pt x="239" y="69"/>
                  </a:cubicBezTo>
                  <a:cubicBezTo>
                    <a:pt x="239" y="68"/>
                    <a:pt x="239" y="68"/>
                    <a:pt x="239" y="68"/>
                  </a:cubicBezTo>
                  <a:cubicBezTo>
                    <a:pt x="241" y="67"/>
                    <a:pt x="241" y="67"/>
                    <a:pt x="241" y="67"/>
                  </a:cubicBezTo>
                  <a:cubicBezTo>
                    <a:pt x="245" y="67"/>
                    <a:pt x="245" y="67"/>
                    <a:pt x="245" y="67"/>
                  </a:cubicBezTo>
                  <a:cubicBezTo>
                    <a:pt x="248" y="68"/>
                    <a:pt x="248" y="68"/>
                    <a:pt x="248" y="68"/>
                  </a:cubicBezTo>
                  <a:cubicBezTo>
                    <a:pt x="251" y="68"/>
                    <a:pt x="251" y="68"/>
                    <a:pt x="251" y="68"/>
                  </a:cubicBezTo>
                  <a:cubicBezTo>
                    <a:pt x="252" y="69"/>
                    <a:pt x="252" y="69"/>
                    <a:pt x="252" y="69"/>
                  </a:cubicBezTo>
                  <a:cubicBezTo>
                    <a:pt x="252" y="70"/>
                    <a:pt x="252" y="70"/>
                    <a:pt x="252" y="70"/>
                  </a:cubicBezTo>
                  <a:cubicBezTo>
                    <a:pt x="255" y="71"/>
                    <a:pt x="255" y="71"/>
                    <a:pt x="255" y="71"/>
                  </a:cubicBezTo>
                  <a:cubicBezTo>
                    <a:pt x="255" y="71"/>
                    <a:pt x="255" y="71"/>
                    <a:pt x="255" y="71"/>
                  </a:cubicBezTo>
                  <a:cubicBezTo>
                    <a:pt x="257" y="72"/>
                    <a:pt x="257" y="72"/>
                    <a:pt x="257" y="72"/>
                  </a:cubicBezTo>
                  <a:cubicBezTo>
                    <a:pt x="257" y="75"/>
                    <a:pt x="257" y="75"/>
                    <a:pt x="257" y="75"/>
                  </a:cubicBezTo>
                  <a:cubicBezTo>
                    <a:pt x="259" y="76"/>
                    <a:pt x="259" y="76"/>
                    <a:pt x="259" y="76"/>
                  </a:cubicBezTo>
                  <a:cubicBezTo>
                    <a:pt x="259" y="77"/>
                    <a:pt x="259" y="77"/>
                    <a:pt x="259" y="77"/>
                  </a:cubicBezTo>
                  <a:cubicBezTo>
                    <a:pt x="259" y="77"/>
                    <a:pt x="259" y="77"/>
                    <a:pt x="259" y="77"/>
                  </a:cubicBezTo>
                  <a:cubicBezTo>
                    <a:pt x="260" y="78"/>
                    <a:pt x="260" y="78"/>
                    <a:pt x="260" y="78"/>
                  </a:cubicBezTo>
                  <a:cubicBezTo>
                    <a:pt x="260" y="79"/>
                    <a:pt x="260" y="79"/>
                    <a:pt x="260" y="79"/>
                  </a:cubicBezTo>
                  <a:cubicBezTo>
                    <a:pt x="260" y="79"/>
                    <a:pt x="260" y="79"/>
                    <a:pt x="260" y="79"/>
                  </a:cubicBezTo>
                  <a:cubicBezTo>
                    <a:pt x="261" y="80"/>
                    <a:pt x="261" y="80"/>
                    <a:pt x="261" y="80"/>
                  </a:cubicBezTo>
                  <a:cubicBezTo>
                    <a:pt x="261" y="80"/>
                    <a:pt x="261" y="80"/>
                    <a:pt x="261" y="80"/>
                  </a:cubicBezTo>
                  <a:cubicBezTo>
                    <a:pt x="262" y="82"/>
                    <a:pt x="262" y="82"/>
                    <a:pt x="262" y="82"/>
                  </a:cubicBezTo>
                  <a:cubicBezTo>
                    <a:pt x="262" y="82"/>
                    <a:pt x="262" y="82"/>
                    <a:pt x="262" y="82"/>
                  </a:cubicBezTo>
                  <a:cubicBezTo>
                    <a:pt x="262" y="83"/>
                    <a:pt x="262" y="83"/>
                    <a:pt x="262" y="83"/>
                  </a:cubicBezTo>
                  <a:cubicBezTo>
                    <a:pt x="263" y="83"/>
                    <a:pt x="263" y="83"/>
                    <a:pt x="263" y="83"/>
                  </a:cubicBezTo>
                  <a:cubicBezTo>
                    <a:pt x="263" y="84"/>
                    <a:pt x="263" y="84"/>
                    <a:pt x="263" y="84"/>
                  </a:cubicBezTo>
                  <a:cubicBezTo>
                    <a:pt x="260" y="84"/>
                    <a:pt x="260" y="84"/>
                    <a:pt x="260" y="84"/>
                  </a:cubicBezTo>
                  <a:cubicBezTo>
                    <a:pt x="257" y="83"/>
                    <a:pt x="257" y="83"/>
                    <a:pt x="257" y="83"/>
                  </a:cubicBezTo>
                  <a:cubicBezTo>
                    <a:pt x="255" y="82"/>
                    <a:pt x="255" y="82"/>
                    <a:pt x="255" y="82"/>
                  </a:cubicBezTo>
                  <a:cubicBezTo>
                    <a:pt x="253" y="83"/>
                    <a:pt x="253" y="83"/>
                    <a:pt x="253" y="83"/>
                  </a:cubicBezTo>
                  <a:cubicBezTo>
                    <a:pt x="252" y="83"/>
                    <a:pt x="252" y="83"/>
                    <a:pt x="252" y="83"/>
                  </a:cubicBezTo>
                  <a:cubicBezTo>
                    <a:pt x="253" y="83"/>
                    <a:pt x="253" y="83"/>
                    <a:pt x="253" y="83"/>
                  </a:cubicBezTo>
                  <a:cubicBezTo>
                    <a:pt x="253" y="83"/>
                    <a:pt x="253" y="83"/>
                    <a:pt x="253" y="83"/>
                  </a:cubicBezTo>
                  <a:cubicBezTo>
                    <a:pt x="254" y="83"/>
                    <a:pt x="254" y="83"/>
                    <a:pt x="254" y="83"/>
                  </a:cubicBezTo>
                  <a:cubicBezTo>
                    <a:pt x="254" y="82"/>
                    <a:pt x="254" y="82"/>
                    <a:pt x="254" y="82"/>
                  </a:cubicBezTo>
                  <a:cubicBezTo>
                    <a:pt x="253" y="82"/>
                    <a:pt x="253" y="82"/>
                    <a:pt x="253" y="82"/>
                  </a:cubicBezTo>
                  <a:cubicBezTo>
                    <a:pt x="252" y="82"/>
                    <a:pt x="252" y="82"/>
                    <a:pt x="252" y="82"/>
                  </a:cubicBezTo>
                  <a:cubicBezTo>
                    <a:pt x="252" y="82"/>
                    <a:pt x="252" y="82"/>
                    <a:pt x="252" y="82"/>
                  </a:cubicBezTo>
                  <a:cubicBezTo>
                    <a:pt x="251" y="82"/>
                    <a:pt x="251" y="82"/>
                    <a:pt x="251" y="82"/>
                  </a:cubicBezTo>
                  <a:cubicBezTo>
                    <a:pt x="250" y="82"/>
                    <a:pt x="250" y="82"/>
                    <a:pt x="250" y="82"/>
                  </a:cubicBezTo>
                  <a:cubicBezTo>
                    <a:pt x="250" y="83"/>
                    <a:pt x="250" y="83"/>
                    <a:pt x="250" y="83"/>
                  </a:cubicBezTo>
                  <a:cubicBezTo>
                    <a:pt x="251" y="83"/>
                    <a:pt x="251" y="83"/>
                    <a:pt x="251" y="83"/>
                  </a:cubicBezTo>
                  <a:cubicBezTo>
                    <a:pt x="252" y="83"/>
                    <a:pt x="252" y="83"/>
                    <a:pt x="252" y="83"/>
                  </a:cubicBezTo>
                  <a:cubicBezTo>
                    <a:pt x="251" y="84"/>
                    <a:pt x="251" y="84"/>
                    <a:pt x="251" y="84"/>
                  </a:cubicBezTo>
                  <a:cubicBezTo>
                    <a:pt x="250" y="84"/>
                    <a:pt x="250" y="84"/>
                    <a:pt x="250" y="84"/>
                  </a:cubicBezTo>
                  <a:cubicBezTo>
                    <a:pt x="246" y="84"/>
                    <a:pt x="246" y="84"/>
                    <a:pt x="246" y="84"/>
                  </a:cubicBezTo>
                  <a:cubicBezTo>
                    <a:pt x="246" y="84"/>
                    <a:pt x="246" y="84"/>
                    <a:pt x="246" y="84"/>
                  </a:cubicBezTo>
                  <a:cubicBezTo>
                    <a:pt x="246" y="84"/>
                    <a:pt x="246" y="84"/>
                    <a:pt x="246" y="84"/>
                  </a:cubicBezTo>
                  <a:cubicBezTo>
                    <a:pt x="245" y="83"/>
                    <a:pt x="245" y="83"/>
                    <a:pt x="245" y="83"/>
                  </a:cubicBezTo>
                  <a:cubicBezTo>
                    <a:pt x="244" y="83"/>
                    <a:pt x="244" y="83"/>
                    <a:pt x="244" y="83"/>
                  </a:cubicBezTo>
                  <a:cubicBezTo>
                    <a:pt x="244" y="82"/>
                    <a:pt x="244" y="82"/>
                    <a:pt x="244" y="82"/>
                  </a:cubicBezTo>
                  <a:cubicBezTo>
                    <a:pt x="244" y="82"/>
                    <a:pt x="244" y="82"/>
                    <a:pt x="244" y="82"/>
                  </a:cubicBezTo>
                  <a:cubicBezTo>
                    <a:pt x="244" y="81"/>
                    <a:pt x="244" y="81"/>
                    <a:pt x="244" y="81"/>
                  </a:cubicBezTo>
                  <a:cubicBezTo>
                    <a:pt x="244" y="81"/>
                    <a:pt x="244" y="81"/>
                    <a:pt x="244" y="81"/>
                  </a:cubicBezTo>
                  <a:cubicBezTo>
                    <a:pt x="244" y="80"/>
                    <a:pt x="244" y="80"/>
                    <a:pt x="244" y="80"/>
                  </a:cubicBezTo>
                  <a:cubicBezTo>
                    <a:pt x="244" y="80"/>
                    <a:pt x="244" y="80"/>
                    <a:pt x="244" y="80"/>
                  </a:cubicBezTo>
                  <a:cubicBezTo>
                    <a:pt x="243" y="80"/>
                    <a:pt x="243" y="80"/>
                    <a:pt x="243" y="80"/>
                  </a:cubicBezTo>
                  <a:cubicBezTo>
                    <a:pt x="243" y="79"/>
                    <a:pt x="243" y="79"/>
                    <a:pt x="243" y="79"/>
                  </a:cubicBezTo>
                  <a:cubicBezTo>
                    <a:pt x="244" y="79"/>
                    <a:pt x="244" y="79"/>
                    <a:pt x="244" y="79"/>
                  </a:cubicBezTo>
                  <a:cubicBezTo>
                    <a:pt x="244" y="78"/>
                    <a:pt x="244" y="78"/>
                    <a:pt x="244" y="78"/>
                  </a:cubicBezTo>
                  <a:cubicBezTo>
                    <a:pt x="243" y="78"/>
                    <a:pt x="243" y="78"/>
                    <a:pt x="243" y="78"/>
                  </a:cubicBezTo>
                  <a:cubicBezTo>
                    <a:pt x="243" y="78"/>
                    <a:pt x="243" y="78"/>
                    <a:pt x="243" y="78"/>
                  </a:cubicBezTo>
                  <a:cubicBezTo>
                    <a:pt x="243" y="78"/>
                    <a:pt x="243" y="78"/>
                    <a:pt x="243" y="78"/>
                  </a:cubicBezTo>
                  <a:lnTo>
                    <a:pt x="242" y="78"/>
                  </a:lnTo>
                  <a:close/>
                  <a:moveTo>
                    <a:pt x="107" y="174"/>
                  </a:moveTo>
                  <a:cubicBezTo>
                    <a:pt x="108" y="176"/>
                    <a:pt x="108" y="176"/>
                    <a:pt x="108" y="176"/>
                  </a:cubicBezTo>
                  <a:cubicBezTo>
                    <a:pt x="109" y="176"/>
                    <a:pt x="109" y="176"/>
                    <a:pt x="109" y="176"/>
                  </a:cubicBezTo>
                  <a:cubicBezTo>
                    <a:pt x="109" y="179"/>
                    <a:pt x="109" y="179"/>
                    <a:pt x="109" y="179"/>
                  </a:cubicBezTo>
                  <a:cubicBezTo>
                    <a:pt x="108" y="179"/>
                    <a:pt x="108" y="179"/>
                    <a:pt x="108" y="179"/>
                  </a:cubicBezTo>
                  <a:cubicBezTo>
                    <a:pt x="107" y="175"/>
                    <a:pt x="107" y="175"/>
                    <a:pt x="107" y="175"/>
                  </a:cubicBezTo>
                  <a:lnTo>
                    <a:pt x="107" y="174"/>
                  </a:lnTo>
                  <a:close/>
                  <a:moveTo>
                    <a:pt x="114" y="189"/>
                  </a:moveTo>
                  <a:cubicBezTo>
                    <a:pt x="113" y="188"/>
                    <a:pt x="113" y="188"/>
                    <a:pt x="113" y="188"/>
                  </a:cubicBezTo>
                  <a:cubicBezTo>
                    <a:pt x="113" y="187"/>
                    <a:pt x="113" y="187"/>
                    <a:pt x="113" y="187"/>
                  </a:cubicBezTo>
                  <a:cubicBezTo>
                    <a:pt x="114" y="188"/>
                    <a:pt x="114" y="188"/>
                    <a:pt x="114" y="188"/>
                  </a:cubicBezTo>
                  <a:cubicBezTo>
                    <a:pt x="115" y="188"/>
                    <a:pt x="115" y="188"/>
                    <a:pt x="115" y="188"/>
                  </a:cubicBezTo>
                  <a:cubicBezTo>
                    <a:pt x="115" y="189"/>
                    <a:pt x="115" y="189"/>
                    <a:pt x="115" y="189"/>
                  </a:cubicBezTo>
                  <a:cubicBezTo>
                    <a:pt x="115" y="190"/>
                    <a:pt x="115" y="190"/>
                    <a:pt x="115" y="190"/>
                  </a:cubicBezTo>
                  <a:lnTo>
                    <a:pt x="114" y="189"/>
                  </a:lnTo>
                  <a:close/>
                  <a:moveTo>
                    <a:pt x="123" y="193"/>
                  </a:moveTo>
                  <a:cubicBezTo>
                    <a:pt x="127" y="193"/>
                    <a:pt x="127" y="193"/>
                    <a:pt x="127" y="193"/>
                  </a:cubicBezTo>
                  <a:cubicBezTo>
                    <a:pt x="127" y="193"/>
                    <a:pt x="127" y="193"/>
                    <a:pt x="127" y="193"/>
                  </a:cubicBezTo>
                  <a:cubicBezTo>
                    <a:pt x="129" y="193"/>
                    <a:pt x="129" y="193"/>
                    <a:pt x="129" y="193"/>
                  </a:cubicBezTo>
                  <a:cubicBezTo>
                    <a:pt x="130" y="193"/>
                    <a:pt x="130" y="193"/>
                    <a:pt x="130" y="193"/>
                  </a:cubicBezTo>
                  <a:cubicBezTo>
                    <a:pt x="131" y="194"/>
                    <a:pt x="131" y="194"/>
                    <a:pt x="131" y="194"/>
                  </a:cubicBezTo>
                  <a:cubicBezTo>
                    <a:pt x="131" y="194"/>
                    <a:pt x="131" y="194"/>
                    <a:pt x="131" y="194"/>
                  </a:cubicBezTo>
                  <a:cubicBezTo>
                    <a:pt x="130" y="194"/>
                    <a:pt x="130" y="194"/>
                    <a:pt x="130" y="194"/>
                  </a:cubicBezTo>
                  <a:cubicBezTo>
                    <a:pt x="128" y="194"/>
                    <a:pt x="128" y="194"/>
                    <a:pt x="128" y="194"/>
                  </a:cubicBezTo>
                  <a:cubicBezTo>
                    <a:pt x="123" y="193"/>
                    <a:pt x="123" y="193"/>
                    <a:pt x="123" y="193"/>
                  </a:cubicBezTo>
                  <a:cubicBezTo>
                    <a:pt x="121" y="192"/>
                    <a:pt x="121" y="192"/>
                    <a:pt x="121" y="192"/>
                  </a:cubicBezTo>
                  <a:cubicBezTo>
                    <a:pt x="121" y="192"/>
                    <a:pt x="121" y="192"/>
                    <a:pt x="121" y="192"/>
                  </a:cubicBezTo>
                  <a:lnTo>
                    <a:pt x="123" y="193"/>
                  </a:lnTo>
                  <a:close/>
                  <a:moveTo>
                    <a:pt x="202" y="217"/>
                  </a:moveTo>
                  <a:cubicBezTo>
                    <a:pt x="202" y="216"/>
                    <a:pt x="203" y="216"/>
                    <a:pt x="203" y="215"/>
                  </a:cubicBezTo>
                  <a:cubicBezTo>
                    <a:pt x="203" y="214"/>
                    <a:pt x="203" y="214"/>
                    <a:pt x="203" y="213"/>
                  </a:cubicBezTo>
                  <a:cubicBezTo>
                    <a:pt x="203" y="212"/>
                    <a:pt x="203" y="211"/>
                    <a:pt x="204" y="210"/>
                  </a:cubicBezTo>
                  <a:cubicBezTo>
                    <a:pt x="204" y="209"/>
                    <a:pt x="204" y="206"/>
                    <a:pt x="206" y="206"/>
                  </a:cubicBezTo>
                  <a:cubicBezTo>
                    <a:pt x="207" y="206"/>
                    <a:pt x="207" y="206"/>
                    <a:pt x="207" y="206"/>
                  </a:cubicBezTo>
                  <a:cubicBezTo>
                    <a:pt x="208" y="206"/>
                    <a:pt x="209" y="207"/>
                    <a:pt x="209" y="206"/>
                  </a:cubicBezTo>
                  <a:cubicBezTo>
                    <a:pt x="210" y="206"/>
                    <a:pt x="209" y="204"/>
                    <a:pt x="210" y="203"/>
                  </a:cubicBezTo>
                  <a:cubicBezTo>
                    <a:pt x="210" y="203"/>
                    <a:pt x="211" y="203"/>
                    <a:pt x="211" y="203"/>
                  </a:cubicBezTo>
                  <a:cubicBezTo>
                    <a:pt x="212" y="203"/>
                    <a:pt x="213" y="203"/>
                    <a:pt x="213" y="203"/>
                  </a:cubicBezTo>
                  <a:cubicBezTo>
                    <a:pt x="214" y="203"/>
                    <a:pt x="214" y="203"/>
                    <a:pt x="215" y="203"/>
                  </a:cubicBezTo>
                  <a:cubicBezTo>
                    <a:pt x="215" y="202"/>
                    <a:pt x="215" y="202"/>
                    <a:pt x="215" y="202"/>
                  </a:cubicBezTo>
                  <a:cubicBezTo>
                    <a:pt x="216" y="202"/>
                    <a:pt x="216" y="202"/>
                    <a:pt x="216" y="201"/>
                  </a:cubicBezTo>
                  <a:cubicBezTo>
                    <a:pt x="217" y="201"/>
                    <a:pt x="217" y="200"/>
                    <a:pt x="218" y="199"/>
                  </a:cubicBezTo>
                  <a:cubicBezTo>
                    <a:pt x="218" y="199"/>
                    <a:pt x="218" y="199"/>
                    <a:pt x="219" y="199"/>
                  </a:cubicBezTo>
                  <a:cubicBezTo>
                    <a:pt x="219" y="199"/>
                    <a:pt x="220" y="199"/>
                    <a:pt x="220" y="199"/>
                  </a:cubicBezTo>
                  <a:cubicBezTo>
                    <a:pt x="220" y="199"/>
                    <a:pt x="220" y="199"/>
                    <a:pt x="220" y="199"/>
                  </a:cubicBezTo>
                  <a:cubicBezTo>
                    <a:pt x="220" y="199"/>
                    <a:pt x="220" y="198"/>
                    <a:pt x="220" y="198"/>
                  </a:cubicBezTo>
                  <a:cubicBezTo>
                    <a:pt x="220" y="198"/>
                    <a:pt x="220" y="198"/>
                    <a:pt x="220" y="197"/>
                  </a:cubicBezTo>
                  <a:cubicBezTo>
                    <a:pt x="220" y="197"/>
                    <a:pt x="220" y="197"/>
                    <a:pt x="220" y="196"/>
                  </a:cubicBezTo>
                  <a:cubicBezTo>
                    <a:pt x="221" y="196"/>
                    <a:pt x="221" y="196"/>
                    <a:pt x="221" y="195"/>
                  </a:cubicBezTo>
                  <a:cubicBezTo>
                    <a:pt x="221" y="194"/>
                    <a:pt x="220" y="192"/>
                    <a:pt x="221" y="191"/>
                  </a:cubicBezTo>
                  <a:cubicBezTo>
                    <a:pt x="221" y="191"/>
                    <a:pt x="221" y="191"/>
                    <a:pt x="222" y="191"/>
                  </a:cubicBezTo>
                  <a:cubicBezTo>
                    <a:pt x="222" y="191"/>
                    <a:pt x="222" y="192"/>
                    <a:pt x="222" y="192"/>
                  </a:cubicBezTo>
                  <a:cubicBezTo>
                    <a:pt x="223" y="192"/>
                    <a:pt x="226" y="192"/>
                    <a:pt x="227" y="191"/>
                  </a:cubicBezTo>
                  <a:cubicBezTo>
                    <a:pt x="227" y="191"/>
                    <a:pt x="228" y="192"/>
                    <a:pt x="228" y="192"/>
                  </a:cubicBezTo>
                  <a:cubicBezTo>
                    <a:pt x="229" y="191"/>
                    <a:pt x="229" y="191"/>
                    <a:pt x="229" y="190"/>
                  </a:cubicBezTo>
                  <a:cubicBezTo>
                    <a:pt x="229" y="190"/>
                    <a:pt x="229" y="189"/>
                    <a:pt x="229" y="189"/>
                  </a:cubicBezTo>
                  <a:cubicBezTo>
                    <a:pt x="229" y="188"/>
                    <a:pt x="229" y="188"/>
                    <a:pt x="229" y="187"/>
                  </a:cubicBezTo>
                  <a:cubicBezTo>
                    <a:pt x="229" y="186"/>
                    <a:pt x="229" y="186"/>
                    <a:pt x="230" y="185"/>
                  </a:cubicBezTo>
                  <a:cubicBezTo>
                    <a:pt x="230" y="185"/>
                    <a:pt x="230" y="184"/>
                    <a:pt x="230" y="184"/>
                  </a:cubicBezTo>
                  <a:cubicBezTo>
                    <a:pt x="230" y="184"/>
                    <a:pt x="230" y="183"/>
                    <a:pt x="231" y="183"/>
                  </a:cubicBezTo>
                  <a:cubicBezTo>
                    <a:pt x="231" y="182"/>
                    <a:pt x="232" y="182"/>
                    <a:pt x="232" y="181"/>
                  </a:cubicBezTo>
                  <a:cubicBezTo>
                    <a:pt x="232" y="181"/>
                    <a:pt x="232" y="181"/>
                    <a:pt x="231" y="181"/>
                  </a:cubicBezTo>
                  <a:cubicBezTo>
                    <a:pt x="231" y="180"/>
                    <a:pt x="231" y="179"/>
                    <a:pt x="231" y="179"/>
                  </a:cubicBezTo>
                  <a:cubicBezTo>
                    <a:pt x="231" y="178"/>
                    <a:pt x="231" y="178"/>
                    <a:pt x="231" y="178"/>
                  </a:cubicBezTo>
                  <a:cubicBezTo>
                    <a:pt x="231" y="178"/>
                    <a:pt x="231" y="178"/>
                    <a:pt x="230" y="177"/>
                  </a:cubicBezTo>
                  <a:cubicBezTo>
                    <a:pt x="230" y="177"/>
                    <a:pt x="229" y="177"/>
                    <a:pt x="229" y="176"/>
                  </a:cubicBezTo>
                  <a:cubicBezTo>
                    <a:pt x="229" y="175"/>
                    <a:pt x="228" y="175"/>
                    <a:pt x="228" y="175"/>
                  </a:cubicBezTo>
                  <a:cubicBezTo>
                    <a:pt x="226" y="174"/>
                    <a:pt x="224" y="175"/>
                    <a:pt x="223" y="175"/>
                  </a:cubicBezTo>
                  <a:cubicBezTo>
                    <a:pt x="223" y="175"/>
                    <a:pt x="222" y="175"/>
                    <a:pt x="222" y="174"/>
                  </a:cubicBezTo>
                  <a:cubicBezTo>
                    <a:pt x="221" y="174"/>
                    <a:pt x="220" y="173"/>
                    <a:pt x="220" y="173"/>
                  </a:cubicBezTo>
                  <a:cubicBezTo>
                    <a:pt x="219" y="173"/>
                    <a:pt x="219" y="172"/>
                    <a:pt x="219" y="172"/>
                  </a:cubicBezTo>
                  <a:cubicBezTo>
                    <a:pt x="219" y="172"/>
                    <a:pt x="219" y="170"/>
                    <a:pt x="219" y="170"/>
                  </a:cubicBezTo>
                  <a:cubicBezTo>
                    <a:pt x="219" y="169"/>
                    <a:pt x="216" y="169"/>
                    <a:pt x="215" y="169"/>
                  </a:cubicBezTo>
                  <a:cubicBezTo>
                    <a:pt x="214" y="168"/>
                    <a:pt x="215" y="166"/>
                    <a:pt x="215" y="165"/>
                  </a:cubicBezTo>
                  <a:cubicBezTo>
                    <a:pt x="215" y="165"/>
                    <a:pt x="215" y="165"/>
                    <a:pt x="215" y="165"/>
                  </a:cubicBezTo>
                  <a:cubicBezTo>
                    <a:pt x="216" y="164"/>
                    <a:pt x="216" y="163"/>
                    <a:pt x="216" y="162"/>
                  </a:cubicBezTo>
                  <a:cubicBezTo>
                    <a:pt x="215" y="161"/>
                    <a:pt x="215" y="160"/>
                    <a:pt x="215" y="159"/>
                  </a:cubicBezTo>
                  <a:cubicBezTo>
                    <a:pt x="215" y="159"/>
                    <a:pt x="214" y="158"/>
                    <a:pt x="214" y="157"/>
                  </a:cubicBezTo>
                  <a:cubicBezTo>
                    <a:pt x="214" y="156"/>
                    <a:pt x="215" y="153"/>
                    <a:pt x="216" y="152"/>
                  </a:cubicBezTo>
                  <a:cubicBezTo>
                    <a:pt x="217" y="152"/>
                    <a:pt x="218" y="152"/>
                    <a:pt x="218" y="152"/>
                  </a:cubicBezTo>
                  <a:cubicBezTo>
                    <a:pt x="219" y="152"/>
                    <a:pt x="219" y="151"/>
                    <a:pt x="219" y="151"/>
                  </a:cubicBezTo>
                  <a:cubicBezTo>
                    <a:pt x="219" y="151"/>
                    <a:pt x="219" y="151"/>
                    <a:pt x="219" y="151"/>
                  </a:cubicBezTo>
                  <a:cubicBezTo>
                    <a:pt x="219" y="150"/>
                    <a:pt x="219" y="150"/>
                    <a:pt x="219" y="150"/>
                  </a:cubicBezTo>
                  <a:cubicBezTo>
                    <a:pt x="219" y="150"/>
                    <a:pt x="219" y="150"/>
                    <a:pt x="219" y="150"/>
                  </a:cubicBezTo>
                  <a:cubicBezTo>
                    <a:pt x="216" y="150"/>
                    <a:pt x="216" y="150"/>
                    <a:pt x="216" y="150"/>
                  </a:cubicBezTo>
                  <a:cubicBezTo>
                    <a:pt x="216" y="150"/>
                    <a:pt x="216" y="150"/>
                    <a:pt x="216" y="150"/>
                  </a:cubicBezTo>
                  <a:cubicBezTo>
                    <a:pt x="216" y="150"/>
                    <a:pt x="216" y="150"/>
                    <a:pt x="216" y="150"/>
                  </a:cubicBezTo>
                  <a:cubicBezTo>
                    <a:pt x="217" y="149"/>
                    <a:pt x="217" y="149"/>
                    <a:pt x="217" y="149"/>
                  </a:cubicBezTo>
                  <a:cubicBezTo>
                    <a:pt x="219" y="150"/>
                    <a:pt x="219" y="150"/>
                    <a:pt x="219" y="150"/>
                  </a:cubicBezTo>
                  <a:cubicBezTo>
                    <a:pt x="220" y="150"/>
                    <a:pt x="220" y="150"/>
                    <a:pt x="220" y="150"/>
                  </a:cubicBezTo>
                  <a:cubicBezTo>
                    <a:pt x="220" y="150"/>
                    <a:pt x="220" y="150"/>
                    <a:pt x="220" y="150"/>
                  </a:cubicBezTo>
                  <a:cubicBezTo>
                    <a:pt x="221" y="149"/>
                    <a:pt x="221" y="149"/>
                    <a:pt x="221" y="149"/>
                  </a:cubicBezTo>
                  <a:cubicBezTo>
                    <a:pt x="222" y="148"/>
                    <a:pt x="222" y="148"/>
                    <a:pt x="222" y="148"/>
                  </a:cubicBezTo>
                  <a:cubicBezTo>
                    <a:pt x="224" y="147"/>
                    <a:pt x="224" y="147"/>
                    <a:pt x="224" y="147"/>
                  </a:cubicBezTo>
                  <a:cubicBezTo>
                    <a:pt x="224" y="147"/>
                    <a:pt x="224" y="147"/>
                    <a:pt x="224" y="147"/>
                  </a:cubicBezTo>
                  <a:cubicBezTo>
                    <a:pt x="224" y="147"/>
                    <a:pt x="224" y="147"/>
                    <a:pt x="224" y="147"/>
                  </a:cubicBezTo>
                  <a:cubicBezTo>
                    <a:pt x="224" y="146"/>
                    <a:pt x="224" y="146"/>
                    <a:pt x="224" y="146"/>
                  </a:cubicBezTo>
                  <a:cubicBezTo>
                    <a:pt x="224" y="145"/>
                    <a:pt x="224" y="145"/>
                    <a:pt x="224" y="145"/>
                  </a:cubicBezTo>
                  <a:cubicBezTo>
                    <a:pt x="224" y="143"/>
                    <a:pt x="224" y="143"/>
                    <a:pt x="224" y="143"/>
                  </a:cubicBezTo>
                  <a:cubicBezTo>
                    <a:pt x="224" y="142"/>
                    <a:pt x="224" y="142"/>
                    <a:pt x="224" y="142"/>
                  </a:cubicBezTo>
                  <a:cubicBezTo>
                    <a:pt x="224" y="142"/>
                    <a:pt x="224" y="142"/>
                    <a:pt x="224" y="142"/>
                  </a:cubicBezTo>
                  <a:cubicBezTo>
                    <a:pt x="224" y="142"/>
                    <a:pt x="224" y="142"/>
                    <a:pt x="224" y="142"/>
                  </a:cubicBezTo>
                  <a:cubicBezTo>
                    <a:pt x="225" y="141"/>
                    <a:pt x="225" y="141"/>
                    <a:pt x="225" y="141"/>
                  </a:cubicBezTo>
                  <a:cubicBezTo>
                    <a:pt x="226" y="141"/>
                    <a:pt x="226" y="141"/>
                    <a:pt x="226" y="141"/>
                  </a:cubicBezTo>
                  <a:cubicBezTo>
                    <a:pt x="226" y="141"/>
                    <a:pt x="226" y="141"/>
                    <a:pt x="226" y="141"/>
                  </a:cubicBezTo>
                  <a:cubicBezTo>
                    <a:pt x="226" y="140"/>
                    <a:pt x="226" y="140"/>
                    <a:pt x="226" y="140"/>
                  </a:cubicBezTo>
                  <a:cubicBezTo>
                    <a:pt x="226" y="140"/>
                    <a:pt x="226" y="140"/>
                    <a:pt x="226" y="140"/>
                  </a:cubicBezTo>
                  <a:cubicBezTo>
                    <a:pt x="226" y="139"/>
                    <a:pt x="226" y="139"/>
                    <a:pt x="226" y="139"/>
                  </a:cubicBezTo>
                  <a:cubicBezTo>
                    <a:pt x="225" y="138"/>
                    <a:pt x="225" y="138"/>
                    <a:pt x="225" y="138"/>
                  </a:cubicBezTo>
                  <a:cubicBezTo>
                    <a:pt x="225" y="137"/>
                    <a:pt x="225" y="137"/>
                    <a:pt x="225" y="137"/>
                  </a:cubicBezTo>
                  <a:cubicBezTo>
                    <a:pt x="224" y="137"/>
                    <a:pt x="224" y="137"/>
                    <a:pt x="224" y="137"/>
                  </a:cubicBezTo>
                  <a:cubicBezTo>
                    <a:pt x="222" y="137"/>
                    <a:pt x="222" y="137"/>
                    <a:pt x="222" y="137"/>
                  </a:cubicBezTo>
                  <a:cubicBezTo>
                    <a:pt x="221" y="137"/>
                    <a:pt x="221" y="137"/>
                    <a:pt x="221" y="137"/>
                  </a:cubicBezTo>
                  <a:cubicBezTo>
                    <a:pt x="220" y="137"/>
                    <a:pt x="220" y="137"/>
                    <a:pt x="220" y="137"/>
                  </a:cubicBezTo>
                  <a:cubicBezTo>
                    <a:pt x="219" y="137"/>
                    <a:pt x="219" y="137"/>
                    <a:pt x="219" y="137"/>
                  </a:cubicBezTo>
                  <a:cubicBezTo>
                    <a:pt x="219" y="137"/>
                    <a:pt x="219" y="137"/>
                    <a:pt x="219" y="137"/>
                  </a:cubicBezTo>
                  <a:cubicBezTo>
                    <a:pt x="217" y="136"/>
                    <a:pt x="217" y="136"/>
                    <a:pt x="217" y="136"/>
                  </a:cubicBezTo>
                  <a:cubicBezTo>
                    <a:pt x="215" y="134"/>
                    <a:pt x="215" y="134"/>
                    <a:pt x="215" y="134"/>
                  </a:cubicBezTo>
                  <a:cubicBezTo>
                    <a:pt x="214" y="131"/>
                    <a:pt x="214" y="131"/>
                    <a:pt x="214" y="131"/>
                  </a:cubicBezTo>
                  <a:cubicBezTo>
                    <a:pt x="214" y="131"/>
                    <a:pt x="214" y="131"/>
                    <a:pt x="214" y="131"/>
                  </a:cubicBezTo>
                  <a:cubicBezTo>
                    <a:pt x="215" y="129"/>
                    <a:pt x="215" y="129"/>
                    <a:pt x="215" y="129"/>
                  </a:cubicBezTo>
                  <a:cubicBezTo>
                    <a:pt x="215" y="129"/>
                    <a:pt x="215" y="129"/>
                    <a:pt x="215" y="129"/>
                  </a:cubicBezTo>
                  <a:cubicBezTo>
                    <a:pt x="218" y="127"/>
                    <a:pt x="218" y="127"/>
                    <a:pt x="218" y="127"/>
                  </a:cubicBezTo>
                  <a:cubicBezTo>
                    <a:pt x="218" y="126"/>
                    <a:pt x="218" y="126"/>
                    <a:pt x="218" y="126"/>
                  </a:cubicBezTo>
                  <a:cubicBezTo>
                    <a:pt x="219" y="124"/>
                    <a:pt x="219" y="124"/>
                    <a:pt x="219" y="124"/>
                  </a:cubicBezTo>
                  <a:cubicBezTo>
                    <a:pt x="219" y="124"/>
                    <a:pt x="219" y="124"/>
                    <a:pt x="219" y="124"/>
                  </a:cubicBezTo>
                  <a:cubicBezTo>
                    <a:pt x="219" y="124"/>
                    <a:pt x="219" y="124"/>
                    <a:pt x="219" y="124"/>
                  </a:cubicBezTo>
                  <a:cubicBezTo>
                    <a:pt x="220" y="124"/>
                    <a:pt x="220" y="124"/>
                    <a:pt x="220" y="124"/>
                  </a:cubicBezTo>
                  <a:cubicBezTo>
                    <a:pt x="220" y="124"/>
                    <a:pt x="220" y="124"/>
                    <a:pt x="220" y="124"/>
                  </a:cubicBezTo>
                  <a:cubicBezTo>
                    <a:pt x="221" y="125"/>
                    <a:pt x="221" y="125"/>
                    <a:pt x="221" y="125"/>
                  </a:cubicBezTo>
                  <a:cubicBezTo>
                    <a:pt x="223" y="125"/>
                    <a:pt x="223" y="125"/>
                    <a:pt x="223" y="125"/>
                  </a:cubicBezTo>
                  <a:cubicBezTo>
                    <a:pt x="224" y="125"/>
                    <a:pt x="224" y="125"/>
                    <a:pt x="224" y="125"/>
                  </a:cubicBezTo>
                  <a:cubicBezTo>
                    <a:pt x="225" y="125"/>
                    <a:pt x="225" y="125"/>
                    <a:pt x="225" y="125"/>
                  </a:cubicBezTo>
                  <a:cubicBezTo>
                    <a:pt x="226" y="124"/>
                    <a:pt x="226" y="124"/>
                    <a:pt x="226" y="124"/>
                  </a:cubicBezTo>
                  <a:cubicBezTo>
                    <a:pt x="226" y="124"/>
                    <a:pt x="226" y="124"/>
                    <a:pt x="226" y="124"/>
                  </a:cubicBezTo>
                  <a:cubicBezTo>
                    <a:pt x="227" y="123"/>
                    <a:pt x="227" y="123"/>
                    <a:pt x="227" y="123"/>
                  </a:cubicBezTo>
                  <a:cubicBezTo>
                    <a:pt x="229" y="121"/>
                    <a:pt x="229" y="121"/>
                    <a:pt x="229" y="121"/>
                  </a:cubicBezTo>
                  <a:cubicBezTo>
                    <a:pt x="231" y="119"/>
                    <a:pt x="231" y="119"/>
                    <a:pt x="231" y="119"/>
                  </a:cubicBezTo>
                  <a:cubicBezTo>
                    <a:pt x="233" y="117"/>
                    <a:pt x="233" y="117"/>
                    <a:pt x="233" y="117"/>
                  </a:cubicBezTo>
                  <a:cubicBezTo>
                    <a:pt x="234" y="117"/>
                    <a:pt x="234" y="117"/>
                    <a:pt x="234" y="117"/>
                  </a:cubicBezTo>
                  <a:cubicBezTo>
                    <a:pt x="238" y="114"/>
                    <a:pt x="238" y="114"/>
                    <a:pt x="238" y="114"/>
                  </a:cubicBezTo>
                  <a:cubicBezTo>
                    <a:pt x="240" y="114"/>
                    <a:pt x="240" y="114"/>
                    <a:pt x="240" y="114"/>
                  </a:cubicBezTo>
                  <a:cubicBezTo>
                    <a:pt x="240" y="114"/>
                    <a:pt x="240" y="114"/>
                    <a:pt x="240" y="114"/>
                  </a:cubicBezTo>
                  <a:cubicBezTo>
                    <a:pt x="241" y="112"/>
                    <a:pt x="241" y="112"/>
                    <a:pt x="241" y="112"/>
                  </a:cubicBezTo>
                  <a:cubicBezTo>
                    <a:pt x="242" y="111"/>
                    <a:pt x="242" y="111"/>
                    <a:pt x="242" y="111"/>
                  </a:cubicBezTo>
                  <a:cubicBezTo>
                    <a:pt x="244" y="111"/>
                    <a:pt x="244" y="111"/>
                    <a:pt x="244" y="111"/>
                  </a:cubicBezTo>
                  <a:cubicBezTo>
                    <a:pt x="244" y="110"/>
                    <a:pt x="244" y="110"/>
                    <a:pt x="244" y="110"/>
                  </a:cubicBezTo>
                  <a:cubicBezTo>
                    <a:pt x="243" y="106"/>
                    <a:pt x="243" y="106"/>
                    <a:pt x="243" y="106"/>
                  </a:cubicBezTo>
                  <a:cubicBezTo>
                    <a:pt x="243" y="103"/>
                    <a:pt x="243" y="103"/>
                    <a:pt x="243" y="103"/>
                  </a:cubicBezTo>
                  <a:cubicBezTo>
                    <a:pt x="243" y="100"/>
                    <a:pt x="243" y="100"/>
                    <a:pt x="243" y="100"/>
                  </a:cubicBezTo>
                  <a:cubicBezTo>
                    <a:pt x="242" y="96"/>
                    <a:pt x="242" y="96"/>
                    <a:pt x="242" y="96"/>
                  </a:cubicBezTo>
                  <a:cubicBezTo>
                    <a:pt x="242" y="93"/>
                    <a:pt x="242" y="93"/>
                    <a:pt x="242" y="93"/>
                  </a:cubicBezTo>
                  <a:cubicBezTo>
                    <a:pt x="242" y="91"/>
                    <a:pt x="242" y="91"/>
                    <a:pt x="242" y="91"/>
                  </a:cubicBezTo>
                  <a:cubicBezTo>
                    <a:pt x="241" y="91"/>
                    <a:pt x="241" y="91"/>
                    <a:pt x="241" y="91"/>
                  </a:cubicBezTo>
                  <a:cubicBezTo>
                    <a:pt x="241" y="90"/>
                    <a:pt x="241" y="90"/>
                    <a:pt x="241" y="90"/>
                  </a:cubicBezTo>
                  <a:cubicBezTo>
                    <a:pt x="241" y="90"/>
                    <a:pt x="241" y="90"/>
                    <a:pt x="241" y="90"/>
                  </a:cubicBezTo>
                  <a:cubicBezTo>
                    <a:pt x="243" y="90"/>
                    <a:pt x="243" y="90"/>
                    <a:pt x="243" y="90"/>
                  </a:cubicBezTo>
                  <a:cubicBezTo>
                    <a:pt x="243" y="90"/>
                    <a:pt x="243" y="90"/>
                    <a:pt x="243" y="90"/>
                  </a:cubicBezTo>
                  <a:cubicBezTo>
                    <a:pt x="243" y="90"/>
                    <a:pt x="243" y="90"/>
                    <a:pt x="243" y="90"/>
                  </a:cubicBezTo>
                  <a:cubicBezTo>
                    <a:pt x="244" y="89"/>
                    <a:pt x="244" y="89"/>
                    <a:pt x="244" y="89"/>
                  </a:cubicBezTo>
                  <a:cubicBezTo>
                    <a:pt x="245" y="89"/>
                    <a:pt x="245" y="89"/>
                    <a:pt x="245" y="89"/>
                  </a:cubicBezTo>
                  <a:cubicBezTo>
                    <a:pt x="246" y="88"/>
                    <a:pt x="246" y="88"/>
                    <a:pt x="246" y="88"/>
                  </a:cubicBezTo>
                  <a:cubicBezTo>
                    <a:pt x="247" y="86"/>
                    <a:pt x="247" y="86"/>
                    <a:pt x="247" y="86"/>
                  </a:cubicBezTo>
                  <a:cubicBezTo>
                    <a:pt x="247" y="86"/>
                    <a:pt x="247" y="86"/>
                    <a:pt x="247" y="86"/>
                  </a:cubicBezTo>
                  <a:cubicBezTo>
                    <a:pt x="247" y="85"/>
                    <a:pt x="247" y="85"/>
                    <a:pt x="247" y="85"/>
                  </a:cubicBezTo>
                  <a:cubicBezTo>
                    <a:pt x="246" y="85"/>
                    <a:pt x="246" y="85"/>
                    <a:pt x="246" y="85"/>
                  </a:cubicBezTo>
                  <a:cubicBezTo>
                    <a:pt x="246" y="85"/>
                    <a:pt x="246" y="85"/>
                    <a:pt x="246" y="85"/>
                  </a:cubicBezTo>
                  <a:cubicBezTo>
                    <a:pt x="245" y="85"/>
                    <a:pt x="245" y="85"/>
                    <a:pt x="245" y="85"/>
                  </a:cubicBezTo>
                  <a:cubicBezTo>
                    <a:pt x="245" y="85"/>
                    <a:pt x="245" y="85"/>
                    <a:pt x="245" y="85"/>
                  </a:cubicBezTo>
                  <a:cubicBezTo>
                    <a:pt x="245" y="85"/>
                    <a:pt x="245" y="85"/>
                    <a:pt x="245" y="85"/>
                  </a:cubicBezTo>
                  <a:cubicBezTo>
                    <a:pt x="245" y="85"/>
                    <a:pt x="245" y="85"/>
                    <a:pt x="245" y="85"/>
                  </a:cubicBezTo>
                  <a:cubicBezTo>
                    <a:pt x="245" y="85"/>
                    <a:pt x="245" y="85"/>
                    <a:pt x="245" y="85"/>
                  </a:cubicBezTo>
                  <a:cubicBezTo>
                    <a:pt x="244" y="85"/>
                    <a:pt x="244" y="85"/>
                    <a:pt x="244" y="85"/>
                  </a:cubicBezTo>
                  <a:cubicBezTo>
                    <a:pt x="242" y="87"/>
                    <a:pt x="242" y="87"/>
                    <a:pt x="242" y="87"/>
                  </a:cubicBezTo>
                  <a:cubicBezTo>
                    <a:pt x="241" y="87"/>
                    <a:pt x="241" y="87"/>
                    <a:pt x="241" y="87"/>
                  </a:cubicBezTo>
                  <a:cubicBezTo>
                    <a:pt x="239" y="88"/>
                    <a:pt x="239" y="88"/>
                    <a:pt x="239" y="88"/>
                  </a:cubicBezTo>
                  <a:cubicBezTo>
                    <a:pt x="238" y="88"/>
                    <a:pt x="238" y="88"/>
                    <a:pt x="238" y="88"/>
                  </a:cubicBezTo>
                  <a:cubicBezTo>
                    <a:pt x="237" y="88"/>
                    <a:pt x="237" y="88"/>
                    <a:pt x="237" y="88"/>
                  </a:cubicBezTo>
                  <a:cubicBezTo>
                    <a:pt x="236" y="88"/>
                    <a:pt x="236" y="88"/>
                    <a:pt x="236" y="88"/>
                  </a:cubicBezTo>
                  <a:cubicBezTo>
                    <a:pt x="236" y="88"/>
                    <a:pt x="236" y="88"/>
                    <a:pt x="236" y="88"/>
                  </a:cubicBezTo>
                  <a:cubicBezTo>
                    <a:pt x="235" y="88"/>
                    <a:pt x="235" y="88"/>
                    <a:pt x="235" y="88"/>
                  </a:cubicBezTo>
                  <a:cubicBezTo>
                    <a:pt x="234" y="87"/>
                    <a:pt x="234" y="87"/>
                    <a:pt x="234" y="87"/>
                  </a:cubicBezTo>
                  <a:cubicBezTo>
                    <a:pt x="234" y="87"/>
                    <a:pt x="234" y="87"/>
                    <a:pt x="234" y="87"/>
                  </a:cubicBezTo>
                  <a:cubicBezTo>
                    <a:pt x="234" y="87"/>
                    <a:pt x="234" y="87"/>
                    <a:pt x="234" y="87"/>
                  </a:cubicBezTo>
                  <a:cubicBezTo>
                    <a:pt x="232" y="87"/>
                    <a:pt x="232" y="87"/>
                    <a:pt x="232" y="87"/>
                  </a:cubicBezTo>
                  <a:cubicBezTo>
                    <a:pt x="232" y="87"/>
                    <a:pt x="232" y="87"/>
                    <a:pt x="232" y="87"/>
                  </a:cubicBezTo>
                  <a:cubicBezTo>
                    <a:pt x="232" y="87"/>
                    <a:pt x="232" y="87"/>
                    <a:pt x="232" y="87"/>
                  </a:cubicBezTo>
                  <a:cubicBezTo>
                    <a:pt x="232" y="87"/>
                    <a:pt x="232" y="87"/>
                    <a:pt x="232" y="87"/>
                  </a:cubicBezTo>
                  <a:cubicBezTo>
                    <a:pt x="235" y="87"/>
                    <a:pt x="235" y="87"/>
                    <a:pt x="235" y="87"/>
                  </a:cubicBezTo>
                  <a:cubicBezTo>
                    <a:pt x="235" y="87"/>
                    <a:pt x="235" y="87"/>
                    <a:pt x="235" y="87"/>
                  </a:cubicBezTo>
                  <a:cubicBezTo>
                    <a:pt x="236" y="87"/>
                    <a:pt x="236" y="87"/>
                    <a:pt x="236" y="87"/>
                  </a:cubicBezTo>
                  <a:cubicBezTo>
                    <a:pt x="237" y="87"/>
                    <a:pt x="237" y="87"/>
                    <a:pt x="237" y="87"/>
                  </a:cubicBezTo>
                  <a:cubicBezTo>
                    <a:pt x="237" y="87"/>
                    <a:pt x="237" y="87"/>
                    <a:pt x="237" y="87"/>
                  </a:cubicBezTo>
                  <a:cubicBezTo>
                    <a:pt x="238" y="87"/>
                    <a:pt x="238" y="87"/>
                    <a:pt x="238" y="87"/>
                  </a:cubicBezTo>
                  <a:cubicBezTo>
                    <a:pt x="238" y="87"/>
                    <a:pt x="238" y="87"/>
                    <a:pt x="238" y="87"/>
                  </a:cubicBezTo>
                  <a:cubicBezTo>
                    <a:pt x="234" y="87"/>
                    <a:pt x="234" y="87"/>
                    <a:pt x="234" y="87"/>
                  </a:cubicBezTo>
                  <a:cubicBezTo>
                    <a:pt x="233" y="86"/>
                    <a:pt x="233" y="86"/>
                    <a:pt x="233" y="86"/>
                  </a:cubicBezTo>
                  <a:cubicBezTo>
                    <a:pt x="232" y="86"/>
                    <a:pt x="232" y="86"/>
                    <a:pt x="232" y="86"/>
                  </a:cubicBezTo>
                  <a:cubicBezTo>
                    <a:pt x="231" y="86"/>
                    <a:pt x="231" y="86"/>
                    <a:pt x="231" y="86"/>
                  </a:cubicBezTo>
                  <a:cubicBezTo>
                    <a:pt x="231" y="86"/>
                    <a:pt x="231" y="86"/>
                    <a:pt x="231" y="86"/>
                  </a:cubicBezTo>
                  <a:cubicBezTo>
                    <a:pt x="230" y="86"/>
                    <a:pt x="230" y="86"/>
                    <a:pt x="230" y="86"/>
                  </a:cubicBezTo>
                  <a:cubicBezTo>
                    <a:pt x="228" y="88"/>
                    <a:pt x="228" y="88"/>
                    <a:pt x="228" y="88"/>
                  </a:cubicBezTo>
                  <a:cubicBezTo>
                    <a:pt x="227" y="89"/>
                    <a:pt x="227" y="89"/>
                    <a:pt x="227" y="89"/>
                  </a:cubicBezTo>
                  <a:cubicBezTo>
                    <a:pt x="226" y="89"/>
                    <a:pt x="226" y="89"/>
                    <a:pt x="226" y="89"/>
                  </a:cubicBezTo>
                  <a:cubicBezTo>
                    <a:pt x="224" y="90"/>
                    <a:pt x="224" y="90"/>
                    <a:pt x="224" y="90"/>
                  </a:cubicBezTo>
                  <a:cubicBezTo>
                    <a:pt x="224" y="91"/>
                    <a:pt x="224" y="91"/>
                    <a:pt x="224" y="91"/>
                  </a:cubicBezTo>
                  <a:cubicBezTo>
                    <a:pt x="222" y="92"/>
                    <a:pt x="222" y="92"/>
                    <a:pt x="222" y="92"/>
                  </a:cubicBezTo>
                  <a:cubicBezTo>
                    <a:pt x="221" y="93"/>
                    <a:pt x="221" y="93"/>
                    <a:pt x="221" y="93"/>
                  </a:cubicBezTo>
                  <a:cubicBezTo>
                    <a:pt x="219" y="95"/>
                    <a:pt x="219" y="95"/>
                    <a:pt x="219" y="95"/>
                  </a:cubicBezTo>
                  <a:cubicBezTo>
                    <a:pt x="217" y="96"/>
                    <a:pt x="217" y="96"/>
                    <a:pt x="217" y="96"/>
                  </a:cubicBezTo>
                  <a:cubicBezTo>
                    <a:pt x="216" y="96"/>
                    <a:pt x="216" y="96"/>
                    <a:pt x="216" y="96"/>
                  </a:cubicBezTo>
                  <a:cubicBezTo>
                    <a:pt x="214" y="96"/>
                    <a:pt x="214" y="96"/>
                    <a:pt x="214" y="96"/>
                  </a:cubicBezTo>
                  <a:cubicBezTo>
                    <a:pt x="213" y="96"/>
                    <a:pt x="213" y="96"/>
                    <a:pt x="213" y="96"/>
                  </a:cubicBezTo>
                  <a:cubicBezTo>
                    <a:pt x="212" y="96"/>
                    <a:pt x="212" y="96"/>
                    <a:pt x="212" y="96"/>
                  </a:cubicBezTo>
                  <a:cubicBezTo>
                    <a:pt x="211" y="96"/>
                    <a:pt x="211" y="96"/>
                    <a:pt x="211" y="96"/>
                  </a:cubicBezTo>
                  <a:cubicBezTo>
                    <a:pt x="210" y="97"/>
                    <a:pt x="210" y="97"/>
                    <a:pt x="210" y="97"/>
                  </a:cubicBezTo>
                  <a:cubicBezTo>
                    <a:pt x="209" y="96"/>
                    <a:pt x="209" y="96"/>
                    <a:pt x="209" y="96"/>
                  </a:cubicBezTo>
                  <a:cubicBezTo>
                    <a:pt x="208" y="96"/>
                    <a:pt x="208" y="96"/>
                    <a:pt x="208" y="96"/>
                  </a:cubicBezTo>
                  <a:cubicBezTo>
                    <a:pt x="208" y="95"/>
                    <a:pt x="208" y="95"/>
                    <a:pt x="208" y="95"/>
                  </a:cubicBezTo>
                  <a:cubicBezTo>
                    <a:pt x="208" y="95"/>
                    <a:pt x="208" y="95"/>
                    <a:pt x="208" y="95"/>
                  </a:cubicBezTo>
                  <a:cubicBezTo>
                    <a:pt x="208" y="94"/>
                    <a:pt x="208" y="94"/>
                    <a:pt x="208" y="94"/>
                  </a:cubicBezTo>
                  <a:cubicBezTo>
                    <a:pt x="207" y="94"/>
                    <a:pt x="207" y="94"/>
                    <a:pt x="207" y="94"/>
                  </a:cubicBezTo>
                  <a:cubicBezTo>
                    <a:pt x="206" y="93"/>
                    <a:pt x="206" y="93"/>
                    <a:pt x="206" y="93"/>
                  </a:cubicBezTo>
                  <a:cubicBezTo>
                    <a:pt x="205" y="91"/>
                    <a:pt x="205" y="91"/>
                    <a:pt x="205" y="91"/>
                  </a:cubicBezTo>
                  <a:cubicBezTo>
                    <a:pt x="204" y="91"/>
                    <a:pt x="204" y="91"/>
                    <a:pt x="204" y="91"/>
                  </a:cubicBezTo>
                  <a:cubicBezTo>
                    <a:pt x="203" y="90"/>
                    <a:pt x="203" y="90"/>
                    <a:pt x="203" y="90"/>
                  </a:cubicBezTo>
                  <a:cubicBezTo>
                    <a:pt x="202" y="89"/>
                    <a:pt x="202" y="89"/>
                    <a:pt x="202" y="89"/>
                  </a:cubicBezTo>
                  <a:cubicBezTo>
                    <a:pt x="200" y="89"/>
                    <a:pt x="200" y="89"/>
                    <a:pt x="200" y="89"/>
                  </a:cubicBezTo>
                  <a:cubicBezTo>
                    <a:pt x="199" y="88"/>
                    <a:pt x="199" y="88"/>
                    <a:pt x="199" y="88"/>
                  </a:cubicBezTo>
                  <a:cubicBezTo>
                    <a:pt x="197" y="87"/>
                    <a:pt x="197" y="87"/>
                    <a:pt x="197" y="87"/>
                  </a:cubicBezTo>
                  <a:cubicBezTo>
                    <a:pt x="193" y="86"/>
                    <a:pt x="193" y="86"/>
                    <a:pt x="193" y="86"/>
                  </a:cubicBezTo>
                  <a:cubicBezTo>
                    <a:pt x="192" y="86"/>
                    <a:pt x="192" y="86"/>
                    <a:pt x="192" y="86"/>
                  </a:cubicBezTo>
                  <a:cubicBezTo>
                    <a:pt x="189" y="85"/>
                    <a:pt x="189" y="85"/>
                    <a:pt x="189" y="85"/>
                  </a:cubicBezTo>
                  <a:cubicBezTo>
                    <a:pt x="189" y="84"/>
                    <a:pt x="189" y="84"/>
                    <a:pt x="189" y="84"/>
                  </a:cubicBezTo>
                  <a:cubicBezTo>
                    <a:pt x="186" y="83"/>
                    <a:pt x="186" y="83"/>
                    <a:pt x="186" y="83"/>
                  </a:cubicBezTo>
                  <a:cubicBezTo>
                    <a:pt x="184" y="81"/>
                    <a:pt x="184" y="81"/>
                    <a:pt x="184" y="81"/>
                  </a:cubicBezTo>
                  <a:cubicBezTo>
                    <a:pt x="183" y="81"/>
                    <a:pt x="183" y="81"/>
                    <a:pt x="183" y="81"/>
                  </a:cubicBezTo>
                  <a:cubicBezTo>
                    <a:pt x="178" y="80"/>
                    <a:pt x="178" y="80"/>
                    <a:pt x="178" y="80"/>
                  </a:cubicBezTo>
                  <a:cubicBezTo>
                    <a:pt x="176" y="80"/>
                    <a:pt x="176" y="80"/>
                    <a:pt x="176" y="80"/>
                  </a:cubicBezTo>
                  <a:cubicBezTo>
                    <a:pt x="174" y="81"/>
                    <a:pt x="174" y="81"/>
                    <a:pt x="174" y="81"/>
                  </a:cubicBezTo>
                  <a:cubicBezTo>
                    <a:pt x="174" y="81"/>
                    <a:pt x="174" y="81"/>
                    <a:pt x="174" y="81"/>
                  </a:cubicBezTo>
                  <a:cubicBezTo>
                    <a:pt x="174" y="81"/>
                    <a:pt x="174" y="81"/>
                    <a:pt x="174" y="81"/>
                  </a:cubicBezTo>
                  <a:cubicBezTo>
                    <a:pt x="174" y="82"/>
                    <a:pt x="174" y="82"/>
                    <a:pt x="174" y="82"/>
                  </a:cubicBezTo>
                  <a:cubicBezTo>
                    <a:pt x="170" y="82"/>
                    <a:pt x="170" y="82"/>
                    <a:pt x="170" y="82"/>
                  </a:cubicBezTo>
                  <a:cubicBezTo>
                    <a:pt x="169" y="82"/>
                    <a:pt x="169" y="82"/>
                    <a:pt x="169" y="82"/>
                  </a:cubicBezTo>
                  <a:cubicBezTo>
                    <a:pt x="168" y="83"/>
                    <a:pt x="168" y="83"/>
                    <a:pt x="168" y="83"/>
                  </a:cubicBezTo>
                  <a:cubicBezTo>
                    <a:pt x="168" y="84"/>
                    <a:pt x="168" y="84"/>
                    <a:pt x="168" y="84"/>
                  </a:cubicBezTo>
                  <a:cubicBezTo>
                    <a:pt x="168" y="84"/>
                    <a:pt x="168" y="84"/>
                    <a:pt x="168" y="84"/>
                  </a:cubicBezTo>
                  <a:cubicBezTo>
                    <a:pt x="167" y="85"/>
                    <a:pt x="167" y="85"/>
                    <a:pt x="167" y="85"/>
                  </a:cubicBezTo>
                  <a:cubicBezTo>
                    <a:pt x="167" y="86"/>
                    <a:pt x="167" y="86"/>
                    <a:pt x="167" y="86"/>
                  </a:cubicBezTo>
                  <a:cubicBezTo>
                    <a:pt x="167" y="87"/>
                    <a:pt x="167" y="87"/>
                    <a:pt x="167" y="87"/>
                  </a:cubicBezTo>
                  <a:cubicBezTo>
                    <a:pt x="166" y="87"/>
                    <a:pt x="166" y="87"/>
                    <a:pt x="166" y="87"/>
                  </a:cubicBezTo>
                  <a:cubicBezTo>
                    <a:pt x="166" y="88"/>
                    <a:pt x="166" y="88"/>
                    <a:pt x="166" y="88"/>
                  </a:cubicBezTo>
                  <a:cubicBezTo>
                    <a:pt x="166" y="88"/>
                    <a:pt x="166" y="88"/>
                    <a:pt x="166" y="88"/>
                  </a:cubicBezTo>
                  <a:cubicBezTo>
                    <a:pt x="166" y="89"/>
                    <a:pt x="166" y="89"/>
                    <a:pt x="166" y="89"/>
                  </a:cubicBezTo>
                  <a:cubicBezTo>
                    <a:pt x="165" y="89"/>
                    <a:pt x="165" y="89"/>
                    <a:pt x="165" y="89"/>
                  </a:cubicBezTo>
                  <a:cubicBezTo>
                    <a:pt x="165" y="89"/>
                    <a:pt x="165" y="89"/>
                    <a:pt x="165" y="89"/>
                  </a:cubicBezTo>
                  <a:cubicBezTo>
                    <a:pt x="165" y="90"/>
                    <a:pt x="165" y="90"/>
                    <a:pt x="165" y="90"/>
                  </a:cubicBezTo>
                  <a:cubicBezTo>
                    <a:pt x="164" y="90"/>
                    <a:pt x="164" y="90"/>
                    <a:pt x="164" y="90"/>
                  </a:cubicBezTo>
                  <a:cubicBezTo>
                    <a:pt x="164" y="91"/>
                    <a:pt x="164" y="91"/>
                    <a:pt x="164" y="91"/>
                  </a:cubicBezTo>
                  <a:cubicBezTo>
                    <a:pt x="164" y="92"/>
                    <a:pt x="164" y="92"/>
                    <a:pt x="164" y="92"/>
                  </a:cubicBezTo>
                  <a:cubicBezTo>
                    <a:pt x="164" y="93"/>
                    <a:pt x="164" y="93"/>
                    <a:pt x="164" y="93"/>
                  </a:cubicBezTo>
                  <a:cubicBezTo>
                    <a:pt x="164" y="93"/>
                    <a:pt x="164" y="93"/>
                    <a:pt x="164" y="93"/>
                  </a:cubicBezTo>
                  <a:cubicBezTo>
                    <a:pt x="164" y="93"/>
                    <a:pt x="164" y="93"/>
                    <a:pt x="164" y="93"/>
                  </a:cubicBezTo>
                  <a:cubicBezTo>
                    <a:pt x="163" y="94"/>
                    <a:pt x="163" y="94"/>
                    <a:pt x="163" y="94"/>
                  </a:cubicBezTo>
                  <a:cubicBezTo>
                    <a:pt x="162" y="94"/>
                    <a:pt x="162" y="94"/>
                    <a:pt x="162" y="94"/>
                  </a:cubicBezTo>
                  <a:cubicBezTo>
                    <a:pt x="161" y="95"/>
                    <a:pt x="161" y="95"/>
                    <a:pt x="161" y="95"/>
                  </a:cubicBezTo>
                  <a:cubicBezTo>
                    <a:pt x="160" y="95"/>
                    <a:pt x="160" y="95"/>
                    <a:pt x="160" y="95"/>
                  </a:cubicBezTo>
                  <a:cubicBezTo>
                    <a:pt x="160" y="95"/>
                    <a:pt x="160" y="95"/>
                    <a:pt x="160" y="95"/>
                  </a:cubicBezTo>
                  <a:cubicBezTo>
                    <a:pt x="162" y="93"/>
                    <a:pt x="162" y="93"/>
                    <a:pt x="162" y="93"/>
                  </a:cubicBezTo>
                  <a:cubicBezTo>
                    <a:pt x="162" y="92"/>
                    <a:pt x="162" y="92"/>
                    <a:pt x="162" y="92"/>
                  </a:cubicBezTo>
                  <a:cubicBezTo>
                    <a:pt x="162" y="91"/>
                    <a:pt x="162" y="91"/>
                    <a:pt x="162" y="91"/>
                  </a:cubicBezTo>
                  <a:cubicBezTo>
                    <a:pt x="161" y="90"/>
                    <a:pt x="161" y="90"/>
                    <a:pt x="161" y="90"/>
                  </a:cubicBezTo>
                  <a:cubicBezTo>
                    <a:pt x="161" y="90"/>
                    <a:pt x="161" y="90"/>
                    <a:pt x="161" y="90"/>
                  </a:cubicBezTo>
                  <a:cubicBezTo>
                    <a:pt x="162" y="89"/>
                    <a:pt x="162" y="89"/>
                    <a:pt x="162" y="89"/>
                  </a:cubicBezTo>
                  <a:cubicBezTo>
                    <a:pt x="161" y="89"/>
                    <a:pt x="161" y="89"/>
                    <a:pt x="161" y="89"/>
                  </a:cubicBezTo>
                  <a:cubicBezTo>
                    <a:pt x="161" y="89"/>
                    <a:pt x="161" y="89"/>
                    <a:pt x="161" y="89"/>
                  </a:cubicBezTo>
                  <a:cubicBezTo>
                    <a:pt x="161" y="88"/>
                    <a:pt x="161" y="88"/>
                    <a:pt x="161" y="88"/>
                  </a:cubicBezTo>
                  <a:cubicBezTo>
                    <a:pt x="162" y="88"/>
                    <a:pt x="162" y="88"/>
                    <a:pt x="162" y="88"/>
                  </a:cubicBezTo>
                  <a:cubicBezTo>
                    <a:pt x="162" y="88"/>
                    <a:pt x="162" y="88"/>
                    <a:pt x="162" y="88"/>
                  </a:cubicBezTo>
                  <a:cubicBezTo>
                    <a:pt x="163" y="87"/>
                    <a:pt x="163" y="87"/>
                    <a:pt x="163" y="87"/>
                  </a:cubicBezTo>
                  <a:cubicBezTo>
                    <a:pt x="164" y="87"/>
                    <a:pt x="164" y="87"/>
                    <a:pt x="164" y="87"/>
                  </a:cubicBezTo>
                  <a:cubicBezTo>
                    <a:pt x="163" y="87"/>
                    <a:pt x="163" y="87"/>
                    <a:pt x="163" y="87"/>
                  </a:cubicBezTo>
                  <a:cubicBezTo>
                    <a:pt x="163" y="87"/>
                    <a:pt x="163" y="87"/>
                    <a:pt x="163" y="87"/>
                  </a:cubicBezTo>
                  <a:cubicBezTo>
                    <a:pt x="163" y="86"/>
                    <a:pt x="163" y="86"/>
                    <a:pt x="163" y="86"/>
                  </a:cubicBezTo>
                  <a:cubicBezTo>
                    <a:pt x="164" y="85"/>
                    <a:pt x="164" y="85"/>
                    <a:pt x="164" y="85"/>
                  </a:cubicBezTo>
                  <a:cubicBezTo>
                    <a:pt x="165" y="85"/>
                    <a:pt x="165" y="85"/>
                    <a:pt x="165" y="85"/>
                  </a:cubicBezTo>
                  <a:cubicBezTo>
                    <a:pt x="165" y="85"/>
                    <a:pt x="165" y="85"/>
                    <a:pt x="165" y="85"/>
                  </a:cubicBezTo>
                  <a:cubicBezTo>
                    <a:pt x="166" y="86"/>
                    <a:pt x="166" y="86"/>
                    <a:pt x="166" y="86"/>
                  </a:cubicBezTo>
                  <a:cubicBezTo>
                    <a:pt x="166" y="85"/>
                    <a:pt x="166" y="85"/>
                    <a:pt x="166" y="85"/>
                  </a:cubicBezTo>
                  <a:cubicBezTo>
                    <a:pt x="166" y="84"/>
                    <a:pt x="166" y="84"/>
                    <a:pt x="166" y="84"/>
                  </a:cubicBezTo>
                  <a:cubicBezTo>
                    <a:pt x="166" y="83"/>
                    <a:pt x="166" y="83"/>
                    <a:pt x="166" y="83"/>
                  </a:cubicBezTo>
                  <a:cubicBezTo>
                    <a:pt x="165" y="82"/>
                    <a:pt x="165" y="82"/>
                    <a:pt x="165" y="82"/>
                  </a:cubicBezTo>
                  <a:cubicBezTo>
                    <a:pt x="164" y="80"/>
                    <a:pt x="164" y="80"/>
                    <a:pt x="164" y="80"/>
                  </a:cubicBezTo>
                  <a:cubicBezTo>
                    <a:pt x="164" y="79"/>
                    <a:pt x="164" y="79"/>
                    <a:pt x="164" y="79"/>
                  </a:cubicBezTo>
                  <a:cubicBezTo>
                    <a:pt x="165" y="78"/>
                    <a:pt x="165" y="78"/>
                    <a:pt x="165" y="78"/>
                  </a:cubicBezTo>
                  <a:cubicBezTo>
                    <a:pt x="166" y="78"/>
                    <a:pt x="166" y="78"/>
                    <a:pt x="166" y="78"/>
                  </a:cubicBezTo>
                  <a:cubicBezTo>
                    <a:pt x="166" y="77"/>
                    <a:pt x="166" y="77"/>
                    <a:pt x="166" y="77"/>
                  </a:cubicBezTo>
                  <a:cubicBezTo>
                    <a:pt x="166" y="77"/>
                    <a:pt x="166" y="77"/>
                    <a:pt x="166" y="77"/>
                  </a:cubicBezTo>
                  <a:cubicBezTo>
                    <a:pt x="165" y="77"/>
                    <a:pt x="165" y="77"/>
                    <a:pt x="165" y="77"/>
                  </a:cubicBezTo>
                  <a:cubicBezTo>
                    <a:pt x="164" y="75"/>
                    <a:pt x="164" y="75"/>
                    <a:pt x="164" y="75"/>
                  </a:cubicBezTo>
                  <a:cubicBezTo>
                    <a:pt x="161" y="73"/>
                    <a:pt x="161" y="73"/>
                    <a:pt x="161" y="73"/>
                  </a:cubicBezTo>
                  <a:cubicBezTo>
                    <a:pt x="159" y="73"/>
                    <a:pt x="159" y="73"/>
                    <a:pt x="159" y="73"/>
                  </a:cubicBezTo>
                  <a:cubicBezTo>
                    <a:pt x="157" y="74"/>
                    <a:pt x="157" y="74"/>
                    <a:pt x="157" y="74"/>
                  </a:cubicBezTo>
                  <a:cubicBezTo>
                    <a:pt x="155" y="74"/>
                    <a:pt x="155" y="74"/>
                    <a:pt x="155" y="74"/>
                  </a:cubicBezTo>
                  <a:cubicBezTo>
                    <a:pt x="155" y="74"/>
                    <a:pt x="155" y="74"/>
                    <a:pt x="155" y="74"/>
                  </a:cubicBezTo>
                  <a:cubicBezTo>
                    <a:pt x="150" y="75"/>
                    <a:pt x="150" y="75"/>
                    <a:pt x="150" y="75"/>
                  </a:cubicBezTo>
                  <a:cubicBezTo>
                    <a:pt x="150" y="75"/>
                    <a:pt x="150" y="75"/>
                    <a:pt x="150" y="75"/>
                  </a:cubicBezTo>
                  <a:cubicBezTo>
                    <a:pt x="149" y="75"/>
                    <a:pt x="149" y="75"/>
                    <a:pt x="149" y="75"/>
                  </a:cubicBezTo>
                  <a:cubicBezTo>
                    <a:pt x="149" y="75"/>
                    <a:pt x="149" y="75"/>
                    <a:pt x="149" y="75"/>
                  </a:cubicBezTo>
                  <a:cubicBezTo>
                    <a:pt x="147" y="75"/>
                    <a:pt x="147" y="75"/>
                    <a:pt x="147" y="75"/>
                  </a:cubicBezTo>
                  <a:cubicBezTo>
                    <a:pt x="143" y="76"/>
                    <a:pt x="143" y="76"/>
                    <a:pt x="143" y="76"/>
                  </a:cubicBezTo>
                  <a:cubicBezTo>
                    <a:pt x="143" y="76"/>
                    <a:pt x="143" y="76"/>
                    <a:pt x="143" y="76"/>
                  </a:cubicBezTo>
                  <a:cubicBezTo>
                    <a:pt x="143" y="77"/>
                    <a:pt x="143" y="77"/>
                    <a:pt x="143" y="77"/>
                  </a:cubicBezTo>
                  <a:cubicBezTo>
                    <a:pt x="142" y="77"/>
                    <a:pt x="142" y="77"/>
                    <a:pt x="142" y="77"/>
                  </a:cubicBezTo>
                  <a:cubicBezTo>
                    <a:pt x="141" y="77"/>
                    <a:pt x="141" y="77"/>
                    <a:pt x="141" y="77"/>
                  </a:cubicBezTo>
                  <a:cubicBezTo>
                    <a:pt x="140" y="77"/>
                    <a:pt x="140" y="77"/>
                    <a:pt x="140" y="77"/>
                  </a:cubicBezTo>
                  <a:cubicBezTo>
                    <a:pt x="139" y="78"/>
                    <a:pt x="139" y="78"/>
                    <a:pt x="139" y="78"/>
                  </a:cubicBezTo>
                  <a:cubicBezTo>
                    <a:pt x="138" y="78"/>
                    <a:pt x="138" y="78"/>
                    <a:pt x="138" y="78"/>
                  </a:cubicBezTo>
                  <a:cubicBezTo>
                    <a:pt x="137" y="78"/>
                    <a:pt x="137" y="78"/>
                    <a:pt x="137" y="78"/>
                  </a:cubicBezTo>
                  <a:cubicBezTo>
                    <a:pt x="137" y="77"/>
                    <a:pt x="137" y="77"/>
                    <a:pt x="137" y="77"/>
                  </a:cubicBezTo>
                  <a:cubicBezTo>
                    <a:pt x="137" y="77"/>
                    <a:pt x="137" y="77"/>
                    <a:pt x="137" y="77"/>
                  </a:cubicBezTo>
                  <a:cubicBezTo>
                    <a:pt x="136" y="76"/>
                    <a:pt x="136" y="76"/>
                    <a:pt x="136" y="76"/>
                  </a:cubicBezTo>
                  <a:cubicBezTo>
                    <a:pt x="135" y="75"/>
                    <a:pt x="135" y="75"/>
                    <a:pt x="135" y="75"/>
                  </a:cubicBezTo>
                  <a:cubicBezTo>
                    <a:pt x="136" y="74"/>
                    <a:pt x="136" y="74"/>
                    <a:pt x="136" y="74"/>
                  </a:cubicBezTo>
                  <a:cubicBezTo>
                    <a:pt x="136" y="74"/>
                    <a:pt x="136" y="74"/>
                    <a:pt x="136" y="74"/>
                  </a:cubicBezTo>
                  <a:cubicBezTo>
                    <a:pt x="136" y="74"/>
                    <a:pt x="136" y="74"/>
                    <a:pt x="136" y="74"/>
                  </a:cubicBezTo>
                  <a:cubicBezTo>
                    <a:pt x="137" y="74"/>
                    <a:pt x="137" y="74"/>
                    <a:pt x="137" y="74"/>
                  </a:cubicBezTo>
                  <a:cubicBezTo>
                    <a:pt x="137" y="75"/>
                    <a:pt x="137" y="75"/>
                    <a:pt x="137" y="75"/>
                  </a:cubicBezTo>
                  <a:cubicBezTo>
                    <a:pt x="138" y="75"/>
                    <a:pt x="138" y="75"/>
                    <a:pt x="138" y="75"/>
                  </a:cubicBezTo>
                  <a:cubicBezTo>
                    <a:pt x="138" y="74"/>
                    <a:pt x="138" y="74"/>
                    <a:pt x="138" y="74"/>
                  </a:cubicBezTo>
                  <a:cubicBezTo>
                    <a:pt x="139" y="74"/>
                    <a:pt x="139" y="74"/>
                    <a:pt x="139" y="74"/>
                  </a:cubicBezTo>
                  <a:cubicBezTo>
                    <a:pt x="141" y="73"/>
                    <a:pt x="141" y="73"/>
                    <a:pt x="141" y="73"/>
                  </a:cubicBezTo>
                  <a:cubicBezTo>
                    <a:pt x="144" y="72"/>
                    <a:pt x="144" y="72"/>
                    <a:pt x="144" y="72"/>
                  </a:cubicBezTo>
                  <a:cubicBezTo>
                    <a:pt x="146" y="70"/>
                    <a:pt x="146" y="70"/>
                    <a:pt x="146" y="70"/>
                  </a:cubicBezTo>
                  <a:cubicBezTo>
                    <a:pt x="146" y="70"/>
                    <a:pt x="146" y="70"/>
                    <a:pt x="146" y="70"/>
                  </a:cubicBezTo>
                  <a:cubicBezTo>
                    <a:pt x="148" y="69"/>
                    <a:pt x="148" y="69"/>
                    <a:pt x="148" y="69"/>
                  </a:cubicBezTo>
                  <a:cubicBezTo>
                    <a:pt x="149" y="68"/>
                    <a:pt x="149" y="68"/>
                    <a:pt x="149" y="68"/>
                  </a:cubicBezTo>
                  <a:cubicBezTo>
                    <a:pt x="150" y="68"/>
                    <a:pt x="150" y="68"/>
                    <a:pt x="150" y="68"/>
                  </a:cubicBezTo>
                  <a:cubicBezTo>
                    <a:pt x="150" y="66"/>
                    <a:pt x="150" y="66"/>
                    <a:pt x="150" y="66"/>
                  </a:cubicBezTo>
                  <a:cubicBezTo>
                    <a:pt x="150" y="65"/>
                    <a:pt x="150" y="65"/>
                    <a:pt x="150" y="65"/>
                  </a:cubicBezTo>
                  <a:cubicBezTo>
                    <a:pt x="151" y="65"/>
                    <a:pt x="151" y="65"/>
                    <a:pt x="151" y="65"/>
                  </a:cubicBezTo>
                  <a:cubicBezTo>
                    <a:pt x="152" y="65"/>
                    <a:pt x="152" y="65"/>
                    <a:pt x="152" y="65"/>
                  </a:cubicBezTo>
                  <a:cubicBezTo>
                    <a:pt x="152" y="58"/>
                    <a:pt x="152" y="58"/>
                    <a:pt x="152" y="58"/>
                  </a:cubicBezTo>
                  <a:cubicBezTo>
                    <a:pt x="152" y="55"/>
                    <a:pt x="152" y="55"/>
                    <a:pt x="152" y="55"/>
                  </a:cubicBezTo>
                  <a:cubicBezTo>
                    <a:pt x="152" y="53"/>
                    <a:pt x="152" y="53"/>
                    <a:pt x="152" y="53"/>
                  </a:cubicBezTo>
                  <a:cubicBezTo>
                    <a:pt x="152" y="51"/>
                    <a:pt x="152" y="51"/>
                    <a:pt x="152" y="51"/>
                  </a:cubicBezTo>
                  <a:cubicBezTo>
                    <a:pt x="152" y="50"/>
                    <a:pt x="152" y="50"/>
                    <a:pt x="152" y="50"/>
                  </a:cubicBezTo>
                  <a:cubicBezTo>
                    <a:pt x="151" y="51"/>
                    <a:pt x="151" y="51"/>
                    <a:pt x="151" y="51"/>
                  </a:cubicBezTo>
                  <a:cubicBezTo>
                    <a:pt x="150" y="50"/>
                    <a:pt x="150" y="50"/>
                    <a:pt x="150" y="50"/>
                  </a:cubicBezTo>
                  <a:cubicBezTo>
                    <a:pt x="150" y="50"/>
                    <a:pt x="150" y="50"/>
                    <a:pt x="150" y="50"/>
                  </a:cubicBezTo>
                  <a:cubicBezTo>
                    <a:pt x="149" y="49"/>
                    <a:pt x="149" y="49"/>
                    <a:pt x="149" y="49"/>
                  </a:cubicBezTo>
                  <a:cubicBezTo>
                    <a:pt x="149" y="49"/>
                    <a:pt x="149" y="49"/>
                    <a:pt x="149" y="49"/>
                  </a:cubicBezTo>
                  <a:cubicBezTo>
                    <a:pt x="149" y="49"/>
                    <a:pt x="149" y="49"/>
                    <a:pt x="149" y="49"/>
                  </a:cubicBezTo>
                  <a:cubicBezTo>
                    <a:pt x="149" y="49"/>
                    <a:pt x="149" y="49"/>
                    <a:pt x="149" y="49"/>
                  </a:cubicBezTo>
                  <a:cubicBezTo>
                    <a:pt x="148" y="49"/>
                    <a:pt x="148" y="49"/>
                    <a:pt x="148" y="49"/>
                  </a:cubicBezTo>
                  <a:cubicBezTo>
                    <a:pt x="148" y="49"/>
                    <a:pt x="148" y="49"/>
                    <a:pt x="148" y="49"/>
                  </a:cubicBezTo>
                  <a:cubicBezTo>
                    <a:pt x="147" y="48"/>
                    <a:pt x="147" y="48"/>
                    <a:pt x="147" y="48"/>
                  </a:cubicBezTo>
                  <a:cubicBezTo>
                    <a:pt x="146" y="48"/>
                    <a:pt x="146" y="48"/>
                    <a:pt x="146" y="48"/>
                  </a:cubicBezTo>
                  <a:cubicBezTo>
                    <a:pt x="146" y="48"/>
                    <a:pt x="146" y="48"/>
                    <a:pt x="146" y="48"/>
                  </a:cubicBezTo>
                  <a:cubicBezTo>
                    <a:pt x="145" y="48"/>
                    <a:pt x="145" y="48"/>
                    <a:pt x="145" y="48"/>
                  </a:cubicBezTo>
                  <a:cubicBezTo>
                    <a:pt x="144" y="49"/>
                    <a:pt x="144" y="49"/>
                    <a:pt x="144" y="49"/>
                  </a:cubicBezTo>
                  <a:cubicBezTo>
                    <a:pt x="144" y="50"/>
                    <a:pt x="144" y="50"/>
                    <a:pt x="144" y="50"/>
                  </a:cubicBezTo>
                  <a:cubicBezTo>
                    <a:pt x="144" y="51"/>
                    <a:pt x="144" y="51"/>
                    <a:pt x="144" y="51"/>
                  </a:cubicBezTo>
                  <a:cubicBezTo>
                    <a:pt x="144" y="51"/>
                    <a:pt x="144" y="51"/>
                    <a:pt x="144" y="51"/>
                  </a:cubicBezTo>
                  <a:cubicBezTo>
                    <a:pt x="144" y="51"/>
                    <a:pt x="144" y="51"/>
                    <a:pt x="144" y="51"/>
                  </a:cubicBezTo>
                  <a:cubicBezTo>
                    <a:pt x="144" y="52"/>
                    <a:pt x="144" y="52"/>
                    <a:pt x="144" y="52"/>
                  </a:cubicBezTo>
                  <a:cubicBezTo>
                    <a:pt x="145" y="53"/>
                    <a:pt x="145" y="53"/>
                    <a:pt x="145" y="53"/>
                  </a:cubicBezTo>
                  <a:cubicBezTo>
                    <a:pt x="144" y="55"/>
                    <a:pt x="144" y="55"/>
                    <a:pt x="144" y="55"/>
                  </a:cubicBezTo>
                  <a:cubicBezTo>
                    <a:pt x="144" y="55"/>
                    <a:pt x="144" y="55"/>
                    <a:pt x="144" y="55"/>
                  </a:cubicBezTo>
                  <a:cubicBezTo>
                    <a:pt x="143" y="55"/>
                    <a:pt x="143" y="55"/>
                    <a:pt x="143" y="55"/>
                  </a:cubicBezTo>
                  <a:cubicBezTo>
                    <a:pt x="143" y="56"/>
                    <a:pt x="143" y="56"/>
                    <a:pt x="143" y="56"/>
                  </a:cubicBezTo>
                  <a:cubicBezTo>
                    <a:pt x="141" y="56"/>
                    <a:pt x="141" y="56"/>
                    <a:pt x="141" y="56"/>
                  </a:cubicBezTo>
                  <a:cubicBezTo>
                    <a:pt x="140" y="57"/>
                    <a:pt x="140" y="57"/>
                    <a:pt x="140" y="57"/>
                  </a:cubicBezTo>
                  <a:cubicBezTo>
                    <a:pt x="139" y="58"/>
                    <a:pt x="139" y="58"/>
                    <a:pt x="139" y="58"/>
                  </a:cubicBezTo>
                  <a:cubicBezTo>
                    <a:pt x="137" y="59"/>
                    <a:pt x="137" y="59"/>
                    <a:pt x="137" y="59"/>
                  </a:cubicBezTo>
                  <a:cubicBezTo>
                    <a:pt x="136" y="60"/>
                    <a:pt x="136" y="60"/>
                    <a:pt x="136" y="60"/>
                  </a:cubicBezTo>
                  <a:cubicBezTo>
                    <a:pt x="136" y="60"/>
                    <a:pt x="136" y="60"/>
                    <a:pt x="136" y="60"/>
                  </a:cubicBezTo>
                  <a:cubicBezTo>
                    <a:pt x="134" y="61"/>
                    <a:pt x="134" y="61"/>
                    <a:pt x="134" y="61"/>
                  </a:cubicBezTo>
                  <a:cubicBezTo>
                    <a:pt x="134" y="60"/>
                    <a:pt x="134" y="60"/>
                    <a:pt x="134" y="60"/>
                  </a:cubicBezTo>
                  <a:cubicBezTo>
                    <a:pt x="134" y="61"/>
                    <a:pt x="134" y="61"/>
                    <a:pt x="134" y="61"/>
                  </a:cubicBezTo>
                  <a:cubicBezTo>
                    <a:pt x="133" y="62"/>
                    <a:pt x="133" y="62"/>
                    <a:pt x="133" y="62"/>
                  </a:cubicBezTo>
                  <a:cubicBezTo>
                    <a:pt x="133" y="62"/>
                    <a:pt x="133" y="62"/>
                    <a:pt x="133" y="62"/>
                  </a:cubicBezTo>
                  <a:cubicBezTo>
                    <a:pt x="130" y="64"/>
                    <a:pt x="130" y="64"/>
                    <a:pt x="130" y="64"/>
                  </a:cubicBezTo>
                  <a:cubicBezTo>
                    <a:pt x="130" y="64"/>
                    <a:pt x="130" y="64"/>
                    <a:pt x="130" y="64"/>
                  </a:cubicBezTo>
                  <a:cubicBezTo>
                    <a:pt x="129" y="64"/>
                    <a:pt x="129" y="64"/>
                    <a:pt x="129" y="64"/>
                  </a:cubicBezTo>
                  <a:cubicBezTo>
                    <a:pt x="129" y="65"/>
                    <a:pt x="129" y="65"/>
                    <a:pt x="129" y="65"/>
                  </a:cubicBezTo>
                  <a:cubicBezTo>
                    <a:pt x="128" y="65"/>
                    <a:pt x="128" y="65"/>
                    <a:pt x="128" y="65"/>
                  </a:cubicBezTo>
                  <a:cubicBezTo>
                    <a:pt x="128" y="66"/>
                    <a:pt x="128" y="66"/>
                    <a:pt x="128" y="66"/>
                  </a:cubicBezTo>
                  <a:cubicBezTo>
                    <a:pt x="127" y="68"/>
                    <a:pt x="127" y="68"/>
                    <a:pt x="127" y="68"/>
                  </a:cubicBezTo>
                  <a:cubicBezTo>
                    <a:pt x="126" y="69"/>
                    <a:pt x="126" y="69"/>
                    <a:pt x="126" y="69"/>
                  </a:cubicBezTo>
                  <a:cubicBezTo>
                    <a:pt x="126" y="69"/>
                    <a:pt x="126" y="69"/>
                    <a:pt x="126" y="69"/>
                  </a:cubicBezTo>
                  <a:cubicBezTo>
                    <a:pt x="126" y="68"/>
                    <a:pt x="126" y="68"/>
                    <a:pt x="126" y="68"/>
                  </a:cubicBezTo>
                  <a:cubicBezTo>
                    <a:pt x="126" y="68"/>
                    <a:pt x="126" y="68"/>
                    <a:pt x="126" y="68"/>
                  </a:cubicBezTo>
                  <a:cubicBezTo>
                    <a:pt x="125" y="69"/>
                    <a:pt x="125" y="69"/>
                    <a:pt x="125" y="69"/>
                  </a:cubicBezTo>
                  <a:cubicBezTo>
                    <a:pt x="124" y="69"/>
                    <a:pt x="124" y="69"/>
                    <a:pt x="124" y="69"/>
                  </a:cubicBezTo>
                  <a:cubicBezTo>
                    <a:pt x="124" y="69"/>
                    <a:pt x="124" y="69"/>
                    <a:pt x="124" y="69"/>
                  </a:cubicBezTo>
                  <a:cubicBezTo>
                    <a:pt x="124" y="70"/>
                    <a:pt x="124" y="70"/>
                    <a:pt x="124" y="70"/>
                  </a:cubicBezTo>
                  <a:cubicBezTo>
                    <a:pt x="125" y="71"/>
                    <a:pt x="125" y="71"/>
                    <a:pt x="125" y="71"/>
                  </a:cubicBezTo>
                  <a:cubicBezTo>
                    <a:pt x="125" y="72"/>
                    <a:pt x="125" y="72"/>
                    <a:pt x="125" y="72"/>
                  </a:cubicBezTo>
                  <a:cubicBezTo>
                    <a:pt x="125" y="72"/>
                    <a:pt x="125" y="72"/>
                    <a:pt x="125" y="72"/>
                  </a:cubicBezTo>
                  <a:cubicBezTo>
                    <a:pt x="123" y="73"/>
                    <a:pt x="123" y="73"/>
                    <a:pt x="123" y="73"/>
                  </a:cubicBezTo>
                  <a:cubicBezTo>
                    <a:pt x="122" y="72"/>
                    <a:pt x="122" y="72"/>
                    <a:pt x="122" y="72"/>
                  </a:cubicBezTo>
                  <a:cubicBezTo>
                    <a:pt x="122" y="72"/>
                    <a:pt x="122" y="72"/>
                    <a:pt x="122" y="72"/>
                  </a:cubicBezTo>
                  <a:cubicBezTo>
                    <a:pt x="121" y="72"/>
                    <a:pt x="121" y="72"/>
                    <a:pt x="121" y="72"/>
                  </a:cubicBezTo>
                  <a:cubicBezTo>
                    <a:pt x="121" y="71"/>
                    <a:pt x="121" y="71"/>
                    <a:pt x="121" y="71"/>
                  </a:cubicBezTo>
                  <a:cubicBezTo>
                    <a:pt x="121" y="70"/>
                    <a:pt x="121" y="70"/>
                    <a:pt x="121" y="70"/>
                  </a:cubicBezTo>
                  <a:cubicBezTo>
                    <a:pt x="119" y="70"/>
                    <a:pt x="119" y="70"/>
                    <a:pt x="119" y="70"/>
                  </a:cubicBezTo>
                  <a:cubicBezTo>
                    <a:pt x="118" y="70"/>
                    <a:pt x="118" y="70"/>
                    <a:pt x="118" y="70"/>
                  </a:cubicBezTo>
                  <a:cubicBezTo>
                    <a:pt x="118" y="70"/>
                    <a:pt x="118" y="70"/>
                    <a:pt x="118" y="70"/>
                  </a:cubicBezTo>
                  <a:cubicBezTo>
                    <a:pt x="117" y="70"/>
                    <a:pt x="117" y="70"/>
                    <a:pt x="117" y="70"/>
                  </a:cubicBezTo>
                  <a:cubicBezTo>
                    <a:pt x="116" y="70"/>
                    <a:pt x="116" y="70"/>
                    <a:pt x="116" y="70"/>
                  </a:cubicBezTo>
                  <a:cubicBezTo>
                    <a:pt x="114" y="71"/>
                    <a:pt x="114" y="71"/>
                    <a:pt x="114" y="71"/>
                  </a:cubicBezTo>
                  <a:cubicBezTo>
                    <a:pt x="114" y="71"/>
                    <a:pt x="114" y="71"/>
                    <a:pt x="114" y="71"/>
                  </a:cubicBezTo>
                  <a:cubicBezTo>
                    <a:pt x="113" y="72"/>
                    <a:pt x="113" y="72"/>
                    <a:pt x="113" y="72"/>
                  </a:cubicBezTo>
                  <a:cubicBezTo>
                    <a:pt x="113" y="73"/>
                    <a:pt x="113" y="73"/>
                    <a:pt x="113" y="73"/>
                  </a:cubicBezTo>
                  <a:cubicBezTo>
                    <a:pt x="114" y="73"/>
                    <a:pt x="114" y="73"/>
                    <a:pt x="114" y="73"/>
                  </a:cubicBezTo>
                  <a:cubicBezTo>
                    <a:pt x="114" y="74"/>
                    <a:pt x="114" y="74"/>
                    <a:pt x="114" y="74"/>
                  </a:cubicBezTo>
                  <a:cubicBezTo>
                    <a:pt x="113" y="75"/>
                    <a:pt x="113" y="75"/>
                    <a:pt x="113" y="75"/>
                  </a:cubicBezTo>
                  <a:cubicBezTo>
                    <a:pt x="113" y="74"/>
                    <a:pt x="113" y="74"/>
                    <a:pt x="113" y="74"/>
                  </a:cubicBezTo>
                  <a:cubicBezTo>
                    <a:pt x="113" y="74"/>
                    <a:pt x="113" y="74"/>
                    <a:pt x="113" y="74"/>
                  </a:cubicBezTo>
                  <a:cubicBezTo>
                    <a:pt x="113" y="73"/>
                    <a:pt x="113" y="73"/>
                    <a:pt x="113" y="73"/>
                  </a:cubicBezTo>
                  <a:cubicBezTo>
                    <a:pt x="112" y="72"/>
                    <a:pt x="112" y="72"/>
                    <a:pt x="112" y="72"/>
                  </a:cubicBezTo>
                  <a:cubicBezTo>
                    <a:pt x="112" y="72"/>
                    <a:pt x="112" y="72"/>
                    <a:pt x="112" y="72"/>
                  </a:cubicBezTo>
                  <a:cubicBezTo>
                    <a:pt x="113" y="72"/>
                    <a:pt x="113" y="72"/>
                    <a:pt x="113" y="72"/>
                  </a:cubicBezTo>
                  <a:cubicBezTo>
                    <a:pt x="113" y="71"/>
                    <a:pt x="113" y="71"/>
                    <a:pt x="113" y="71"/>
                  </a:cubicBezTo>
                  <a:cubicBezTo>
                    <a:pt x="112" y="71"/>
                    <a:pt x="112" y="71"/>
                    <a:pt x="112" y="71"/>
                  </a:cubicBezTo>
                  <a:cubicBezTo>
                    <a:pt x="112" y="71"/>
                    <a:pt x="112" y="71"/>
                    <a:pt x="112" y="71"/>
                  </a:cubicBezTo>
                  <a:cubicBezTo>
                    <a:pt x="111" y="71"/>
                    <a:pt x="111" y="71"/>
                    <a:pt x="111" y="71"/>
                  </a:cubicBezTo>
                  <a:cubicBezTo>
                    <a:pt x="111" y="70"/>
                    <a:pt x="111" y="70"/>
                    <a:pt x="111" y="70"/>
                  </a:cubicBezTo>
                  <a:cubicBezTo>
                    <a:pt x="111" y="70"/>
                    <a:pt x="111" y="70"/>
                    <a:pt x="111" y="70"/>
                  </a:cubicBezTo>
                  <a:cubicBezTo>
                    <a:pt x="112" y="70"/>
                    <a:pt x="112" y="70"/>
                    <a:pt x="112" y="70"/>
                  </a:cubicBezTo>
                  <a:cubicBezTo>
                    <a:pt x="113" y="70"/>
                    <a:pt x="113" y="70"/>
                    <a:pt x="113" y="70"/>
                  </a:cubicBezTo>
                  <a:cubicBezTo>
                    <a:pt x="114" y="70"/>
                    <a:pt x="114" y="70"/>
                    <a:pt x="114" y="70"/>
                  </a:cubicBezTo>
                  <a:cubicBezTo>
                    <a:pt x="115" y="70"/>
                    <a:pt x="115" y="70"/>
                    <a:pt x="115" y="70"/>
                  </a:cubicBezTo>
                  <a:cubicBezTo>
                    <a:pt x="115" y="69"/>
                    <a:pt x="115" y="69"/>
                    <a:pt x="115" y="69"/>
                  </a:cubicBezTo>
                  <a:cubicBezTo>
                    <a:pt x="115" y="69"/>
                    <a:pt x="115" y="69"/>
                    <a:pt x="115" y="69"/>
                  </a:cubicBezTo>
                  <a:cubicBezTo>
                    <a:pt x="116" y="69"/>
                    <a:pt x="116" y="69"/>
                    <a:pt x="116" y="69"/>
                  </a:cubicBezTo>
                  <a:cubicBezTo>
                    <a:pt x="116" y="68"/>
                    <a:pt x="116" y="68"/>
                    <a:pt x="116" y="68"/>
                  </a:cubicBezTo>
                  <a:cubicBezTo>
                    <a:pt x="116" y="68"/>
                    <a:pt x="116" y="68"/>
                    <a:pt x="116" y="68"/>
                  </a:cubicBezTo>
                  <a:cubicBezTo>
                    <a:pt x="116" y="68"/>
                    <a:pt x="116" y="68"/>
                    <a:pt x="116" y="68"/>
                  </a:cubicBezTo>
                  <a:cubicBezTo>
                    <a:pt x="117" y="68"/>
                    <a:pt x="117" y="68"/>
                    <a:pt x="117" y="68"/>
                  </a:cubicBezTo>
                  <a:cubicBezTo>
                    <a:pt x="117" y="67"/>
                    <a:pt x="117" y="67"/>
                    <a:pt x="117" y="67"/>
                  </a:cubicBezTo>
                  <a:cubicBezTo>
                    <a:pt x="118" y="68"/>
                    <a:pt x="118" y="68"/>
                    <a:pt x="118" y="68"/>
                  </a:cubicBezTo>
                  <a:cubicBezTo>
                    <a:pt x="118" y="68"/>
                    <a:pt x="118" y="68"/>
                    <a:pt x="118" y="68"/>
                  </a:cubicBezTo>
                  <a:cubicBezTo>
                    <a:pt x="118" y="68"/>
                    <a:pt x="118" y="68"/>
                    <a:pt x="118" y="68"/>
                  </a:cubicBezTo>
                  <a:cubicBezTo>
                    <a:pt x="118" y="68"/>
                    <a:pt x="118" y="68"/>
                    <a:pt x="118" y="68"/>
                  </a:cubicBezTo>
                  <a:cubicBezTo>
                    <a:pt x="117" y="68"/>
                    <a:pt x="117" y="68"/>
                    <a:pt x="117" y="68"/>
                  </a:cubicBezTo>
                  <a:cubicBezTo>
                    <a:pt x="118" y="69"/>
                    <a:pt x="118" y="69"/>
                    <a:pt x="118" y="69"/>
                  </a:cubicBezTo>
                  <a:cubicBezTo>
                    <a:pt x="118" y="69"/>
                    <a:pt x="118" y="69"/>
                    <a:pt x="118" y="69"/>
                  </a:cubicBezTo>
                  <a:cubicBezTo>
                    <a:pt x="118" y="69"/>
                    <a:pt x="118" y="69"/>
                    <a:pt x="118" y="69"/>
                  </a:cubicBezTo>
                  <a:cubicBezTo>
                    <a:pt x="118" y="69"/>
                    <a:pt x="118" y="69"/>
                    <a:pt x="118" y="69"/>
                  </a:cubicBezTo>
                  <a:cubicBezTo>
                    <a:pt x="119" y="68"/>
                    <a:pt x="119" y="68"/>
                    <a:pt x="119" y="68"/>
                  </a:cubicBezTo>
                  <a:cubicBezTo>
                    <a:pt x="120" y="68"/>
                    <a:pt x="120" y="68"/>
                    <a:pt x="120" y="68"/>
                  </a:cubicBezTo>
                  <a:cubicBezTo>
                    <a:pt x="121" y="68"/>
                    <a:pt x="121" y="68"/>
                    <a:pt x="121" y="68"/>
                  </a:cubicBezTo>
                  <a:cubicBezTo>
                    <a:pt x="122" y="68"/>
                    <a:pt x="122" y="68"/>
                    <a:pt x="122" y="68"/>
                  </a:cubicBezTo>
                  <a:cubicBezTo>
                    <a:pt x="124" y="68"/>
                    <a:pt x="124" y="68"/>
                    <a:pt x="124" y="68"/>
                  </a:cubicBezTo>
                  <a:cubicBezTo>
                    <a:pt x="124" y="68"/>
                    <a:pt x="124" y="68"/>
                    <a:pt x="124" y="68"/>
                  </a:cubicBezTo>
                  <a:cubicBezTo>
                    <a:pt x="124" y="69"/>
                    <a:pt x="124" y="69"/>
                    <a:pt x="124" y="69"/>
                  </a:cubicBezTo>
                  <a:cubicBezTo>
                    <a:pt x="124" y="69"/>
                    <a:pt x="124" y="69"/>
                    <a:pt x="124" y="69"/>
                  </a:cubicBezTo>
                  <a:cubicBezTo>
                    <a:pt x="125" y="69"/>
                    <a:pt x="125" y="69"/>
                    <a:pt x="125" y="69"/>
                  </a:cubicBezTo>
                  <a:cubicBezTo>
                    <a:pt x="125" y="67"/>
                    <a:pt x="125" y="67"/>
                    <a:pt x="125" y="67"/>
                  </a:cubicBezTo>
                  <a:cubicBezTo>
                    <a:pt x="125" y="67"/>
                    <a:pt x="125" y="67"/>
                    <a:pt x="125" y="67"/>
                  </a:cubicBezTo>
                  <a:cubicBezTo>
                    <a:pt x="125" y="67"/>
                    <a:pt x="125" y="67"/>
                    <a:pt x="125" y="67"/>
                  </a:cubicBezTo>
                  <a:cubicBezTo>
                    <a:pt x="126" y="67"/>
                    <a:pt x="126" y="67"/>
                    <a:pt x="126" y="67"/>
                  </a:cubicBezTo>
                  <a:cubicBezTo>
                    <a:pt x="126" y="67"/>
                    <a:pt x="126" y="67"/>
                    <a:pt x="126" y="67"/>
                  </a:cubicBezTo>
                  <a:cubicBezTo>
                    <a:pt x="127" y="67"/>
                    <a:pt x="127" y="67"/>
                    <a:pt x="127" y="67"/>
                  </a:cubicBezTo>
                  <a:cubicBezTo>
                    <a:pt x="127" y="66"/>
                    <a:pt x="127" y="66"/>
                    <a:pt x="127" y="66"/>
                  </a:cubicBezTo>
                  <a:cubicBezTo>
                    <a:pt x="128" y="64"/>
                    <a:pt x="128" y="64"/>
                    <a:pt x="128" y="64"/>
                  </a:cubicBezTo>
                  <a:cubicBezTo>
                    <a:pt x="128" y="64"/>
                    <a:pt x="128" y="64"/>
                    <a:pt x="128" y="64"/>
                  </a:cubicBezTo>
                  <a:cubicBezTo>
                    <a:pt x="129" y="63"/>
                    <a:pt x="129" y="63"/>
                    <a:pt x="129" y="63"/>
                  </a:cubicBezTo>
                  <a:cubicBezTo>
                    <a:pt x="130" y="63"/>
                    <a:pt x="130" y="63"/>
                    <a:pt x="130" y="63"/>
                  </a:cubicBezTo>
                  <a:cubicBezTo>
                    <a:pt x="130" y="62"/>
                    <a:pt x="130" y="62"/>
                    <a:pt x="130" y="62"/>
                  </a:cubicBezTo>
                  <a:cubicBezTo>
                    <a:pt x="129" y="63"/>
                    <a:pt x="129" y="63"/>
                    <a:pt x="129" y="63"/>
                  </a:cubicBezTo>
                  <a:cubicBezTo>
                    <a:pt x="129" y="61"/>
                    <a:pt x="129" y="61"/>
                    <a:pt x="129" y="61"/>
                  </a:cubicBezTo>
                  <a:cubicBezTo>
                    <a:pt x="130" y="61"/>
                    <a:pt x="130" y="61"/>
                    <a:pt x="130" y="61"/>
                  </a:cubicBezTo>
                  <a:cubicBezTo>
                    <a:pt x="130" y="61"/>
                    <a:pt x="130" y="61"/>
                    <a:pt x="130" y="61"/>
                  </a:cubicBezTo>
                  <a:cubicBezTo>
                    <a:pt x="130" y="61"/>
                    <a:pt x="130" y="61"/>
                    <a:pt x="130" y="61"/>
                  </a:cubicBezTo>
                  <a:cubicBezTo>
                    <a:pt x="131" y="62"/>
                    <a:pt x="131" y="62"/>
                    <a:pt x="131" y="62"/>
                  </a:cubicBezTo>
                  <a:cubicBezTo>
                    <a:pt x="132" y="61"/>
                    <a:pt x="132" y="61"/>
                    <a:pt x="132" y="61"/>
                  </a:cubicBezTo>
                  <a:cubicBezTo>
                    <a:pt x="133" y="61"/>
                    <a:pt x="133" y="61"/>
                    <a:pt x="133" y="61"/>
                  </a:cubicBezTo>
                  <a:cubicBezTo>
                    <a:pt x="133" y="60"/>
                    <a:pt x="133" y="60"/>
                    <a:pt x="133" y="60"/>
                  </a:cubicBezTo>
                  <a:cubicBezTo>
                    <a:pt x="133" y="60"/>
                    <a:pt x="133" y="60"/>
                    <a:pt x="133" y="60"/>
                  </a:cubicBezTo>
                  <a:cubicBezTo>
                    <a:pt x="133" y="61"/>
                    <a:pt x="133" y="61"/>
                    <a:pt x="133" y="61"/>
                  </a:cubicBezTo>
                  <a:cubicBezTo>
                    <a:pt x="132" y="61"/>
                    <a:pt x="132" y="61"/>
                    <a:pt x="132" y="61"/>
                  </a:cubicBezTo>
                  <a:cubicBezTo>
                    <a:pt x="133" y="60"/>
                    <a:pt x="133" y="60"/>
                    <a:pt x="133" y="60"/>
                  </a:cubicBezTo>
                  <a:cubicBezTo>
                    <a:pt x="133" y="60"/>
                    <a:pt x="133" y="60"/>
                    <a:pt x="133" y="60"/>
                  </a:cubicBezTo>
                  <a:cubicBezTo>
                    <a:pt x="134" y="60"/>
                    <a:pt x="134" y="60"/>
                    <a:pt x="134" y="60"/>
                  </a:cubicBezTo>
                  <a:cubicBezTo>
                    <a:pt x="134" y="60"/>
                    <a:pt x="134" y="60"/>
                    <a:pt x="134" y="60"/>
                  </a:cubicBezTo>
                  <a:cubicBezTo>
                    <a:pt x="135" y="59"/>
                    <a:pt x="135" y="59"/>
                    <a:pt x="135" y="59"/>
                  </a:cubicBezTo>
                  <a:cubicBezTo>
                    <a:pt x="135" y="58"/>
                    <a:pt x="135" y="58"/>
                    <a:pt x="135" y="58"/>
                  </a:cubicBezTo>
                  <a:cubicBezTo>
                    <a:pt x="136" y="58"/>
                    <a:pt x="136" y="58"/>
                    <a:pt x="136" y="58"/>
                  </a:cubicBezTo>
                  <a:cubicBezTo>
                    <a:pt x="137" y="58"/>
                    <a:pt x="137" y="58"/>
                    <a:pt x="137" y="58"/>
                  </a:cubicBezTo>
                  <a:cubicBezTo>
                    <a:pt x="137" y="58"/>
                    <a:pt x="137" y="58"/>
                    <a:pt x="137" y="58"/>
                  </a:cubicBezTo>
                  <a:cubicBezTo>
                    <a:pt x="139" y="57"/>
                    <a:pt x="139" y="57"/>
                    <a:pt x="139" y="57"/>
                  </a:cubicBezTo>
                  <a:cubicBezTo>
                    <a:pt x="139" y="56"/>
                    <a:pt x="139" y="56"/>
                    <a:pt x="139" y="56"/>
                  </a:cubicBezTo>
                  <a:cubicBezTo>
                    <a:pt x="140" y="55"/>
                    <a:pt x="140" y="55"/>
                    <a:pt x="140" y="55"/>
                  </a:cubicBezTo>
                  <a:cubicBezTo>
                    <a:pt x="141" y="55"/>
                    <a:pt x="141" y="55"/>
                    <a:pt x="141" y="55"/>
                  </a:cubicBezTo>
                  <a:cubicBezTo>
                    <a:pt x="141" y="54"/>
                    <a:pt x="141" y="54"/>
                    <a:pt x="141" y="54"/>
                  </a:cubicBezTo>
                  <a:cubicBezTo>
                    <a:pt x="142" y="54"/>
                    <a:pt x="142" y="54"/>
                    <a:pt x="142" y="54"/>
                  </a:cubicBezTo>
                  <a:cubicBezTo>
                    <a:pt x="142" y="54"/>
                    <a:pt x="142" y="54"/>
                    <a:pt x="142" y="54"/>
                  </a:cubicBezTo>
                  <a:cubicBezTo>
                    <a:pt x="142" y="54"/>
                    <a:pt x="142" y="54"/>
                    <a:pt x="142" y="54"/>
                  </a:cubicBezTo>
                  <a:cubicBezTo>
                    <a:pt x="142" y="54"/>
                    <a:pt x="142" y="54"/>
                    <a:pt x="142" y="54"/>
                  </a:cubicBezTo>
                  <a:cubicBezTo>
                    <a:pt x="143" y="55"/>
                    <a:pt x="143" y="55"/>
                    <a:pt x="143" y="55"/>
                  </a:cubicBezTo>
                  <a:cubicBezTo>
                    <a:pt x="144" y="54"/>
                    <a:pt x="144" y="54"/>
                    <a:pt x="144" y="54"/>
                  </a:cubicBezTo>
                  <a:cubicBezTo>
                    <a:pt x="144" y="54"/>
                    <a:pt x="144" y="54"/>
                    <a:pt x="144" y="54"/>
                  </a:cubicBezTo>
                  <a:cubicBezTo>
                    <a:pt x="143" y="54"/>
                    <a:pt x="143" y="54"/>
                    <a:pt x="143" y="54"/>
                  </a:cubicBezTo>
                  <a:cubicBezTo>
                    <a:pt x="143" y="53"/>
                    <a:pt x="143" y="53"/>
                    <a:pt x="143" y="53"/>
                  </a:cubicBezTo>
                  <a:cubicBezTo>
                    <a:pt x="143" y="52"/>
                    <a:pt x="143" y="52"/>
                    <a:pt x="143" y="52"/>
                  </a:cubicBezTo>
                  <a:cubicBezTo>
                    <a:pt x="144" y="51"/>
                    <a:pt x="144" y="51"/>
                    <a:pt x="144" y="51"/>
                  </a:cubicBezTo>
                  <a:cubicBezTo>
                    <a:pt x="144" y="49"/>
                    <a:pt x="144" y="49"/>
                    <a:pt x="144" y="49"/>
                  </a:cubicBezTo>
                  <a:cubicBezTo>
                    <a:pt x="144" y="49"/>
                    <a:pt x="144" y="49"/>
                    <a:pt x="144" y="49"/>
                  </a:cubicBezTo>
                  <a:cubicBezTo>
                    <a:pt x="145" y="48"/>
                    <a:pt x="145" y="48"/>
                    <a:pt x="145" y="48"/>
                  </a:cubicBezTo>
                  <a:cubicBezTo>
                    <a:pt x="145" y="48"/>
                    <a:pt x="145" y="48"/>
                    <a:pt x="145" y="48"/>
                  </a:cubicBezTo>
                  <a:cubicBezTo>
                    <a:pt x="146" y="48"/>
                    <a:pt x="146" y="48"/>
                    <a:pt x="146" y="48"/>
                  </a:cubicBezTo>
                  <a:cubicBezTo>
                    <a:pt x="146" y="47"/>
                    <a:pt x="146" y="47"/>
                    <a:pt x="146" y="47"/>
                  </a:cubicBezTo>
                  <a:cubicBezTo>
                    <a:pt x="146" y="47"/>
                    <a:pt x="146" y="47"/>
                    <a:pt x="146" y="47"/>
                  </a:cubicBezTo>
                  <a:cubicBezTo>
                    <a:pt x="147" y="47"/>
                    <a:pt x="147" y="47"/>
                    <a:pt x="147" y="47"/>
                  </a:cubicBezTo>
                  <a:cubicBezTo>
                    <a:pt x="148" y="47"/>
                    <a:pt x="148" y="47"/>
                    <a:pt x="148" y="47"/>
                  </a:cubicBezTo>
                  <a:cubicBezTo>
                    <a:pt x="147" y="46"/>
                    <a:pt x="147" y="46"/>
                    <a:pt x="147" y="46"/>
                  </a:cubicBezTo>
                  <a:cubicBezTo>
                    <a:pt x="148" y="45"/>
                    <a:pt x="148" y="45"/>
                    <a:pt x="148" y="45"/>
                  </a:cubicBezTo>
                  <a:cubicBezTo>
                    <a:pt x="148" y="45"/>
                    <a:pt x="148" y="45"/>
                    <a:pt x="148" y="45"/>
                  </a:cubicBezTo>
                  <a:cubicBezTo>
                    <a:pt x="149" y="45"/>
                    <a:pt x="149" y="45"/>
                    <a:pt x="149" y="45"/>
                  </a:cubicBezTo>
                  <a:cubicBezTo>
                    <a:pt x="148" y="46"/>
                    <a:pt x="148" y="46"/>
                    <a:pt x="148" y="46"/>
                  </a:cubicBezTo>
                  <a:cubicBezTo>
                    <a:pt x="149" y="47"/>
                    <a:pt x="149" y="47"/>
                    <a:pt x="149" y="47"/>
                  </a:cubicBezTo>
                  <a:cubicBezTo>
                    <a:pt x="148" y="47"/>
                    <a:pt x="148" y="47"/>
                    <a:pt x="148" y="47"/>
                  </a:cubicBezTo>
                  <a:cubicBezTo>
                    <a:pt x="148" y="47"/>
                    <a:pt x="148" y="47"/>
                    <a:pt x="148" y="47"/>
                  </a:cubicBezTo>
                  <a:cubicBezTo>
                    <a:pt x="149" y="47"/>
                    <a:pt x="149" y="47"/>
                    <a:pt x="149" y="47"/>
                  </a:cubicBezTo>
                  <a:cubicBezTo>
                    <a:pt x="149" y="47"/>
                    <a:pt x="149" y="47"/>
                    <a:pt x="149" y="47"/>
                  </a:cubicBezTo>
                  <a:cubicBezTo>
                    <a:pt x="149" y="47"/>
                    <a:pt x="149" y="47"/>
                    <a:pt x="149" y="47"/>
                  </a:cubicBezTo>
                  <a:cubicBezTo>
                    <a:pt x="150" y="47"/>
                    <a:pt x="150" y="47"/>
                    <a:pt x="150" y="47"/>
                  </a:cubicBezTo>
                  <a:cubicBezTo>
                    <a:pt x="151" y="46"/>
                    <a:pt x="151" y="46"/>
                    <a:pt x="151" y="46"/>
                  </a:cubicBezTo>
                  <a:cubicBezTo>
                    <a:pt x="151" y="46"/>
                    <a:pt x="151" y="46"/>
                    <a:pt x="151" y="46"/>
                  </a:cubicBezTo>
                  <a:cubicBezTo>
                    <a:pt x="151" y="47"/>
                    <a:pt x="151" y="47"/>
                    <a:pt x="151" y="47"/>
                  </a:cubicBezTo>
                  <a:cubicBezTo>
                    <a:pt x="152" y="47"/>
                    <a:pt x="152" y="47"/>
                    <a:pt x="152" y="47"/>
                  </a:cubicBezTo>
                  <a:cubicBezTo>
                    <a:pt x="151" y="47"/>
                    <a:pt x="151" y="47"/>
                    <a:pt x="151" y="47"/>
                  </a:cubicBezTo>
                  <a:cubicBezTo>
                    <a:pt x="152" y="49"/>
                    <a:pt x="152" y="49"/>
                    <a:pt x="152" y="49"/>
                  </a:cubicBezTo>
                  <a:cubicBezTo>
                    <a:pt x="152" y="48"/>
                    <a:pt x="152" y="48"/>
                    <a:pt x="152" y="48"/>
                  </a:cubicBezTo>
                  <a:cubicBezTo>
                    <a:pt x="152" y="46"/>
                    <a:pt x="152" y="46"/>
                    <a:pt x="152" y="46"/>
                  </a:cubicBezTo>
                  <a:cubicBezTo>
                    <a:pt x="151" y="46"/>
                    <a:pt x="151" y="46"/>
                    <a:pt x="151" y="46"/>
                  </a:cubicBezTo>
                  <a:cubicBezTo>
                    <a:pt x="151" y="45"/>
                    <a:pt x="151" y="45"/>
                    <a:pt x="151" y="45"/>
                  </a:cubicBezTo>
                  <a:cubicBezTo>
                    <a:pt x="149" y="43"/>
                    <a:pt x="149" y="43"/>
                    <a:pt x="149" y="43"/>
                  </a:cubicBezTo>
                  <a:cubicBezTo>
                    <a:pt x="148" y="43"/>
                    <a:pt x="148" y="43"/>
                    <a:pt x="148" y="43"/>
                  </a:cubicBezTo>
                  <a:cubicBezTo>
                    <a:pt x="148" y="41"/>
                    <a:pt x="148" y="41"/>
                    <a:pt x="148" y="41"/>
                  </a:cubicBezTo>
                  <a:cubicBezTo>
                    <a:pt x="147" y="37"/>
                    <a:pt x="147" y="37"/>
                    <a:pt x="147" y="37"/>
                  </a:cubicBezTo>
                  <a:cubicBezTo>
                    <a:pt x="147" y="37"/>
                    <a:pt x="147" y="37"/>
                    <a:pt x="147" y="37"/>
                  </a:cubicBezTo>
                  <a:cubicBezTo>
                    <a:pt x="146" y="36"/>
                    <a:pt x="146" y="36"/>
                    <a:pt x="146" y="36"/>
                  </a:cubicBezTo>
                  <a:cubicBezTo>
                    <a:pt x="146" y="35"/>
                    <a:pt x="146" y="35"/>
                    <a:pt x="146" y="35"/>
                  </a:cubicBezTo>
                  <a:cubicBezTo>
                    <a:pt x="143" y="33"/>
                    <a:pt x="143" y="33"/>
                    <a:pt x="143" y="33"/>
                  </a:cubicBezTo>
                  <a:cubicBezTo>
                    <a:pt x="142" y="33"/>
                    <a:pt x="142" y="33"/>
                    <a:pt x="142" y="33"/>
                  </a:cubicBezTo>
                  <a:cubicBezTo>
                    <a:pt x="141" y="32"/>
                    <a:pt x="141" y="32"/>
                    <a:pt x="141" y="32"/>
                  </a:cubicBezTo>
                  <a:cubicBezTo>
                    <a:pt x="141" y="33"/>
                    <a:pt x="141" y="33"/>
                    <a:pt x="141" y="33"/>
                  </a:cubicBezTo>
                  <a:cubicBezTo>
                    <a:pt x="141" y="34"/>
                    <a:pt x="141" y="34"/>
                    <a:pt x="141" y="34"/>
                  </a:cubicBezTo>
                  <a:cubicBezTo>
                    <a:pt x="141" y="35"/>
                    <a:pt x="141" y="35"/>
                    <a:pt x="141" y="35"/>
                  </a:cubicBezTo>
                  <a:cubicBezTo>
                    <a:pt x="141" y="36"/>
                    <a:pt x="141" y="36"/>
                    <a:pt x="141" y="36"/>
                  </a:cubicBezTo>
                  <a:cubicBezTo>
                    <a:pt x="141" y="36"/>
                    <a:pt x="141" y="36"/>
                    <a:pt x="141" y="36"/>
                  </a:cubicBezTo>
                  <a:cubicBezTo>
                    <a:pt x="141" y="37"/>
                    <a:pt x="141" y="37"/>
                    <a:pt x="141" y="37"/>
                  </a:cubicBezTo>
                  <a:cubicBezTo>
                    <a:pt x="141" y="36"/>
                    <a:pt x="141" y="36"/>
                    <a:pt x="141" y="36"/>
                  </a:cubicBezTo>
                  <a:cubicBezTo>
                    <a:pt x="140" y="36"/>
                    <a:pt x="140" y="36"/>
                    <a:pt x="140" y="36"/>
                  </a:cubicBezTo>
                  <a:cubicBezTo>
                    <a:pt x="140" y="36"/>
                    <a:pt x="140" y="36"/>
                    <a:pt x="140" y="36"/>
                  </a:cubicBezTo>
                  <a:cubicBezTo>
                    <a:pt x="139" y="37"/>
                    <a:pt x="139" y="37"/>
                    <a:pt x="139" y="37"/>
                  </a:cubicBezTo>
                  <a:cubicBezTo>
                    <a:pt x="138" y="38"/>
                    <a:pt x="138" y="38"/>
                    <a:pt x="138" y="38"/>
                  </a:cubicBezTo>
                  <a:cubicBezTo>
                    <a:pt x="137" y="38"/>
                    <a:pt x="137" y="38"/>
                    <a:pt x="137" y="38"/>
                  </a:cubicBezTo>
                  <a:cubicBezTo>
                    <a:pt x="135" y="37"/>
                    <a:pt x="135" y="37"/>
                    <a:pt x="135" y="37"/>
                  </a:cubicBezTo>
                  <a:cubicBezTo>
                    <a:pt x="132" y="35"/>
                    <a:pt x="132" y="35"/>
                    <a:pt x="132" y="35"/>
                  </a:cubicBezTo>
                  <a:cubicBezTo>
                    <a:pt x="132" y="34"/>
                    <a:pt x="132" y="34"/>
                    <a:pt x="132" y="34"/>
                  </a:cubicBezTo>
                  <a:cubicBezTo>
                    <a:pt x="132" y="33"/>
                    <a:pt x="132" y="33"/>
                    <a:pt x="132" y="33"/>
                  </a:cubicBezTo>
                  <a:cubicBezTo>
                    <a:pt x="131" y="32"/>
                    <a:pt x="131" y="32"/>
                    <a:pt x="131" y="32"/>
                  </a:cubicBezTo>
                  <a:cubicBezTo>
                    <a:pt x="130" y="33"/>
                    <a:pt x="130" y="33"/>
                    <a:pt x="130" y="33"/>
                  </a:cubicBezTo>
                  <a:cubicBezTo>
                    <a:pt x="129" y="33"/>
                    <a:pt x="129" y="33"/>
                    <a:pt x="129" y="33"/>
                  </a:cubicBezTo>
                  <a:cubicBezTo>
                    <a:pt x="129" y="32"/>
                    <a:pt x="129" y="32"/>
                    <a:pt x="129" y="32"/>
                  </a:cubicBezTo>
                  <a:cubicBezTo>
                    <a:pt x="125" y="31"/>
                    <a:pt x="125" y="31"/>
                    <a:pt x="125" y="31"/>
                  </a:cubicBezTo>
                  <a:cubicBezTo>
                    <a:pt x="124" y="31"/>
                    <a:pt x="124" y="31"/>
                    <a:pt x="124" y="31"/>
                  </a:cubicBezTo>
                  <a:cubicBezTo>
                    <a:pt x="122" y="30"/>
                    <a:pt x="122" y="30"/>
                    <a:pt x="122" y="30"/>
                  </a:cubicBezTo>
                  <a:cubicBezTo>
                    <a:pt x="121" y="30"/>
                    <a:pt x="121" y="30"/>
                    <a:pt x="121" y="30"/>
                  </a:cubicBezTo>
                  <a:cubicBezTo>
                    <a:pt x="120" y="29"/>
                    <a:pt x="120" y="29"/>
                    <a:pt x="120" y="29"/>
                  </a:cubicBezTo>
                  <a:cubicBezTo>
                    <a:pt x="120" y="29"/>
                    <a:pt x="120" y="29"/>
                    <a:pt x="120" y="29"/>
                  </a:cubicBezTo>
                  <a:cubicBezTo>
                    <a:pt x="119" y="30"/>
                    <a:pt x="119" y="30"/>
                    <a:pt x="119" y="30"/>
                  </a:cubicBezTo>
                  <a:cubicBezTo>
                    <a:pt x="117" y="28"/>
                    <a:pt x="117" y="28"/>
                    <a:pt x="117" y="28"/>
                  </a:cubicBezTo>
                  <a:cubicBezTo>
                    <a:pt x="117" y="28"/>
                    <a:pt x="117" y="28"/>
                    <a:pt x="117" y="28"/>
                  </a:cubicBezTo>
                  <a:cubicBezTo>
                    <a:pt x="116" y="28"/>
                    <a:pt x="116" y="28"/>
                    <a:pt x="116" y="28"/>
                  </a:cubicBezTo>
                  <a:cubicBezTo>
                    <a:pt x="115" y="28"/>
                    <a:pt x="115" y="28"/>
                    <a:pt x="115" y="28"/>
                  </a:cubicBezTo>
                  <a:cubicBezTo>
                    <a:pt x="114" y="27"/>
                    <a:pt x="114" y="27"/>
                    <a:pt x="114" y="27"/>
                  </a:cubicBezTo>
                  <a:cubicBezTo>
                    <a:pt x="114" y="26"/>
                    <a:pt x="114" y="26"/>
                    <a:pt x="114" y="26"/>
                  </a:cubicBezTo>
                  <a:cubicBezTo>
                    <a:pt x="114" y="24"/>
                    <a:pt x="114" y="24"/>
                    <a:pt x="114" y="24"/>
                  </a:cubicBezTo>
                  <a:cubicBezTo>
                    <a:pt x="115" y="23"/>
                    <a:pt x="115" y="23"/>
                    <a:pt x="115" y="23"/>
                  </a:cubicBezTo>
                  <a:cubicBezTo>
                    <a:pt x="116" y="22"/>
                    <a:pt x="116" y="22"/>
                    <a:pt x="116" y="22"/>
                  </a:cubicBezTo>
                  <a:cubicBezTo>
                    <a:pt x="116" y="22"/>
                    <a:pt x="116" y="22"/>
                    <a:pt x="116" y="22"/>
                  </a:cubicBezTo>
                  <a:cubicBezTo>
                    <a:pt x="115" y="23"/>
                    <a:pt x="115" y="23"/>
                    <a:pt x="115" y="23"/>
                  </a:cubicBezTo>
                  <a:cubicBezTo>
                    <a:pt x="114" y="22"/>
                    <a:pt x="114" y="22"/>
                    <a:pt x="114" y="22"/>
                  </a:cubicBezTo>
                  <a:cubicBezTo>
                    <a:pt x="114" y="22"/>
                    <a:pt x="114" y="22"/>
                    <a:pt x="114" y="22"/>
                  </a:cubicBezTo>
                  <a:cubicBezTo>
                    <a:pt x="114" y="23"/>
                    <a:pt x="114" y="23"/>
                    <a:pt x="114" y="23"/>
                  </a:cubicBezTo>
                  <a:cubicBezTo>
                    <a:pt x="113" y="24"/>
                    <a:pt x="113" y="24"/>
                    <a:pt x="113" y="24"/>
                  </a:cubicBezTo>
                  <a:cubicBezTo>
                    <a:pt x="113" y="24"/>
                    <a:pt x="113" y="24"/>
                    <a:pt x="113" y="24"/>
                  </a:cubicBezTo>
                  <a:cubicBezTo>
                    <a:pt x="112" y="25"/>
                    <a:pt x="112" y="25"/>
                    <a:pt x="112" y="25"/>
                  </a:cubicBezTo>
                  <a:cubicBezTo>
                    <a:pt x="111" y="26"/>
                    <a:pt x="111" y="26"/>
                    <a:pt x="111" y="26"/>
                  </a:cubicBezTo>
                  <a:cubicBezTo>
                    <a:pt x="110" y="26"/>
                    <a:pt x="110" y="26"/>
                    <a:pt x="110" y="26"/>
                  </a:cubicBezTo>
                  <a:cubicBezTo>
                    <a:pt x="110" y="26"/>
                    <a:pt x="110" y="26"/>
                    <a:pt x="110" y="26"/>
                  </a:cubicBezTo>
                  <a:cubicBezTo>
                    <a:pt x="108" y="27"/>
                    <a:pt x="108" y="27"/>
                    <a:pt x="108" y="27"/>
                  </a:cubicBezTo>
                  <a:cubicBezTo>
                    <a:pt x="108" y="27"/>
                    <a:pt x="108" y="27"/>
                    <a:pt x="108" y="27"/>
                  </a:cubicBezTo>
                  <a:cubicBezTo>
                    <a:pt x="107" y="28"/>
                    <a:pt x="107" y="28"/>
                    <a:pt x="107" y="28"/>
                  </a:cubicBezTo>
                  <a:cubicBezTo>
                    <a:pt x="106" y="29"/>
                    <a:pt x="106" y="29"/>
                    <a:pt x="106" y="29"/>
                  </a:cubicBezTo>
                  <a:cubicBezTo>
                    <a:pt x="106" y="29"/>
                    <a:pt x="106" y="29"/>
                    <a:pt x="106" y="29"/>
                  </a:cubicBezTo>
                  <a:cubicBezTo>
                    <a:pt x="105" y="29"/>
                    <a:pt x="105" y="29"/>
                    <a:pt x="105" y="29"/>
                  </a:cubicBezTo>
                  <a:cubicBezTo>
                    <a:pt x="103" y="29"/>
                    <a:pt x="103" y="29"/>
                    <a:pt x="103" y="29"/>
                  </a:cubicBezTo>
                  <a:cubicBezTo>
                    <a:pt x="103" y="30"/>
                    <a:pt x="103" y="30"/>
                    <a:pt x="103" y="30"/>
                  </a:cubicBezTo>
                  <a:cubicBezTo>
                    <a:pt x="102" y="31"/>
                    <a:pt x="102" y="31"/>
                    <a:pt x="102" y="31"/>
                  </a:cubicBezTo>
                  <a:cubicBezTo>
                    <a:pt x="102" y="31"/>
                    <a:pt x="102" y="31"/>
                    <a:pt x="102" y="31"/>
                  </a:cubicBezTo>
                  <a:cubicBezTo>
                    <a:pt x="101" y="32"/>
                    <a:pt x="101" y="32"/>
                    <a:pt x="101" y="32"/>
                  </a:cubicBezTo>
                  <a:cubicBezTo>
                    <a:pt x="101" y="32"/>
                    <a:pt x="101" y="32"/>
                    <a:pt x="101" y="32"/>
                  </a:cubicBezTo>
                  <a:cubicBezTo>
                    <a:pt x="101" y="33"/>
                    <a:pt x="101" y="33"/>
                    <a:pt x="101" y="33"/>
                  </a:cubicBezTo>
                  <a:cubicBezTo>
                    <a:pt x="101" y="33"/>
                    <a:pt x="101" y="33"/>
                    <a:pt x="101" y="33"/>
                  </a:cubicBezTo>
                  <a:cubicBezTo>
                    <a:pt x="100" y="32"/>
                    <a:pt x="100" y="32"/>
                    <a:pt x="100" y="32"/>
                  </a:cubicBezTo>
                  <a:cubicBezTo>
                    <a:pt x="101" y="31"/>
                    <a:pt x="101" y="31"/>
                    <a:pt x="101" y="31"/>
                  </a:cubicBezTo>
                  <a:cubicBezTo>
                    <a:pt x="101" y="31"/>
                    <a:pt x="101" y="31"/>
                    <a:pt x="101" y="31"/>
                  </a:cubicBezTo>
                  <a:cubicBezTo>
                    <a:pt x="100" y="31"/>
                    <a:pt x="100" y="31"/>
                    <a:pt x="100" y="31"/>
                  </a:cubicBezTo>
                  <a:cubicBezTo>
                    <a:pt x="100" y="30"/>
                    <a:pt x="100" y="30"/>
                    <a:pt x="100" y="30"/>
                  </a:cubicBezTo>
                  <a:cubicBezTo>
                    <a:pt x="99" y="28"/>
                    <a:pt x="99" y="28"/>
                    <a:pt x="99" y="28"/>
                  </a:cubicBezTo>
                  <a:cubicBezTo>
                    <a:pt x="100" y="28"/>
                    <a:pt x="100" y="28"/>
                    <a:pt x="100" y="28"/>
                  </a:cubicBezTo>
                  <a:cubicBezTo>
                    <a:pt x="102" y="27"/>
                    <a:pt x="102" y="27"/>
                    <a:pt x="102" y="27"/>
                  </a:cubicBezTo>
                  <a:cubicBezTo>
                    <a:pt x="103" y="27"/>
                    <a:pt x="103" y="27"/>
                    <a:pt x="103" y="27"/>
                  </a:cubicBezTo>
                  <a:cubicBezTo>
                    <a:pt x="104" y="26"/>
                    <a:pt x="104" y="26"/>
                    <a:pt x="104" y="26"/>
                  </a:cubicBezTo>
                  <a:cubicBezTo>
                    <a:pt x="98" y="27"/>
                    <a:pt x="98" y="27"/>
                    <a:pt x="98" y="27"/>
                  </a:cubicBezTo>
                  <a:cubicBezTo>
                    <a:pt x="98" y="27"/>
                    <a:pt x="98" y="27"/>
                    <a:pt x="98" y="27"/>
                  </a:cubicBezTo>
                  <a:cubicBezTo>
                    <a:pt x="98" y="27"/>
                    <a:pt x="98" y="27"/>
                    <a:pt x="98" y="27"/>
                  </a:cubicBezTo>
                  <a:cubicBezTo>
                    <a:pt x="96" y="28"/>
                    <a:pt x="96" y="28"/>
                    <a:pt x="96" y="28"/>
                  </a:cubicBezTo>
                  <a:cubicBezTo>
                    <a:pt x="94" y="31"/>
                    <a:pt x="94" y="31"/>
                    <a:pt x="94" y="31"/>
                  </a:cubicBezTo>
                  <a:cubicBezTo>
                    <a:pt x="94" y="31"/>
                    <a:pt x="94" y="31"/>
                    <a:pt x="94" y="31"/>
                  </a:cubicBezTo>
                  <a:cubicBezTo>
                    <a:pt x="93" y="32"/>
                    <a:pt x="93" y="32"/>
                    <a:pt x="93" y="32"/>
                  </a:cubicBezTo>
                  <a:cubicBezTo>
                    <a:pt x="92" y="32"/>
                    <a:pt x="92" y="32"/>
                    <a:pt x="92" y="32"/>
                  </a:cubicBezTo>
                  <a:cubicBezTo>
                    <a:pt x="92" y="32"/>
                    <a:pt x="92" y="32"/>
                    <a:pt x="92" y="32"/>
                  </a:cubicBezTo>
                  <a:cubicBezTo>
                    <a:pt x="89" y="31"/>
                    <a:pt x="89" y="31"/>
                    <a:pt x="89" y="31"/>
                  </a:cubicBezTo>
                  <a:cubicBezTo>
                    <a:pt x="88" y="32"/>
                    <a:pt x="88" y="32"/>
                    <a:pt x="88" y="32"/>
                  </a:cubicBezTo>
                  <a:cubicBezTo>
                    <a:pt x="88" y="33"/>
                    <a:pt x="88" y="33"/>
                    <a:pt x="88" y="33"/>
                  </a:cubicBezTo>
                  <a:cubicBezTo>
                    <a:pt x="87" y="32"/>
                    <a:pt x="87" y="32"/>
                    <a:pt x="87" y="32"/>
                  </a:cubicBezTo>
                  <a:cubicBezTo>
                    <a:pt x="87" y="30"/>
                    <a:pt x="87" y="30"/>
                    <a:pt x="87" y="30"/>
                  </a:cubicBezTo>
                  <a:cubicBezTo>
                    <a:pt x="85" y="28"/>
                    <a:pt x="85" y="28"/>
                    <a:pt x="85" y="28"/>
                  </a:cubicBezTo>
                  <a:cubicBezTo>
                    <a:pt x="82" y="25"/>
                    <a:pt x="82" y="25"/>
                    <a:pt x="82" y="25"/>
                  </a:cubicBezTo>
                  <a:cubicBezTo>
                    <a:pt x="80" y="25"/>
                    <a:pt x="80" y="25"/>
                    <a:pt x="80" y="25"/>
                  </a:cubicBezTo>
                  <a:cubicBezTo>
                    <a:pt x="76" y="23"/>
                    <a:pt x="76" y="23"/>
                    <a:pt x="76" y="23"/>
                  </a:cubicBezTo>
                  <a:cubicBezTo>
                    <a:pt x="75" y="23"/>
                    <a:pt x="75" y="23"/>
                    <a:pt x="75" y="23"/>
                  </a:cubicBezTo>
                  <a:cubicBezTo>
                    <a:pt x="73" y="23"/>
                    <a:pt x="73" y="23"/>
                    <a:pt x="73" y="23"/>
                  </a:cubicBezTo>
                  <a:cubicBezTo>
                    <a:pt x="71" y="23"/>
                    <a:pt x="71" y="23"/>
                    <a:pt x="71" y="23"/>
                  </a:cubicBezTo>
                  <a:cubicBezTo>
                    <a:pt x="65" y="22"/>
                    <a:pt x="65" y="22"/>
                    <a:pt x="65" y="22"/>
                  </a:cubicBezTo>
                  <a:cubicBezTo>
                    <a:pt x="63" y="21"/>
                    <a:pt x="63" y="21"/>
                    <a:pt x="63" y="21"/>
                  </a:cubicBezTo>
                  <a:cubicBezTo>
                    <a:pt x="62" y="20"/>
                    <a:pt x="62" y="20"/>
                    <a:pt x="62" y="20"/>
                  </a:cubicBezTo>
                  <a:cubicBezTo>
                    <a:pt x="61" y="20"/>
                    <a:pt x="61" y="20"/>
                    <a:pt x="61" y="20"/>
                  </a:cubicBezTo>
                  <a:cubicBezTo>
                    <a:pt x="61" y="20"/>
                    <a:pt x="61" y="20"/>
                    <a:pt x="61" y="20"/>
                  </a:cubicBezTo>
                  <a:cubicBezTo>
                    <a:pt x="57" y="19"/>
                    <a:pt x="57" y="19"/>
                    <a:pt x="57" y="19"/>
                  </a:cubicBezTo>
                  <a:cubicBezTo>
                    <a:pt x="56" y="19"/>
                    <a:pt x="56" y="19"/>
                    <a:pt x="56" y="19"/>
                  </a:cubicBezTo>
                  <a:cubicBezTo>
                    <a:pt x="55" y="19"/>
                    <a:pt x="55" y="19"/>
                    <a:pt x="55" y="19"/>
                  </a:cubicBezTo>
                  <a:cubicBezTo>
                    <a:pt x="53" y="19"/>
                    <a:pt x="53" y="19"/>
                    <a:pt x="53" y="19"/>
                  </a:cubicBezTo>
                  <a:cubicBezTo>
                    <a:pt x="52" y="20"/>
                    <a:pt x="52" y="20"/>
                    <a:pt x="52" y="20"/>
                  </a:cubicBezTo>
                  <a:cubicBezTo>
                    <a:pt x="52" y="20"/>
                    <a:pt x="52" y="20"/>
                    <a:pt x="52" y="20"/>
                  </a:cubicBezTo>
                  <a:cubicBezTo>
                    <a:pt x="51" y="20"/>
                    <a:pt x="51" y="20"/>
                    <a:pt x="51" y="20"/>
                  </a:cubicBezTo>
                  <a:cubicBezTo>
                    <a:pt x="50" y="21"/>
                    <a:pt x="50" y="21"/>
                    <a:pt x="50" y="21"/>
                  </a:cubicBezTo>
                  <a:cubicBezTo>
                    <a:pt x="48" y="19"/>
                    <a:pt x="48" y="19"/>
                    <a:pt x="48" y="19"/>
                  </a:cubicBezTo>
                  <a:cubicBezTo>
                    <a:pt x="48" y="18"/>
                    <a:pt x="48" y="18"/>
                    <a:pt x="48" y="18"/>
                  </a:cubicBezTo>
                  <a:cubicBezTo>
                    <a:pt x="48" y="18"/>
                    <a:pt x="48" y="18"/>
                    <a:pt x="48" y="18"/>
                  </a:cubicBezTo>
                  <a:cubicBezTo>
                    <a:pt x="47" y="18"/>
                    <a:pt x="47" y="18"/>
                    <a:pt x="47" y="18"/>
                  </a:cubicBezTo>
                  <a:cubicBezTo>
                    <a:pt x="45" y="18"/>
                    <a:pt x="45" y="18"/>
                    <a:pt x="45" y="18"/>
                  </a:cubicBezTo>
                  <a:cubicBezTo>
                    <a:pt x="43" y="18"/>
                    <a:pt x="43" y="18"/>
                    <a:pt x="43" y="18"/>
                  </a:cubicBezTo>
                  <a:cubicBezTo>
                    <a:pt x="42" y="19"/>
                    <a:pt x="42" y="19"/>
                    <a:pt x="42" y="19"/>
                  </a:cubicBezTo>
                  <a:cubicBezTo>
                    <a:pt x="42" y="20"/>
                    <a:pt x="42" y="20"/>
                    <a:pt x="42" y="20"/>
                  </a:cubicBezTo>
                  <a:cubicBezTo>
                    <a:pt x="42" y="20"/>
                    <a:pt x="42" y="20"/>
                    <a:pt x="42" y="20"/>
                  </a:cubicBezTo>
                  <a:cubicBezTo>
                    <a:pt x="39" y="20"/>
                    <a:pt x="39" y="20"/>
                    <a:pt x="39" y="20"/>
                  </a:cubicBezTo>
                  <a:cubicBezTo>
                    <a:pt x="37" y="18"/>
                    <a:pt x="37" y="18"/>
                    <a:pt x="37" y="18"/>
                  </a:cubicBezTo>
                  <a:cubicBezTo>
                    <a:pt x="35" y="18"/>
                    <a:pt x="35" y="18"/>
                    <a:pt x="35" y="18"/>
                  </a:cubicBezTo>
                  <a:cubicBezTo>
                    <a:pt x="33" y="18"/>
                    <a:pt x="33" y="18"/>
                    <a:pt x="33" y="18"/>
                  </a:cubicBezTo>
                  <a:cubicBezTo>
                    <a:pt x="33" y="19"/>
                    <a:pt x="33" y="19"/>
                    <a:pt x="33" y="19"/>
                  </a:cubicBezTo>
                  <a:cubicBezTo>
                    <a:pt x="32" y="19"/>
                    <a:pt x="32" y="19"/>
                    <a:pt x="32" y="19"/>
                  </a:cubicBezTo>
                  <a:cubicBezTo>
                    <a:pt x="32" y="19"/>
                    <a:pt x="32" y="19"/>
                    <a:pt x="32" y="19"/>
                  </a:cubicBezTo>
                  <a:cubicBezTo>
                    <a:pt x="32" y="20"/>
                    <a:pt x="32" y="20"/>
                    <a:pt x="32" y="20"/>
                  </a:cubicBezTo>
                  <a:cubicBezTo>
                    <a:pt x="32" y="20"/>
                    <a:pt x="32" y="20"/>
                    <a:pt x="32" y="20"/>
                  </a:cubicBezTo>
                  <a:cubicBezTo>
                    <a:pt x="32" y="20"/>
                    <a:pt x="32" y="20"/>
                    <a:pt x="32" y="20"/>
                  </a:cubicBezTo>
                  <a:cubicBezTo>
                    <a:pt x="32" y="21"/>
                    <a:pt x="32" y="21"/>
                    <a:pt x="32" y="21"/>
                  </a:cubicBezTo>
                  <a:cubicBezTo>
                    <a:pt x="31" y="21"/>
                    <a:pt x="31" y="21"/>
                    <a:pt x="31" y="21"/>
                  </a:cubicBezTo>
                  <a:cubicBezTo>
                    <a:pt x="23" y="21"/>
                    <a:pt x="23" y="21"/>
                    <a:pt x="23" y="21"/>
                  </a:cubicBezTo>
                  <a:cubicBezTo>
                    <a:pt x="21" y="21"/>
                    <a:pt x="21" y="21"/>
                    <a:pt x="21" y="21"/>
                  </a:cubicBezTo>
                  <a:cubicBezTo>
                    <a:pt x="21" y="21"/>
                    <a:pt x="21" y="21"/>
                    <a:pt x="21" y="21"/>
                  </a:cubicBezTo>
                  <a:cubicBezTo>
                    <a:pt x="21" y="21"/>
                    <a:pt x="21" y="21"/>
                    <a:pt x="21" y="21"/>
                  </a:cubicBezTo>
                  <a:cubicBezTo>
                    <a:pt x="20" y="21"/>
                    <a:pt x="20" y="21"/>
                    <a:pt x="20" y="21"/>
                  </a:cubicBezTo>
                  <a:cubicBezTo>
                    <a:pt x="19" y="22"/>
                    <a:pt x="19" y="22"/>
                    <a:pt x="19" y="22"/>
                  </a:cubicBezTo>
                  <a:cubicBezTo>
                    <a:pt x="19" y="22"/>
                    <a:pt x="19" y="22"/>
                    <a:pt x="19" y="22"/>
                  </a:cubicBezTo>
                  <a:cubicBezTo>
                    <a:pt x="19" y="22"/>
                    <a:pt x="19" y="22"/>
                    <a:pt x="19" y="22"/>
                  </a:cubicBezTo>
                  <a:cubicBezTo>
                    <a:pt x="18" y="22"/>
                    <a:pt x="18" y="22"/>
                    <a:pt x="18" y="22"/>
                  </a:cubicBezTo>
                  <a:cubicBezTo>
                    <a:pt x="18" y="22"/>
                    <a:pt x="18" y="22"/>
                    <a:pt x="18" y="22"/>
                  </a:cubicBezTo>
                  <a:cubicBezTo>
                    <a:pt x="14" y="22"/>
                    <a:pt x="14" y="22"/>
                    <a:pt x="14" y="22"/>
                  </a:cubicBezTo>
                  <a:cubicBezTo>
                    <a:pt x="9" y="20"/>
                    <a:pt x="9" y="20"/>
                    <a:pt x="9" y="20"/>
                  </a:cubicBezTo>
                  <a:cubicBezTo>
                    <a:pt x="9" y="20"/>
                    <a:pt x="9" y="20"/>
                    <a:pt x="9" y="20"/>
                  </a:cubicBezTo>
                  <a:cubicBezTo>
                    <a:pt x="8" y="18"/>
                    <a:pt x="8" y="18"/>
                    <a:pt x="8" y="18"/>
                  </a:cubicBezTo>
                  <a:cubicBezTo>
                    <a:pt x="8" y="18"/>
                    <a:pt x="8" y="18"/>
                    <a:pt x="8" y="18"/>
                  </a:cubicBezTo>
                  <a:cubicBezTo>
                    <a:pt x="8" y="16"/>
                    <a:pt x="8" y="16"/>
                    <a:pt x="8" y="16"/>
                  </a:cubicBezTo>
                  <a:cubicBezTo>
                    <a:pt x="8" y="15"/>
                    <a:pt x="8" y="15"/>
                    <a:pt x="8" y="15"/>
                  </a:cubicBezTo>
                  <a:cubicBezTo>
                    <a:pt x="8" y="15"/>
                    <a:pt x="8" y="15"/>
                    <a:pt x="8" y="15"/>
                  </a:cubicBezTo>
                  <a:cubicBezTo>
                    <a:pt x="8" y="14"/>
                    <a:pt x="8" y="14"/>
                    <a:pt x="8" y="14"/>
                  </a:cubicBezTo>
                  <a:cubicBezTo>
                    <a:pt x="8" y="14"/>
                    <a:pt x="8" y="14"/>
                    <a:pt x="8" y="14"/>
                  </a:cubicBezTo>
                  <a:cubicBezTo>
                    <a:pt x="7" y="13"/>
                    <a:pt x="7" y="13"/>
                    <a:pt x="7" y="13"/>
                  </a:cubicBezTo>
                  <a:cubicBezTo>
                    <a:pt x="7" y="12"/>
                    <a:pt x="7" y="12"/>
                    <a:pt x="7" y="12"/>
                  </a:cubicBezTo>
                  <a:cubicBezTo>
                    <a:pt x="7" y="11"/>
                    <a:pt x="7" y="11"/>
                    <a:pt x="7" y="11"/>
                  </a:cubicBezTo>
                  <a:cubicBezTo>
                    <a:pt x="9" y="8"/>
                    <a:pt x="9" y="8"/>
                    <a:pt x="9" y="8"/>
                  </a:cubicBezTo>
                  <a:cubicBezTo>
                    <a:pt x="9" y="8"/>
                    <a:pt x="9" y="8"/>
                    <a:pt x="9" y="8"/>
                  </a:cubicBezTo>
                  <a:cubicBezTo>
                    <a:pt x="9" y="7"/>
                    <a:pt x="9" y="7"/>
                    <a:pt x="9" y="7"/>
                  </a:cubicBezTo>
                  <a:cubicBezTo>
                    <a:pt x="10" y="7"/>
                    <a:pt x="10" y="7"/>
                    <a:pt x="10" y="7"/>
                  </a:cubicBezTo>
                  <a:cubicBezTo>
                    <a:pt x="10" y="7"/>
                    <a:pt x="10" y="7"/>
                    <a:pt x="10" y="7"/>
                  </a:cubicBezTo>
                  <a:cubicBezTo>
                    <a:pt x="10" y="7"/>
                    <a:pt x="10" y="7"/>
                    <a:pt x="10" y="7"/>
                  </a:cubicBezTo>
                  <a:cubicBezTo>
                    <a:pt x="10" y="6"/>
                    <a:pt x="10" y="6"/>
                    <a:pt x="10" y="6"/>
                  </a:cubicBezTo>
                  <a:cubicBezTo>
                    <a:pt x="11" y="6"/>
                    <a:pt x="11" y="6"/>
                    <a:pt x="11" y="6"/>
                  </a:cubicBezTo>
                  <a:cubicBezTo>
                    <a:pt x="12" y="6"/>
                    <a:pt x="12" y="6"/>
                    <a:pt x="12" y="6"/>
                  </a:cubicBezTo>
                  <a:cubicBezTo>
                    <a:pt x="13" y="6"/>
                    <a:pt x="13" y="6"/>
                    <a:pt x="13" y="6"/>
                  </a:cubicBezTo>
                  <a:cubicBezTo>
                    <a:pt x="13" y="6"/>
                    <a:pt x="13" y="6"/>
                    <a:pt x="13" y="6"/>
                  </a:cubicBezTo>
                  <a:cubicBezTo>
                    <a:pt x="15" y="4"/>
                    <a:pt x="15" y="4"/>
                    <a:pt x="15" y="4"/>
                  </a:cubicBezTo>
                  <a:cubicBezTo>
                    <a:pt x="15" y="4"/>
                    <a:pt x="15" y="4"/>
                    <a:pt x="15" y="4"/>
                  </a:cubicBezTo>
                  <a:cubicBezTo>
                    <a:pt x="14" y="3"/>
                    <a:pt x="14" y="3"/>
                    <a:pt x="14" y="3"/>
                  </a:cubicBezTo>
                  <a:cubicBezTo>
                    <a:pt x="13" y="2"/>
                    <a:pt x="13" y="2"/>
                    <a:pt x="13" y="2"/>
                  </a:cubicBezTo>
                  <a:cubicBezTo>
                    <a:pt x="13" y="2"/>
                    <a:pt x="13" y="2"/>
                    <a:pt x="13" y="2"/>
                  </a:cubicBezTo>
                  <a:cubicBezTo>
                    <a:pt x="13" y="2"/>
                    <a:pt x="13" y="2"/>
                    <a:pt x="13" y="2"/>
                  </a:cubicBezTo>
                  <a:cubicBezTo>
                    <a:pt x="11" y="2"/>
                    <a:pt x="11" y="2"/>
                    <a:pt x="11" y="2"/>
                  </a:cubicBezTo>
                  <a:cubicBezTo>
                    <a:pt x="11" y="2"/>
                    <a:pt x="11" y="2"/>
                    <a:pt x="11" y="2"/>
                  </a:cubicBezTo>
                  <a:cubicBezTo>
                    <a:pt x="11" y="1"/>
                    <a:pt x="11" y="1"/>
                    <a:pt x="11" y="1"/>
                  </a:cubicBezTo>
                  <a:cubicBezTo>
                    <a:pt x="11" y="1"/>
                    <a:pt x="11" y="1"/>
                    <a:pt x="11" y="1"/>
                  </a:cubicBezTo>
                  <a:cubicBezTo>
                    <a:pt x="14" y="0"/>
                    <a:pt x="14" y="0"/>
                    <a:pt x="14" y="0"/>
                  </a:cubicBezTo>
                  <a:cubicBezTo>
                    <a:pt x="15" y="1"/>
                    <a:pt x="15" y="1"/>
                    <a:pt x="15" y="1"/>
                  </a:cubicBezTo>
                  <a:cubicBezTo>
                    <a:pt x="15" y="1"/>
                    <a:pt x="15" y="1"/>
                    <a:pt x="15" y="1"/>
                  </a:cubicBezTo>
                  <a:cubicBezTo>
                    <a:pt x="17" y="1"/>
                    <a:pt x="17" y="1"/>
                    <a:pt x="17" y="1"/>
                  </a:cubicBezTo>
                  <a:cubicBezTo>
                    <a:pt x="17" y="1"/>
                    <a:pt x="17" y="1"/>
                    <a:pt x="17" y="1"/>
                  </a:cubicBezTo>
                  <a:cubicBezTo>
                    <a:pt x="16" y="0"/>
                    <a:pt x="16" y="0"/>
                    <a:pt x="16" y="0"/>
                  </a:cubicBezTo>
                  <a:cubicBezTo>
                    <a:pt x="15" y="0"/>
                    <a:pt x="15" y="0"/>
                    <a:pt x="15" y="0"/>
                  </a:cubicBezTo>
                  <a:cubicBezTo>
                    <a:pt x="14" y="0"/>
                    <a:pt x="14" y="0"/>
                    <a:pt x="14" y="0"/>
                  </a:cubicBezTo>
                  <a:cubicBezTo>
                    <a:pt x="13" y="0"/>
                    <a:pt x="13" y="0"/>
                    <a:pt x="13" y="0"/>
                  </a:cubicBezTo>
                  <a:cubicBezTo>
                    <a:pt x="13" y="0"/>
                    <a:pt x="13" y="0"/>
                    <a:pt x="13" y="0"/>
                  </a:cubicBezTo>
                  <a:cubicBezTo>
                    <a:pt x="11" y="0"/>
                    <a:pt x="11" y="0"/>
                    <a:pt x="11" y="0"/>
                  </a:cubicBezTo>
                  <a:cubicBezTo>
                    <a:pt x="10" y="1"/>
                    <a:pt x="10" y="1"/>
                    <a:pt x="10" y="1"/>
                  </a:cubicBezTo>
                  <a:cubicBezTo>
                    <a:pt x="10" y="2"/>
                    <a:pt x="10" y="2"/>
                    <a:pt x="10" y="2"/>
                  </a:cubicBezTo>
                  <a:cubicBezTo>
                    <a:pt x="10" y="2"/>
                    <a:pt x="10" y="2"/>
                    <a:pt x="10" y="2"/>
                  </a:cubicBezTo>
                  <a:cubicBezTo>
                    <a:pt x="9" y="3"/>
                    <a:pt x="9" y="3"/>
                    <a:pt x="9" y="3"/>
                  </a:cubicBezTo>
                  <a:cubicBezTo>
                    <a:pt x="8" y="5"/>
                    <a:pt x="8" y="5"/>
                    <a:pt x="8" y="5"/>
                  </a:cubicBezTo>
                  <a:cubicBezTo>
                    <a:pt x="7" y="7"/>
                    <a:pt x="7" y="7"/>
                    <a:pt x="7" y="7"/>
                  </a:cubicBezTo>
                  <a:cubicBezTo>
                    <a:pt x="5" y="12"/>
                    <a:pt x="5" y="12"/>
                    <a:pt x="5" y="12"/>
                  </a:cubicBezTo>
                  <a:cubicBezTo>
                    <a:pt x="2" y="17"/>
                    <a:pt x="2" y="17"/>
                    <a:pt x="2" y="17"/>
                  </a:cubicBezTo>
                  <a:cubicBezTo>
                    <a:pt x="2" y="17"/>
                    <a:pt x="2" y="17"/>
                    <a:pt x="2" y="17"/>
                  </a:cubicBezTo>
                  <a:cubicBezTo>
                    <a:pt x="2" y="20"/>
                    <a:pt x="2" y="20"/>
                    <a:pt x="2" y="20"/>
                  </a:cubicBezTo>
                  <a:cubicBezTo>
                    <a:pt x="1" y="34"/>
                    <a:pt x="1" y="34"/>
                    <a:pt x="1" y="34"/>
                  </a:cubicBezTo>
                  <a:cubicBezTo>
                    <a:pt x="1" y="35"/>
                    <a:pt x="1" y="35"/>
                    <a:pt x="1" y="35"/>
                  </a:cubicBezTo>
                  <a:cubicBezTo>
                    <a:pt x="0" y="38"/>
                    <a:pt x="0" y="38"/>
                    <a:pt x="0" y="38"/>
                  </a:cubicBezTo>
                  <a:cubicBezTo>
                    <a:pt x="1" y="39"/>
                    <a:pt x="1" y="39"/>
                    <a:pt x="1" y="39"/>
                  </a:cubicBezTo>
                  <a:cubicBezTo>
                    <a:pt x="2" y="40"/>
                    <a:pt x="2" y="40"/>
                    <a:pt x="2" y="40"/>
                  </a:cubicBezTo>
                  <a:cubicBezTo>
                    <a:pt x="2" y="40"/>
                    <a:pt x="2" y="40"/>
                    <a:pt x="2" y="40"/>
                  </a:cubicBezTo>
                  <a:cubicBezTo>
                    <a:pt x="2" y="40"/>
                    <a:pt x="2" y="40"/>
                    <a:pt x="2" y="40"/>
                  </a:cubicBezTo>
                  <a:cubicBezTo>
                    <a:pt x="2" y="39"/>
                    <a:pt x="2" y="39"/>
                    <a:pt x="2" y="39"/>
                  </a:cubicBezTo>
                  <a:cubicBezTo>
                    <a:pt x="2" y="38"/>
                    <a:pt x="2" y="38"/>
                    <a:pt x="2" y="38"/>
                  </a:cubicBezTo>
                  <a:cubicBezTo>
                    <a:pt x="2" y="38"/>
                    <a:pt x="2" y="38"/>
                    <a:pt x="2" y="38"/>
                  </a:cubicBezTo>
                  <a:cubicBezTo>
                    <a:pt x="2" y="37"/>
                    <a:pt x="2" y="37"/>
                    <a:pt x="2" y="37"/>
                  </a:cubicBezTo>
                  <a:cubicBezTo>
                    <a:pt x="3" y="37"/>
                    <a:pt x="3" y="37"/>
                    <a:pt x="3" y="37"/>
                  </a:cubicBezTo>
                  <a:cubicBezTo>
                    <a:pt x="2" y="35"/>
                    <a:pt x="2" y="35"/>
                    <a:pt x="2" y="35"/>
                  </a:cubicBezTo>
                  <a:cubicBezTo>
                    <a:pt x="2" y="35"/>
                    <a:pt x="2" y="35"/>
                    <a:pt x="2" y="35"/>
                  </a:cubicBezTo>
                  <a:cubicBezTo>
                    <a:pt x="2" y="34"/>
                    <a:pt x="2" y="34"/>
                    <a:pt x="2" y="34"/>
                  </a:cubicBezTo>
                  <a:cubicBezTo>
                    <a:pt x="2" y="32"/>
                    <a:pt x="2" y="32"/>
                    <a:pt x="2" y="32"/>
                  </a:cubicBezTo>
                  <a:cubicBezTo>
                    <a:pt x="2" y="32"/>
                    <a:pt x="2" y="32"/>
                    <a:pt x="2" y="32"/>
                  </a:cubicBezTo>
                  <a:cubicBezTo>
                    <a:pt x="2" y="32"/>
                    <a:pt x="2" y="32"/>
                    <a:pt x="2" y="32"/>
                  </a:cubicBezTo>
                  <a:cubicBezTo>
                    <a:pt x="2" y="31"/>
                    <a:pt x="2" y="31"/>
                    <a:pt x="2" y="31"/>
                  </a:cubicBezTo>
                  <a:cubicBezTo>
                    <a:pt x="2" y="30"/>
                    <a:pt x="2" y="30"/>
                    <a:pt x="2" y="30"/>
                  </a:cubicBezTo>
                  <a:cubicBezTo>
                    <a:pt x="2" y="29"/>
                    <a:pt x="2" y="29"/>
                    <a:pt x="2" y="29"/>
                  </a:cubicBezTo>
                  <a:cubicBezTo>
                    <a:pt x="2" y="28"/>
                    <a:pt x="2" y="28"/>
                    <a:pt x="2" y="28"/>
                  </a:cubicBezTo>
                  <a:cubicBezTo>
                    <a:pt x="2" y="27"/>
                    <a:pt x="2" y="27"/>
                    <a:pt x="2" y="27"/>
                  </a:cubicBezTo>
                  <a:cubicBezTo>
                    <a:pt x="3" y="25"/>
                    <a:pt x="3" y="25"/>
                    <a:pt x="3" y="25"/>
                  </a:cubicBezTo>
                  <a:cubicBezTo>
                    <a:pt x="3" y="24"/>
                    <a:pt x="3" y="24"/>
                    <a:pt x="3" y="24"/>
                  </a:cubicBezTo>
                  <a:cubicBezTo>
                    <a:pt x="5" y="24"/>
                    <a:pt x="5" y="24"/>
                    <a:pt x="5" y="24"/>
                  </a:cubicBezTo>
                  <a:cubicBezTo>
                    <a:pt x="5" y="24"/>
                    <a:pt x="5" y="24"/>
                    <a:pt x="5" y="24"/>
                  </a:cubicBezTo>
                  <a:cubicBezTo>
                    <a:pt x="5" y="23"/>
                    <a:pt x="5" y="23"/>
                    <a:pt x="5" y="23"/>
                  </a:cubicBezTo>
                  <a:cubicBezTo>
                    <a:pt x="6" y="22"/>
                    <a:pt x="6" y="22"/>
                    <a:pt x="6" y="22"/>
                  </a:cubicBezTo>
                  <a:cubicBezTo>
                    <a:pt x="6" y="22"/>
                    <a:pt x="6" y="22"/>
                    <a:pt x="6" y="22"/>
                  </a:cubicBezTo>
                  <a:cubicBezTo>
                    <a:pt x="6" y="22"/>
                    <a:pt x="6" y="22"/>
                    <a:pt x="6" y="22"/>
                  </a:cubicBezTo>
                  <a:cubicBezTo>
                    <a:pt x="8" y="23"/>
                    <a:pt x="8" y="23"/>
                    <a:pt x="8" y="23"/>
                  </a:cubicBezTo>
                  <a:cubicBezTo>
                    <a:pt x="8" y="24"/>
                    <a:pt x="8" y="24"/>
                    <a:pt x="8" y="24"/>
                  </a:cubicBezTo>
                  <a:cubicBezTo>
                    <a:pt x="9" y="25"/>
                    <a:pt x="9" y="25"/>
                    <a:pt x="9" y="25"/>
                  </a:cubicBezTo>
                  <a:cubicBezTo>
                    <a:pt x="9" y="25"/>
                    <a:pt x="9" y="25"/>
                    <a:pt x="9" y="25"/>
                  </a:cubicBezTo>
                  <a:cubicBezTo>
                    <a:pt x="11" y="26"/>
                    <a:pt x="11" y="26"/>
                    <a:pt x="11" y="26"/>
                  </a:cubicBezTo>
                  <a:cubicBezTo>
                    <a:pt x="12" y="26"/>
                    <a:pt x="12" y="26"/>
                    <a:pt x="12" y="26"/>
                  </a:cubicBezTo>
                  <a:cubicBezTo>
                    <a:pt x="13" y="26"/>
                    <a:pt x="13" y="26"/>
                    <a:pt x="13" y="26"/>
                  </a:cubicBezTo>
                  <a:cubicBezTo>
                    <a:pt x="13" y="26"/>
                    <a:pt x="13" y="26"/>
                    <a:pt x="13" y="26"/>
                  </a:cubicBezTo>
                  <a:cubicBezTo>
                    <a:pt x="13" y="25"/>
                    <a:pt x="13" y="25"/>
                    <a:pt x="13" y="25"/>
                  </a:cubicBezTo>
                  <a:cubicBezTo>
                    <a:pt x="14" y="25"/>
                    <a:pt x="14" y="25"/>
                    <a:pt x="14" y="25"/>
                  </a:cubicBezTo>
                  <a:cubicBezTo>
                    <a:pt x="15" y="25"/>
                    <a:pt x="15" y="25"/>
                    <a:pt x="15" y="25"/>
                  </a:cubicBezTo>
                  <a:cubicBezTo>
                    <a:pt x="16" y="24"/>
                    <a:pt x="16" y="24"/>
                    <a:pt x="16" y="24"/>
                  </a:cubicBezTo>
                  <a:cubicBezTo>
                    <a:pt x="20" y="22"/>
                    <a:pt x="20" y="22"/>
                    <a:pt x="20" y="22"/>
                  </a:cubicBezTo>
                  <a:cubicBezTo>
                    <a:pt x="20" y="22"/>
                    <a:pt x="20" y="22"/>
                    <a:pt x="20" y="22"/>
                  </a:cubicBezTo>
                  <a:cubicBezTo>
                    <a:pt x="26" y="22"/>
                    <a:pt x="26" y="22"/>
                    <a:pt x="26" y="22"/>
                  </a:cubicBezTo>
                  <a:cubicBezTo>
                    <a:pt x="29" y="21"/>
                    <a:pt x="29" y="21"/>
                    <a:pt x="29" y="21"/>
                  </a:cubicBezTo>
                  <a:cubicBezTo>
                    <a:pt x="29" y="22"/>
                    <a:pt x="29" y="22"/>
                    <a:pt x="29" y="22"/>
                  </a:cubicBezTo>
                  <a:cubicBezTo>
                    <a:pt x="29" y="22"/>
                    <a:pt x="29" y="22"/>
                    <a:pt x="29" y="22"/>
                  </a:cubicBezTo>
                  <a:cubicBezTo>
                    <a:pt x="30" y="22"/>
                    <a:pt x="30" y="22"/>
                    <a:pt x="30" y="22"/>
                  </a:cubicBezTo>
                  <a:cubicBezTo>
                    <a:pt x="29" y="25"/>
                    <a:pt x="29" y="25"/>
                    <a:pt x="29" y="25"/>
                  </a:cubicBezTo>
                  <a:cubicBezTo>
                    <a:pt x="29" y="27"/>
                    <a:pt x="29" y="27"/>
                    <a:pt x="29" y="27"/>
                  </a:cubicBezTo>
                  <a:cubicBezTo>
                    <a:pt x="32" y="29"/>
                    <a:pt x="32" y="29"/>
                    <a:pt x="32" y="29"/>
                  </a:cubicBezTo>
                  <a:cubicBezTo>
                    <a:pt x="33" y="31"/>
                    <a:pt x="33" y="31"/>
                    <a:pt x="33" y="31"/>
                  </a:cubicBezTo>
                  <a:cubicBezTo>
                    <a:pt x="34" y="33"/>
                    <a:pt x="34" y="33"/>
                    <a:pt x="34" y="33"/>
                  </a:cubicBezTo>
                  <a:cubicBezTo>
                    <a:pt x="35" y="33"/>
                    <a:pt x="35" y="33"/>
                    <a:pt x="35" y="33"/>
                  </a:cubicBezTo>
                  <a:cubicBezTo>
                    <a:pt x="35" y="33"/>
                    <a:pt x="35" y="33"/>
                    <a:pt x="35" y="33"/>
                  </a:cubicBezTo>
                  <a:cubicBezTo>
                    <a:pt x="36" y="34"/>
                    <a:pt x="36" y="34"/>
                    <a:pt x="36" y="34"/>
                  </a:cubicBezTo>
                  <a:cubicBezTo>
                    <a:pt x="36" y="35"/>
                    <a:pt x="36" y="35"/>
                    <a:pt x="36" y="35"/>
                  </a:cubicBezTo>
                  <a:cubicBezTo>
                    <a:pt x="37" y="36"/>
                    <a:pt x="37" y="36"/>
                    <a:pt x="37" y="36"/>
                  </a:cubicBezTo>
                  <a:cubicBezTo>
                    <a:pt x="37" y="37"/>
                    <a:pt x="37" y="37"/>
                    <a:pt x="37" y="37"/>
                  </a:cubicBezTo>
                  <a:cubicBezTo>
                    <a:pt x="38" y="38"/>
                    <a:pt x="38" y="38"/>
                    <a:pt x="38" y="38"/>
                  </a:cubicBezTo>
                  <a:cubicBezTo>
                    <a:pt x="38" y="40"/>
                    <a:pt x="38" y="40"/>
                    <a:pt x="38" y="40"/>
                  </a:cubicBezTo>
                  <a:cubicBezTo>
                    <a:pt x="38" y="40"/>
                    <a:pt x="38" y="40"/>
                    <a:pt x="38" y="40"/>
                  </a:cubicBezTo>
                  <a:cubicBezTo>
                    <a:pt x="37" y="40"/>
                    <a:pt x="37" y="40"/>
                    <a:pt x="37" y="40"/>
                  </a:cubicBezTo>
                  <a:cubicBezTo>
                    <a:pt x="37" y="41"/>
                    <a:pt x="37" y="41"/>
                    <a:pt x="37" y="41"/>
                  </a:cubicBezTo>
                  <a:cubicBezTo>
                    <a:pt x="37" y="41"/>
                    <a:pt x="37" y="41"/>
                    <a:pt x="37" y="41"/>
                  </a:cubicBezTo>
                  <a:cubicBezTo>
                    <a:pt x="37" y="42"/>
                    <a:pt x="37" y="42"/>
                    <a:pt x="37" y="42"/>
                  </a:cubicBezTo>
                  <a:cubicBezTo>
                    <a:pt x="38" y="42"/>
                    <a:pt x="38" y="42"/>
                    <a:pt x="38" y="42"/>
                  </a:cubicBezTo>
                  <a:cubicBezTo>
                    <a:pt x="38" y="46"/>
                    <a:pt x="38" y="46"/>
                    <a:pt x="38" y="46"/>
                  </a:cubicBezTo>
                  <a:cubicBezTo>
                    <a:pt x="38" y="47"/>
                    <a:pt x="38" y="47"/>
                    <a:pt x="38" y="47"/>
                  </a:cubicBezTo>
                  <a:cubicBezTo>
                    <a:pt x="37" y="47"/>
                    <a:pt x="37" y="47"/>
                    <a:pt x="37" y="47"/>
                  </a:cubicBezTo>
                  <a:cubicBezTo>
                    <a:pt x="37" y="48"/>
                    <a:pt x="37" y="48"/>
                    <a:pt x="37" y="48"/>
                  </a:cubicBezTo>
                  <a:cubicBezTo>
                    <a:pt x="36" y="48"/>
                    <a:pt x="36" y="48"/>
                    <a:pt x="36" y="48"/>
                  </a:cubicBezTo>
                  <a:cubicBezTo>
                    <a:pt x="35" y="48"/>
                    <a:pt x="35" y="48"/>
                    <a:pt x="35" y="48"/>
                  </a:cubicBezTo>
                  <a:cubicBezTo>
                    <a:pt x="33" y="50"/>
                    <a:pt x="33" y="50"/>
                    <a:pt x="33" y="50"/>
                  </a:cubicBezTo>
                  <a:cubicBezTo>
                    <a:pt x="33" y="50"/>
                    <a:pt x="33" y="50"/>
                    <a:pt x="33" y="50"/>
                  </a:cubicBezTo>
                  <a:cubicBezTo>
                    <a:pt x="32" y="51"/>
                    <a:pt x="32" y="51"/>
                    <a:pt x="32" y="51"/>
                  </a:cubicBezTo>
                  <a:cubicBezTo>
                    <a:pt x="28" y="53"/>
                    <a:pt x="28" y="53"/>
                    <a:pt x="28" y="53"/>
                  </a:cubicBezTo>
                  <a:cubicBezTo>
                    <a:pt x="25" y="53"/>
                    <a:pt x="25" y="53"/>
                    <a:pt x="25" y="53"/>
                  </a:cubicBezTo>
                  <a:cubicBezTo>
                    <a:pt x="23" y="53"/>
                    <a:pt x="23" y="53"/>
                    <a:pt x="23" y="53"/>
                  </a:cubicBezTo>
                  <a:cubicBezTo>
                    <a:pt x="23" y="53"/>
                    <a:pt x="23" y="53"/>
                    <a:pt x="23" y="53"/>
                  </a:cubicBezTo>
                  <a:cubicBezTo>
                    <a:pt x="23" y="54"/>
                    <a:pt x="23" y="54"/>
                    <a:pt x="23" y="54"/>
                  </a:cubicBezTo>
                  <a:cubicBezTo>
                    <a:pt x="23" y="55"/>
                    <a:pt x="23" y="55"/>
                    <a:pt x="23" y="55"/>
                  </a:cubicBezTo>
                  <a:cubicBezTo>
                    <a:pt x="24" y="56"/>
                    <a:pt x="24" y="56"/>
                    <a:pt x="24" y="56"/>
                  </a:cubicBezTo>
                  <a:cubicBezTo>
                    <a:pt x="27" y="53"/>
                    <a:pt x="27" y="53"/>
                    <a:pt x="27" y="53"/>
                  </a:cubicBezTo>
                  <a:cubicBezTo>
                    <a:pt x="28" y="53"/>
                    <a:pt x="28" y="53"/>
                    <a:pt x="28" y="53"/>
                  </a:cubicBezTo>
                  <a:cubicBezTo>
                    <a:pt x="29" y="54"/>
                    <a:pt x="29" y="54"/>
                    <a:pt x="29" y="54"/>
                  </a:cubicBezTo>
                  <a:cubicBezTo>
                    <a:pt x="30" y="54"/>
                    <a:pt x="30" y="54"/>
                    <a:pt x="30" y="54"/>
                  </a:cubicBezTo>
                  <a:cubicBezTo>
                    <a:pt x="31" y="53"/>
                    <a:pt x="31" y="53"/>
                    <a:pt x="31" y="53"/>
                  </a:cubicBezTo>
                  <a:cubicBezTo>
                    <a:pt x="33" y="53"/>
                    <a:pt x="33" y="53"/>
                    <a:pt x="33" y="53"/>
                  </a:cubicBezTo>
                  <a:cubicBezTo>
                    <a:pt x="34" y="52"/>
                    <a:pt x="34" y="52"/>
                    <a:pt x="34" y="52"/>
                  </a:cubicBezTo>
                  <a:cubicBezTo>
                    <a:pt x="34" y="50"/>
                    <a:pt x="34" y="50"/>
                    <a:pt x="34" y="50"/>
                  </a:cubicBezTo>
                  <a:cubicBezTo>
                    <a:pt x="34" y="50"/>
                    <a:pt x="34" y="50"/>
                    <a:pt x="34" y="50"/>
                  </a:cubicBezTo>
                  <a:cubicBezTo>
                    <a:pt x="35" y="49"/>
                    <a:pt x="35" y="49"/>
                    <a:pt x="35" y="49"/>
                  </a:cubicBezTo>
                  <a:cubicBezTo>
                    <a:pt x="35" y="49"/>
                    <a:pt x="35" y="49"/>
                    <a:pt x="35" y="49"/>
                  </a:cubicBezTo>
                  <a:cubicBezTo>
                    <a:pt x="36" y="49"/>
                    <a:pt x="36" y="49"/>
                    <a:pt x="36" y="49"/>
                  </a:cubicBezTo>
                  <a:cubicBezTo>
                    <a:pt x="36" y="49"/>
                    <a:pt x="36" y="49"/>
                    <a:pt x="36" y="49"/>
                  </a:cubicBezTo>
                  <a:cubicBezTo>
                    <a:pt x="38" y="49"/>
                    <a:pt x="38" y="49"/>
                    <a:pt x="38" y="49"/>
                  </a:cubicBezTo>
                  <a:cubicBezTo>
                    <a:pt x="39" y="47"/>
                    <a:pt x="39" y="47"/>
                    <a:pt x="39" y="47"/>
                  </a:cubicBezTo>
                  <a:cubicBezTo>
                    <a:pt x="38" y="47"/>
                    <a:pt x="38" y="47"/>
                    <a:pt x="38" y="47"/>
                  </a:cubicBezTo>
                  <a:cubicBezTo>
                    <a:pt x="38" y="42"/>
                    <a:pt x="38" y="42"/>
                    <a:pt x="38" y="42"/>
                  </a:cubicBezTo>
                  <a:cubicBezTo>
                    <a:pt x="39" y="42"/>
                    <a:pt x="39" y="42"/>
                    <a:pt x="39" y="42"/>
                  </a:cubicBezTo>
                  <a:cubicBezTo>
                    <a:pt x="40" y="43"/>
                    <a:pt x="40" y="43"/>
                    <a:pt x="40" y="43"/>
                  </a:cubicBezTo>
                  <a:cubicBezTo>
                    <a:pt x="40" y="43"/>
                    <a:pt x="40" y="43"/>
                    <a:pt x="40" y="43"/>
                  </a:cubicBezTo>
                  <a:cubicBezTo>
                    <a:pt x="41" y="43"/>
                    <a:pt x="41" y="43"/>
                    <a:pt x="41" y="43"/>
                  </a:cubicBezTo>
                  <a:cubicBezTo>
                    <a:pt x="42" y="44"/>
                    <a:pt x="42" y="44"/>
                    <a:pt x="42" y="44"/>
                  </a:cubicBezTo>
                  <a:cubicBezTo>
                    <a:pt x="42" y="44"/>
                    <a:pt x="42" y="44"/>
                    <a:pt x="42" y="44"/>
                  </a:cubicBezTo>
                  <a:cubicBezTo>
                    <a:pt x="42" y="46"/>
                    <a:pt x="42" y="46"/>
                    <a:pt x="42" y="46"/>
                  </a:cubicBezTo>
                  <a:cubicBezTo>
                    <a:pt x="42" y="48"/>
                    <a:pt x="42" y="48"/>
                    <a:pt x="42" y="48"/>
                  </a:cubicBezTo>
                  <a:cubicBezTo>
                    <a:pt x="43" y="49"/>
                    <a:pt x="43" y="49"/>
                    <a:pt x="43" y="49"/>
                  </a:cubicBezTo>
                  <a:cubicBezTo>
                    <a:pt x="46" y="50"/>
                    <a:pt x="46" y="50"/>
                    <a:pt x="46" y="50"/>
                  </a:cubicBezTo>
                  <a:cubicBezTo>
                    <a:pt x="47" y="50"/>
                    <a:pt x="47" y="50"/>
                    <a:pt x="47" y="50"/>
                  </a:cubicBezTo>
                  <a:cubicBezTo>
                    <a:pt x="47" y="50"/>
                    <a:pt x="47" y="50"/>
                    <a:pt x="47" y="50"/>
                  </a:cubicBezTo>
                  <a:cubicBezTo>
                    <a:pt x="48" y="51"/>
                    <a:pt x="48" y="51"/>
                    <a:pt x="48" y="51"/>
                  </a:cubicBezTo>
                  <a:cubicBezTo>
                    <a:pt x="48" y="52"/>
                    <a:pt x="48" y="52"/>
                    <a:pt x="48" y="52"/>
                  </a:cubicBezTo>
                  <a:cubicBezTo>
                    <a:pt x="48" y="53"/>
                    <a:pt x="48" y="53"/>
                    <a:pt x="48" y="53"/>
                  </a:cubicBezTo>
                  <a:cubicBezTo>
                    <a:pt x="49" y="53"/>
                    <a:pt x="49" y="53"/>
                    <a:pt x="49" y="53"/>
                  </a:cubicBezTo>
                  <a:cubicBezTo>
                    <a:pt x="49" y="55"/>
                    <a:pt x="49" y="55"/>
                    <a:pt x="49" y="55"/>
                  </a:cubicBezTo>
                  <a:cubicBezTo>
                    <a:pt x="49" y="55"/>
                    <a:pt x="49" y="55"/>
                    <a:pt x="49" y="55"/>
                  </a:cubicBezTo>
                  <a:cubicBezTo>
                    <a:pt x="50" y="56"/>
                    <a:pt x="50" y="56"/>
                    <a:pt x="50" y="56"/>
                  </a:cubicBezTo>
                  <a:cubicBezTo>
                    <a:pt x="50" y="56"/>
                    <a:pt x="50" y="56"/>
                    <a:pt x="50" y="56"/>
                  </a:cubicBezTo>
                  <a:cubicBezTo>
                    <a:pt x="49" y="56"/>
                    <a:pt x="49" y="56"/>
                    <a:pt x="49" y="56"/>
                  </a:cubicBezTo>
                  <a:cubicBezTo>
                    <a:pt x="48" y="57"/>
                    <a:pt x="48" y="57"/>
                    <a:pt x="48" y="57"/>
                  </a:cubicBezTo>
                  <a:cubicBezTo>
                    <a:pt x="48" y="57"/>
                    <a:pt x="48" y="57"/>
                    <a:pt x="48" y="57"/>
                  </a:cubicBezTo>
                  <a:cubicBezTo>
                    <a:pt x="47" y="58"/>
                    <a:pt x="47" y="58"/>
                    <a:pt x="47" y="58"/>
                  </a:cubicBezTo>
                  <a:cubicBezTo>
                    <a:pt x="47" y="58"/>
                    <a:pt x="47" y="58"/>
                    <a:pt x="47" y="58"/>
                  </a:cubicBezTo>
                  <a:cubicBezTo>
                    <a:pt x="47" y="58"/>
                    <a:pt x="47" y="58"/>
                    <a:pt x="47" y="58"/>
                  </a:cubicBezTo>
                  <a:cubicBezTo>
                    <a:pt x="47" y="58"/>
                    <a:pt x="47" y="58"/>
                    <a:pt x="47" y="58"/>
                  </a:cubicBezTo>
                  <a:cubicBezTo>
                    <a:pt x="48" y="59"/>
                    <a:pt x="48" y="59"/>
                    <a:pt x="48" y="59"/>
                  </a:cubicBezTo>
                  <a:cubicBezTo>
                    <a:pt x="49" y="58"/>
                    <a:pt x="49" y="58"/>
                    <a:pt x="49" y="58"/>
                  </a:cubicBezTo>
                  <a:cubicBezTo>
                    <a:pt x="49" y="58"/>
                    <a:pt x="49" y="58"/>
                    <a:pt x="49" y="58"/>
                  </a:cubicBezTo>
                  <a:cubicBezTo>
                    <a:pt x="50" y="58"/>
                    <a:pt x="50" y="58"/>
                    <a:pt x="50" y="58"/>
                  </a:cubicBezTo>
                  <a:cubicBezTo>
                    <a:pt x="51" y="58"/>
                    <a:pt x="51" y="58"/>
                    <a:pt x="51" y="58"/>
                  </a:cubicBezTo>
                  <a:cubicBezTo>
                    <a:pt x="52" y="58"/>
                    <a:pt x="52" y="58"/>
                    <a:pt x="52" y="58"/>
                  </a:cubicBezTo>
                  <a:cubicBezTo>
                    <a:pt x="52" y="58"/>
                    <a:pt x="52" y="58"/>
                    <a:pt x="52" y="58"/>
                  </a:cubicBezTo>
                  <a:cubicBezTo>
                    <a:pt x="53" y="58"/>
                    <a:pt x="53" y="58"/>
                    <a:pt x="53" y="58"/>
                  </a:cubicBezTo>
                  <a:cubicBezTo>
                    <a:pt x="53" y="59"/>
                    <a:pt x="53" y="59"/>
                    <a:pt x="53" y="59"/>
                  </a:cubicBezTo>
                  <a:cubicBezTo>
                    <a:pt x="54" y="60"/>
                    <a:pt x="54" y="60"/>
                    <a:pt x="54" y="60"/>
                  </a:cubicBezTo>
                  <a:cubicBezTo>
                    <a:pt x="53" y="60"/>
                    <a:pt x="53" y="60"/>
                    <a:pt x="53" y="60"/>
                  </a:cubicBezTo>
                  <a:cubicBezTo>
                    <a:pt x="53" y="61"/>
                    <a:pt x="53" y="61"/>
                    <a:pt x="53" y="61"/>
                  </a:cubicBezTo>
                  <a:cubicBezTo>
                    <a:pt x="52" y="63"/>
                    <a:pt x="52" y="63"/>
                    <a:pt x="52" y="63"/>
                  </a:cubicBezTo>
                  <a:cubicBezTo>
                    <a:pt x="49" y="64"/>
                    <a:pt x="49" y="64"/>
                    <a:pt x="49" y="64"/>
                  </a:cubicBezTo>
                  <a:cubicBezTo>
                    <a:pt x="48" y="64"/>
                    <a:pt x="48" y="64"/>
                    <a:pt x="48" y="64"/>
                  </a:cubicBezTo>
                  <a:cubicBezTo>
                    <a:pt x="48" y="64"/>
                    <a:pt x="48" y="64"/>
                    <a:pt x="48" y="64"/>
                  </a:cubicBezTo>
                  <a:cubicBezTo>
                    <a:pt x="47" y="64"/>
                    <a:pt x="47" y="64"/>
                    <a:pt x="47" y="64"/>
                  </a:cubicBezTo>
                  <a:cubicBezTo>
                    <a:pt x="45" y="64"/>
                    <a:pt x="45" y="64"/>
                    <a:pt x="45" y="64"/>
                  </a:cubicBezTo>
                  <a:cubicBezTo>
                    <a:pt x="45" y="64"/>
                    <a:pt x="45" y="64"/>
                    <a:pt x="45" y="64"/>
                  </a:cubicBezTo>
                  <a:cubicBezTo>
                    <a:pt x="47" y="65"/>
                    <a:pt x="47" y="65"/>
                    <a:pt x="47" y="65"/>
                  </a:cubicBezTo>
                  <a:cubicBezTo>
                    <a:pt x="48" y="65"/>
                    <a:pt x="48" y="65"/>
                    <a:pt x="48" y="65"/>
                  </a:cubicBezTo>
                  <a:cubicBezTo>
                    <a:pt x="48" y="65"/>
                    <a:pt x="48" y="65"/>
                    <a:pt x="48" y="65"/>
                  </a:cubicBezTo>
                  <a:cubicBezTo>
                    <a:pt x="49" y="65"/>
                    <a:pt x="49" y="65"/>
                    <a:pt x="49" y="65"/>
                  </a:cubicBezTo>
                  <a:cubicBezTo>
                    <a:pt x="49" y="65"/>
                    <a:pt x="49" y="65"/>
                    <a:pt x="49" y="65"/>
                  </a:cubicBezTo>
                  <a:cubicBezTo>
                    <a:pt x="52" y="63"/>
                    <a:pt x="52" y="63"/>
                    <a:pt x="52" y="63"/>
                  </a:cubicBezTo>
                  <a:cubicBezTo>
                    <a:pt x="52" y="64"/>
                    <a:pt x="52" y="64"/>
                    <a:pt x="52" y="64"/>
                  </a:cubicBezTo>
                  <a:cubicBezTo>
                    <a:pt x="53" y="65"/>
                    <a:pt x="53" y="65"/>
                    <a:pt x="53" y="65"/>
                  </a:cubicBezTo>
                  <a:cubicBezTo>
                    <a:pt x="52" y="67"/>
                    <a:pt x="52" y="67"/>
                    <a:pt x="52" y="67"/>
                  </a:cubicBezTo>
                  <a:cubicBezTo>
                    <a:pt x="52" y="67"/>
                    <a:pt x="52" y="67"/>
                    <a:pt x="52" y="67"/>
                  </a:cubicBezTo>
                  <a:cubicBezTo>
                    <a:pt x="52" y="68"/>
                    <a:pt x="52" y="68"/>
                    <a:pt x="52" y="68"/>
                  </a:cubicBezTo>
                  <a:cubicBezTo>
                    <a:pt x="49" y="69"/>
                    <a:pt x="49" y="69"/>
                    <a:pt x="49" y="69"/>
                  </a:cubicBezTo>
                  <a:cubicBezTo>
                    <a:pt x="48" y="70"/>
                    <a:pt x="48" y="70"/>
                    <a:pt x="48" y="70"/>
                  </a:cubicBezTo>
                  <a:cubicBezTo>
                    <a:pt x="47" y="70"/>
                    <a:pt x="47" y="70"/>
                    <a:pt x="47" y="70"/>
                  </a:cubicBezTo>
                  <a:cubicBezTo>
                    <a:pt x="47" y="71"/>
                    <a:pt x="47" y="71"/>
                    <a:pt x="47" y="71"/>
                  </a:cubicBezTo>
                  <a:cubicBezTo>
                    <a:pt x="47" y="71"/>
                    <a:pt x="47" y="71"/>
                    <a:pt x="47" y="71"/>
                  </a:cubicBezTo>
                  <a:cubicBezTo>
                    <a:pt x="47" y="72"/>
                    <a:pt x="47" y="72"/>
                    <a:pt x="47" y="72"/>
                  </a:cubicBezTo>
                  <a:cubicBezTo>
                    <a:pt x="47" y="73"/>
                    <a:pt x="47" y="73"/>
                    <a:pt x="47" y="73"/>
                  </a:cubicBezTo>
                  <a:cubicBezTo>
                    <a:pt x="48" y="73"/>
                    <a:pt x="48" y="73"/>
                    <a:pt x="48" y="73"/>
                  </a:cubicBezTo>
                  <a:cubicBezTo>
                    <a:pt x="47" y="74"/>
                    <a:pt x="47" y="74"/>
                    <a:pt x="47" y="74"/>
                  </a:cubicBezTo>
                  <a:cubicBezTo>
                    <a:pt x="47" y="75"/>
                    <a:pt x="47" y="75"/>
                    <a:pt x="47" y="75"/>
                  </a:cubicBezTo>
                  <a:cubicBezTo>
                    <a:pt x="48" y="76"/>
                    <a:pt x="48" y="76"/>
                    <a:pt x="48" y="76"/>
                  </a:cubicBezTo>
                  <a:cubicBezTo>
                    <a:pt x="49" y="76"/>
                    <a:pt x="49" y="76"/>
                    <a:pt x="49" y="76"/>
                  </a:cubicBezTo>
                  <a:cubicBezTo>
                    <a:pt x="49" y="76"/>
                    <a:pt x="49" y="76"/>
                    <a:pt x="49" y="76"/>
                  </a:cubicBezTo>
                  <a:cubicBezTo>
                    <a:pt x="54" y="76"/>
                    <a:pt x="54" y="76"/>
                    <a:pt x="54" y="76"/>
                  </a:cubicBezTo>
                  <a:cubicBezTo>
                    <a:pt x="56" y="76"/>
                    <a:pt x="56" y="76"/>
                    <a:pt x="56" y="76"/>
                  </a:cubicBezTo>
                  <a:cubicBezTo>
                    <a:pt x="57" y="75"/>
                    <a:pt x="57" y="75"/>
                    <a:pt x="57" y="75"/>
                  </a:cubicBezTo>
                  <a:cubicBezTo>
                    <a:pt x="57" y="75"/>
                    <a:pt x="57" y="75"/>
                    <a:pt x="57" y="75"/>
                  </a:cubicBezTo>
                  <a:cubicBezTo>
                    <a:pt x="57" y="74"/>
                    <a:pt x="57" y="74"/>
                    <a:pt x="57" y="74"/>
                  </a:cubicBezTo>
                  <a:cubicBezTo>
                    <a:pt x="57" y="74"/>
                    <a:pt x="57" y="74"/>
                    <a:pt x="57" y="74"/>
                  </a:cubicBezTo>
                  <a:cubicBezTo>
                    <a:pt x="58" y="73"/>
                    <a:pt x="58" y="73"/>
                    <a:pt x="58" y="73"/>
                  </a:cubicBezTo>
                  <a:cubicBezTo>
                    <a:pt x="58" y="73"/>
                    <a:pt x="58" y="73"/>
                    <a:pt x="58" y="73"/>
                  </a:cubicBezTo>
                  <a:cubicBezTo>
                    <a:pt x="58" y="72"/>
                    <a:pt x="58" y="72"/>
                    <a:pt x="58" y="72"/>
                  </a:cubicBezTo>
                  <a:cubicBezTo>
                    <a:pt x="59" y="72"/>
                    <a:pt x="59" y="72"/>
                    <a:pt x="59" y="72"/>
                  </a:cubicBezTo>
                  <a:cubicBezTo>
                    <a:pt x="60" y="70"/>
                    <a:pt x="60" y="70"/>
                    <a:pt x="60" y="70"/>
                  </a:cubicBezTo>
                  <a:cubicBezTo>
                    <a:pt x="60" y="69"/>
                    <a:pt x="60" y="69"/>
                    <a:pt x="60" y="69"/>
                  </a:cubicBezTo>
                  <a:cubicBezTo>
                    <a:pt x="61" y="69"/>
                    <a:pt x="61" y="69"/>
                    <a:pt x="61" y="69"/>
                  </a:cubicBezTo>
                  <a:cubicBezTo>
                    <a:pt x="62" y="68"/>
                    <a:pt x="62" y="68"/>
                    <a:pt x="62" y="68"/>
                  </a:cubicBezTo>
                  <a:cubicBezTo>
                    <a:pt x="63" y="70"/>
                    <a:pt x="63" y="70"/>
                    <a:pt x="63" y="70"/>
                  </a:cubicBezTo>
                  <a:cubicBezTo>
                    <a:pt x="64" y="71"/>
                    <a:pt x="64" y="71"/>
                    <a:pt x="64" y="71"/>
                  </a:cubicBezTo>
                  <a:cubicBezTo>
                    <a:pt x="64" y="72"/>
                    <a:pt x="64" y="72"/>
                    <a:pt x="64" y="72"/>
                  </a:cubicBezTo>
                  <a:cubicBezTo>
                    <a:pt x="65" y="73"/>
                    <a:pt x="65" y="73"/>
                    <a:pt x="65" y="73"/>
                  </a:cubicBezTo>
                  <a:cubicBezTo>
                    <a:pt x="64" y="73"/>
                    <a:pt x="64" y="73"/>
                    <a:pt x="64" y="73"/>
                  </a:cubicBezTo>
                  <a:cubicBezTo>
                    <a:pt x="64" y="73"/>
                    <a:pt x="64" y="73"/>
                    <a:pt x="64" y="73"/>
                  </a:cubicBezTo>
                  <a:cubicBezTo>
                    <a:pt x="64" y="74"/>
                    <a:pt x="64" y="74"/>
                    <a:pt x="64" y="74"/>
                  </a:cubicBezTo>
                  <a:cubicBezTo>
                    <a:pt x="65" y="74"/>
                    <a:pt x="65" y="74"/>
                    <a:pt x="65" y="74"/>
                  </a:cubicBezTo>
                  <a:cubicBezTo>
                    <a:pt x="65" y="74"/>
                    <a:pt x="65" y="74"/>
                    <a:pt x="65" y="74"/>
                  </a:cubicBezTo>
                  <a:cubicBezTo>
                    <a:pt x="67" y="74"/>
                    <a:pt x="67" y="74"/>
                    <a:pt x="67" y="74"/>
                  </a:cubicBezTo>
                  <a:cubicBezTo>
                    <a:pt x="67" y="75"/>
                    <a:pt x="67" y="75"/>
                    <a:pt x="67" y="75"/>
                  </a:cubicBezTo>
                  <a:cubicBezTo>
                    <a:pt x="66" y="75"/>
                    <a:pt x="66" y="75"/>
                    <a:pt x="66" y="75"/>
                  </a:cubicBezTo>
                  <a:cubicBezTo>
                    <a:pt x="65" y="75"/>
                    <a:pt x="65" y="75"/>
                    <a:pt x="65" y="75"/>
                  </a:cubicBezTo>
                  <a:cubicBezTo>
                    <a:pt x="65" y="74"/>
                    <a:pt x="65" y="74"/>
                    <a:pt x="65" y="74"/>
                  </a:cubicBezTo>
                  <a:cubicBezTo>
                    <a:pt x="64" y="74"/>
                    <a:pt x="64" y="74"/>
                    <a:pt x="64" y="74"/>
                  </a:cubicBezTo>
                  <a:cubicBezTo>
                    <a:pt x="64" y="76"/>
                    <a:pt x="64" y="76"/>
                    <a:pt x="64" y="76"/>
                  </a:cubicBezTo>
                  <a:cubicBezTo>
                    <a:pt x="61" y="76"/>
                    <a:pt x="61" y="76"/>
                    <a:pt x="61" y="76"/>
                  </a:cubicBezTo>
                  <a:cubicBezTo>
                    <a:pt x="61" y="76"/>
                    <a:pt x="61" y="76"/>
                    <a:pt x="61" y="76"/>
                  </a:cubicBezTo>
                  <a:cubicBezTo>
                    <a:pt x="60" y="77"/>
                    <a:pt x="60" y="77"/>
                    <a:pt x="60" y="77"/>
                  </a:cubicBezTo>
                  <a:cubicBezTo>
                    <a:pt x="59" y="77"/>
                    <a:pt x="59" y="77"/>
                    <a:pt x="59" y="77"/>
                  </a:cubicBezTo>
                  <a:cubicBezTo>
                    <a:pt x="59" y="77"/>
                    <a:pt x="59" y="77"/>
                    <a:pt x="59" y="77"/>
                  </a:cubicBezTo>
                  <a:cubicBezTo>
                    <a:pt x="59" y="78"/>
                    <a:pt x="59" y="78"/>
                    <a:pt x="59" y="78"/>
                  </a:cubicBezTo>
                  <a:cubicBezTo>
                    <a:pt x="57" y="80"/>
                    <a:pt x="57" y="80"/>
                    <a:pt x="57" y="80"/>
                  </a:cubicBezTo>
                  <a:cubicBezTo>
                    <a:pt x="56" y="81"/>
                    <a:pt x="56" y="81"/>
                    <a:pt x="56" y="81"/>
                  </a:cubicBezTo>
                  <a:cubicBezTo>
                    <a:pt x="56" y="81"/>
                    <a:pt x="56" y="81"/>
                    <a:pt x="56" y="81"/>
                  </a:cubicBezTo>
                  <a:cubicBezTo>
                    <a:pt x="55" y="81"/>
                    <a:pt x="55" y="81"/>
                    <a:pt x="55" y="81"/>
                  </a:cubicBezTo>
                  <a:cubicBezTo>
                    <a:pt x="54" y="82"/>
                    <a:pt x="54" y="82"/>
                    <a:pt x="54" y="82"/>
                  </a:cubicBezTo>
                  <a:cubicBezTo>
                    <a:pt x="52" y="83"/>
                    <a:pt x="52" y="83"/>
                    <a:pt x="52" y="83"/>
                  </a:cubicBezTo>
                  <a:cubicBezTo>
                    <a:pt x="50" y="84"/>
                    <a:pt x="50" y="84"/>
                    <a:pt x="50" y="84"/>
                  </a:cubicBezTo>
                  <a:cubicBezTo>
                    <a:pt x="50" y="83"/>
                    <a:pt x="50" y="83"/>
                    <a:pt x="50" y="83"/>
                  </a:cubicBezTo>
                  <a:cubicBezTo>
                    <a:pt x="49" y="83"/>
                    <a:pt x="49" y="83"/>
                    <a:pt x="49" y="83"/>
                  </a:cubicBezTo>
                  <a:cubicBezTo>
                    <a:pt x="48" y="82"/>
                    <a:pt x="48" y="82"/>
                    <a:pt x="48" y="82"/>
                  </a:cubicBezTo>
                  <a:cubicBezTo>
                    <a:pt x="40" y="83"/>
                    <a:pt x="40" y="83"/>
                    <a:pt x="40" y="83"/>
                  </a:cubicBezTo>
                  <a:cubicBezTo>
                    <a:pt x="39" y="83"/>
                    <a:pt x="39" y="83"/>
                    <a:pt x="39" y="83"/>
                  </a:cubicBezTo>
                  <a:cubicBezTo>
                    <a:pt x="39" y="83"/>
                    <a:pt x="39" y="83"/>
                    <a:pt x="39" y="83"/>
                  </a:cubicBezTo>
                  <a:cubicBezTo>
                    <a:pt x="37" y="84"/>
                    <a:pt x="37" y="84"/>
                    <a:pt x="37" y="84"/>
                  </a:cubicBezTo>
                  <a:cubicBezTo>
                    <a:pt x="37" y="84"/>
                    <a:pt x="37" y="84"/>
                    <a:pt x="37" y="84"/>
                  </a:cubicBezTo>
                  <a:cubicBezTo>
                    <a:pt x="35" y="84"/>
                    <a:pt x="35" y="84"/>
                    <a:pt x="35" y="84"/>
                  </a:cubicBezTo>
                  <a:cubicBezTo>
                    <a:pt x="33" y="85"/>
                    <a:pt x="33" y="85"/>
                    <a:pt x="33" y="85"/>
                  </a:cubicBezTo>
                  <a:cubicBezTo>
                    <a:pt x="33" y="85"/>
                    <a:pt x="33" y="85"/>
                    <a:pt x="33" y="85"/>
                  </a:cubicBezTo>
                  <a:cubicBezTo>
                    <a:pt x="33" y="84"/>
                    <a:pt x="33" y="84"/>
                    <a:pt x="33" y="84"/>
                  </a:cubicBezTo>
                  <a:cubicBezTo>
                    <a:pt x="33" y="84"/>
                    <a:pt x="33" y="84"/>
                    <a:pt x="33" y="84"/>
                  </a:cubicBezTo>
                  <a:cubicBezTo>
                    <a:pt x="32" y="84"/>
                    <a:pt x="32" y="84"/>
                    <a:pt x="32" y="84"/>
                  </a:cubicBezTo>
                  <a:cubicBezTo>
                    <a:pt x="31" y="86"/>
                    <a:pt x="31" y="86"/>
                    <a:pt x="31" y="86"/>
                  </a:cubicBezTo>
                  <a:cubicBezTo>
                    <a:pt x="30" y="86"/>
                    <a:pt x="30" y="86"/>
                    <a:pt x="30" y="86"/>
                  </a:cubicBezTo>
                  <a:cubicBezTo>
                    <a:pt x="29" y="86"/>
                    <a:pt x="29" y="86"/>
                    <a:pt x="29" y="86"/>
                  </a:cubicBezTo>
                  <a:cubicBezTo>
                    <a:pt x="29" y="87"/>
                    <a:pt x="29" y="87"/>
                    <a:pt x="29" y="87"/>
                  </a:cubicBezTo>
                  <a:cubicBezTo>
                    <a:pt x="29" y="88"/>
                    <a:pt x="29" y="88"/>
                    <a:pt x="29" y="88"/>
                  </a:cubicBezTo>
                  <a:cubicBezTo>
                    <a:pt x="30" y="88"/>
                    <a:pt x="30" y="88"/>
                    <a:pt x="30" y="88"/>
                  </a:cubicBezTo>
                  <a:cubicBezTo>
                    <a:pt x="31" y="88"/>
                    <a:pt x="31" y="88"/>
                    <a:pt x="31" y="88"/>
                  </a:cubicBezTo>
                  <a:cubicBezTo>
                    <a:pt x="33" y="89"/>
                    <a:pt x="33" y="89"/>
                    <a:pt x="33" y="89"/>
                  </a:cubicBezTo>
                  <a:cubicBezTo>
                    <a:pt x="33" y="88"/>
                    <a:pt x="33" y="88"/>
                    <a:pt x="33" y="88"/>
                  </a:cubicBezTo>
                  <a:cubicBezTo>
                    <a:pt x="33" y="88"/>
                    <a:pt x="33" y="88"/>
                    <a:pt x="33" y="88"/>
                  </a:cubicBezTo>
                  <a:cubicBezTo>
                    <a:pt x="33" y="87"/>
                    <a:pt x="33" y="87"/>
                    <a:pt x="33" y="87"/>
                  </a:cubicBezTo>
                  <a:cubicBezTo>
                    <a:pt x="34" y="88"/>
                    <a:pt x="34" y="88"/>
                    <a:pt x="34" y="88"/>
                  </a:cubicBezTo>
                  <a:cubicBezTo>
                    <a:pt x="35" y="88"/>
                    <a:pt x="35" y="88"/>
                    <a:pt x="35" y="88"/>
                  </a:cubicBezTo>
                  <a:cubicBezTo>
                    <a:pt x="36" y="88"/>
                    <a:pt x="36" y="88"/>
                    <a:pt x="36" y="88"/>
                  </a:cubicBezTo>
                  <a:cubicBezTo>
                    <a:pt x="36" y="88"/>
                    <a:pt x="36" y="88"/>
                    <a:pt x="36" y="88"/>
                  </a:cubicBezTo>
                  <a:cubicBezTo>
                    <a:pt x="37" y="88"/>
                    <a:pt x="37" y="88"/>
                    <a:pt x="37" y="88"/>
                  </a:cubicBezTo>
                  <a:cubicBezTo>
                    <a:pt x="37" y="89"/>
                    <a:pt x="37" y="89"/>
                    <a:pt x="37" y="89"/>
                  </a:cubicBezTo>
                  <a:cubicBezTo>
                    <a:pt x="36" y="89"/>
                    <a:pt x="36" y="89"/>
                    <a:pt x="36" y="89"/>
                  </a:cubicBezTo>
                  <a:cubicBezTo>
                    <a:pt x="36" y="90"/>
                    <a:pt x="36" y="90"/>
                    <a:pt x="36" y="90"/>
                  </a:cubicBezTo>
                  <a:cubicBezTo>
                    <a:pt x="33" y="90"/>
                    <a:pt x="33" y="90"/>
                    <a:pt x="33" y="90"/>
                  </a:cubicBezTo>
                  <a:cubicBezTo>
                    <a:pt x="32" y="91"/>
                    <a:pt x="32" y="91"/>
                    <a:pt x="32" y="91"/>
                  </a:cubicBezTo>
                  <a:cubicBezTo>
                    <a:pt x="31" y="91"/>
                    <a:pt x="31" y="91"/>
                    <a:pt x="31" y="91"/>
                  </a:cubicBezTo>
                  <a:cubicBezTo>
                    <a:pt x="31" y="91"/>
                    <a:pt x="31" y="91"/>
                    <a:pt x="31" y="91"/>
                  </a:cubicBezTo>
                  <a:cubicBezTo>
                    <a:pt x="30" y="91"/>
                    <a:pt x="30" y="91"/>
                    <a:pt x="30" y="91"/>
                  </a:cubicBezTo>
                  <a:cubicBezTo>
                    <a:pt x="30" y="91"/>
                    <a:pt x="30" y="91"/>
                    <a:pt x="30" y="91"/>
                  </a:cubicBezTo>
                  <a:cubicBezTo>
                    <a:pt x="29" y="90"/>
                    <a:pt x="29" y="90"/>
                    <a:pt x="29" y="90"/>
                  </a:cubicBezTo>
                  <a:cubicBezTo>
                    <a:pt x="29" y="90"/>
                    <a:pt x="29" y="90"/>
                    <a:pt x="29" y="90"/>
                  </a:cubicBezTo>
                  <a:cubicBezTo>
                    <a:pt x="29" y="90"/>
                    <a:pt x="29" y="90"/>
                    <a:pt x="29" y="90"/>
                  </a:cubicBezTo>
                  <a:cubicBezTo>
                    <a:pt x="29" y="90"/>
                    <a:pt x="29" y="90"/>
                    <a:pt x="29" y="90"/>
                  </a:cubicBezTo>
                  <a:cubicBezTo>
                    <a:pt x="28" y="91"/>
                    <a:pt x="28" y="91"/>
                    <a:pt x="28" y="91"/>
                  </a:cubicBezTo>
                  <a:cubicBezTo>
                    <a:pt x="27" y="92"/>
                    <a:pt x="27" y="92"/>
                    <a:pt x="27" y="92"/>
                  </a:cubicBezTo>
                  <a:cubicBezTo>
                    <a:pt x="26" y="95"/>
                    <a:pt x="26" y="95"/>
                    <a:pt x="26" y="95"/>
                  </a:cubicBezTo>
                  <a:cubicBezTo>
                    <a:pt x="26" y="96"/>
                    <a:pt x="26" y="96"/>
                    <a:pt x="26" y="96"/>
                  </a:cubicBezTo>
                  <a:cubicBezTo>
                    <a:pt x="27" y="97"/>
                    <a:pt x="27" y="97"/>
                    <a:pt x="27" y="97"/>
                  </a:cubicBezTo>
                  <a:cubicBezTo>
                    <a:pt x="28" y="98"/>
                    <a:pt x="28" y="98"/>
                    <a:pt x="28" y="98"/>
                  </a:cubicBezTo>
                  <a:cubicBezTo>
                    <a:pt x="29" y="99"/>
                    <a:pt x="29" y="99"/>
                    <a:pt x="29" y="99"/>
                  </a:cubicBezTo>
                  <a:cubicBezTo>
                    <a:pt x="29" y="99"/>
                    <a:pt x="29" y="99"/>
                    <a:pt x="29" y="99"/>
                  </a:cubicBezTo>
                  <a:cubicBezTo>
                    <a:pt x="29" y="98"/>
                    <a:pt x="29" y="98"/>
                    <a:pt x="29" y="98"/>
                  </a:cubicBezTo>
                  <a:cubicBezTo>
                    <a:pt x="27" y="97"/>
                    <a:pt x="27" y="97"/>
                    <a:pt x="27" y="97"/>
                  </a:cubicBezTo>
                  <a:cubicBezTo>
                    <a:pt x="27" y="96"/>
                    <a:pt x="27" y="96"/>
                    <a:pt x="27" y="96"/>
                  </a:cubicBezTo>
                  <a:cubicBezTo>
                    <a:pt x="27" y="94"/>
                    <a:pt x="27" y="94"/>
                    <a:pt x="27" y="94"/>
                  </a:cubicBezTo>
                  <a:cubicBezTo>
                    <a:pt x="27" y="94"/>
                    <a:pt x="27" y="94"/>
                    <a:pt x="27" y="94"/>
                  </a:cubicBezTo>
                  <a:cubicBezTo>
                    <a:pt x="28" y="94"/>
                    <a:pt x="28" y="94"/>
                    <a:pt x="28" y="94"/>
                  </a:cubicBezTo>
                  <a:cubicBezTo>
                    <a:pt x="28" y="94"/>
                    <a:pt x="28" y="94"/>
                    <a:pt x="28" y="94"/>
                  </a:cubicBezTo>
                  <a:cubicBezTo>
                    <a:pt x="28" y="95"/>
                    <a:pt x="28" y="95"/>
                    <a:pt x="28" y="95"/>
                  </a:cubicBezTo>
                  <a:cubicBezTo>
                    <a:pt x="28" y="95"/>
                    <a:pt x="28" y="95"/>
                    <a:pt x="28" y="95"/>
                  </a:cubicBezTo>
                  <a:cubicBezTo>
                    <a:pt x="28" y="97"/>
                    <a:pt x="28" y="97"/>
                    <a:pt x="28" y="97"/>
                  </a:cubicBezTo>
                  <a:cubicBezTo>
                    <a:pt x="30" y="99"/>
                    <a:pt x="30" y="99"/>
                    <a:pt x="30" y="99"/>
                  </a:cubicBezTo>
                  <a:cubicBezTo>
                    <a:pt x="30" y="99"/>
                    <a:pt x="30" y="99"/>
                    <a:pt x="30" y="99"/>
                  </a:cubicBezTo>
                  <a:cubicBezTo>
                    <a:pt x="30" y="98"/>
                    <a:pt x="30" y="98"/>
                    <a:pt x="30" y="98"/>
                  </a:cubicBezTo>
                  <a:cubicBezTo>
                    <a:pt x="29" y="97"/>
                    <a:pt x="29" y="97"/>
                    <a:pt x="29" y="97"/>
                  </a:cubicBezTo>
                  <a:cubicBezTo>
                    <a:pt x="28" y="96"/>
                    <a:pt x="28" y="96"/>
                    <a:pt x="28" y="96"/>
                  </a:cubicBezTo>
                  <a:cubicBezTo>
                    <a:pt x="28" y="96"/>
                    <a:pt x="28" y="96"/>
                    <a:pt x="28" y="96"/>
                  </a:cubicBezTo>
                  <a:cubicBezTo>
                    <a:pt x="29" y="95"/>
                    <a:pt x="29" y="95"/>
                    <a:pt x="29" y="95"/>
                  </a:cubicBezTo>
                  <a:cubicBezTo>
                    <a:pt x="29" y="96"/>
                    <a:pt x="29" y="96"/>
                    <a:pt x="29" y="96"/>
                  </a:cubicBezTo>
                  <a:cubicBezTo>
                    <a:pt x="30" y="96"/>
                    <a:pt x="30" y="96"/>
                    <a:pt x="30" y="96"/>
                  </a:cubicBezTo>
                  <a:cubicBezTo>
                    <a:pt x="31" y="99"/>
                    <a:pt x="31" y="99"/>
                    <a:pt x="31" y="99"/>
                  </a:cubicBezTo>
                  <a:cubicBezTo>
                    <a:pt x="31" y="99"/>
                    <a:pt x="31" y="99"/>
                    <a:pt x="31" y="99"/>
                  </a:cubicBezTo>
                  <a:cubicBezTo>
                    <a:pt x="32" y="100"/>
                    <a:pt x="32" y="100"/>
                    <a:pt x="32" y="100"/>
                  </a:cubicBezTo>
                  <a:cubicBezTo>
                    <a:pt x="33" y="101"/>
                    <a:pt x="33" y="101"/>
                    <a:pt x="33" y="101"/>
                  </a:cubicBezTo>
                  <a:cubicBezTo>
                    <a:pt x="35" y="101"/>
                    <a:pt x="35" y="101"/>
                    <a:pt x="35" y="101"/>
                  </a:cubicBezTo>
                  <a:cubicBezTo>
                    <a:pt x="36" y="101"/>
                    <a:pt x="36" y="101"/>
                    <a:pt x="36" y="101"/>
                  </a:cubicBezTo>
                  <a:cubicBezTo>
                    <a:pt x="36" y="101"/>
                    <a:pt x="36" y="101"/>
                    <a:pt x="36" y="101"/>
                  </a:cubicBezTo>
                  <a:cubicBezTo>
                    <a:pt x="37" y="100"/>
                    <a:pt x="37" y="100"/>
                    <a:pt x="37" y="100"/>
                  </a:cubicBezTo>
                  <a:cubicBezTo>
                    <a:pt x="38" y="99"/>
                    <a:pt x="38" y="99"/>
                    <a:pt x="38" y="99"/>
                  </a:cubicBezTo>
                  <a:cubicBezTo>
                    <a:pt x="39" y="98"/>
                    <a:pt x="39" y="98"/>
                    <a:pt x="39" y="98"/>
                  </a:cubicBezTo>
                  <a:cubicBezTo>
                    <a:pt x="41" y="98"/>
                    <a:pt x="41" y="98"/>
                    <a:pt x="41" y="98"/>
                  </a:cubicBezTo>
                  <a:cubicBezTo>
                    <a:pt x="41" y="98"/>
                    <a:pt x="41" y="98"/>
                    <a:pt x="41" y="98"/>
                  </a:cubicBezTo>
                  <a:cubicBezTo>
                    <a:pt x="42" y="98"/>
                    <a:pt x="42" y="98"/>
                    <a:pt x="42" y="98"/>
                  </a:cubicBezTo>
                  <a:cubicBezTo>
                    <a:pt x="43" y="98"/>
                    <a:pt x="43" y="98"/>
                    <a:pt x="43" y="98"/>
                  </a:cubicBezTo>
                  <a:cubicBezTo>
                    <a:pt x="43" y="98"/>
                    <a:pt x="43" y="98"/>
                    <a:pt x="43" y="98"/>
                  </a:cubicBezTo>
                  <a:cubicBezTo>
                    <a:pt x="43" y="99"/>
                    <a:pt x="43" y="99"/>
                    <a:pt x="43" y="99"/>
                  </a:cubicBezTo>
                  <a:cubicBezTo>
                    <a:pt x="44" y="99"/>
                    <a:pt x="44" y="99"/>
                    <a:pt x="44" y="99"/>
                  </a:cubicBezTo>
                  <a:cubicBezTo>
                    <a:pt x="45" y="99"/>
                    <a:pt x="45" y="99"/>
                    <a:pt x="45" y="99"/>
                  </a:cubicBezTo>
                  <a:cubicBezTo>
                    <a:pt x="46" y="99"/>
                    <a:pt x="46" y="99"/>
                    <a:pt x="46" y="99"/>
                  </a:cubicBezTo>
                  <a:cubicBezTo>
                    <a:pt x="48" y="98"/>
                    <a:pt x="48" y="98"/>
                    <a:pt x="48" y="98"/>
                  </a:cubicBezTo>
                  <a:cubicBezTo>
                    <a:pt x="49" y="98"/>
                    <a:pt x="49" y="98"/>
                    <a:pt x="49" y="98"/>
                  </a:cubicBezTo>
                  <a:cubicBezTo>
                    <a:pt x="49" y="99"/>
                    <a:pt x="49" y="99"/>
                    <a:pt x="49" y="99"/>
                  </a:cubicBezTo>
                  <a:cubicBezTo>
                    <a:pt x="50" y="100"/>
                    <a:pt x="50" y="100"/>
                    <a:pt x="50" y="100"/>
                  </a:cubicBezTo>
                  <a:cubicBezTo>
                    <a:pt x="50" y="101"/>
                    <a:pt x="50" y="101"/>
                    <a:pt x="50" y="101"/>
                  </a:cubicBezTo>
                  <a:cubicBezTo>
                    <a:pt x="50" y="101"/>
                    <a:pt x="50" y="101"/>
                    <a:pt x="50" y="101"/>
                  </a:cubicBezTo>
                  <a:cubicBezTo>
                    <a:pt x="51" y="101"/>
                    <a:pt x="51" y="101"/>
                    <a:pt x="51" y="101"/>
                  </a:cubicBezTo>
                  <a:cubicBezTo>
                    <a:pt x="52" y="101"/>
                    <a:pt x="52" y="101"/>
                    <a:pt x="52" y="101"/>
                  </a:cubicBezTo>
                  <a:cubicBezTo>
                    <a:pt x="53" y="100"/>
                    <a:pt x="53" y="100"/>
                    <a:pt x="53" y="100"/>
                  </a:cubicBezTo>
                  <a:cubicBezTo>
                    <a:pt x="54" y="100"/>
                    <a:pt x="54" y="100"/>
                    <a:pt x="54" y="100"/>
                  </a:cubicBezTo>
                  <a:cubicBezTo>
                    <a:pt x="54" y="99"/>
                    <a:pt x="54" y="99"/>
                    <a:pt x="54" y="99"/>
                  </a:cubicBezTo>
                  <a:cubicBezTo>
                    <a:pt x="57" y="97"/>
                    <a:pt x="57" y="97"/>
                    <a:pt x="57" y="97"/>
                  </a:cubicBezTo>
                  <a:cubicBezTo>
                    <a:pt x="59" y="95"/>
                    <a:pt x="59" y="95"/>
                    <a:pt x="59" y="95"/>
                  </a:cubicBezTo>
                  <a:cubicBezTo>
                    <a:pt x="59" y="95"/>
                    <a:pt x="59" y="95"/>
                    <a:pt x="59" y="95"/>
                  </a:cubicBezTo>
                  <a:cubicBezTo>
                    <a:pt x="60" y="95"/>
                    <a:pt x="60" y="95"/>
                    <a:pt x="60" y="95"/>
                  </a:cubicBezTo>
                  <a:cubicBezTo>
                    <a:pt x="60" y="96"/>
                    <a:pt x="60" y="96"/>
                    <a:pt x="60" y="96"/>
                  </a:cubicBezTo>
                  <a:cubicBezTo>
                    <a:pt x="59" y="96"/>
                    <a:pt x="59" y="96"/>
                    <a:pt x="59" y="96"/>
                  </a:cubicBezTo>
                  <a:cubicBezTo>
                    <a:pt x="59" y="98"/>
                    <a:pt x="59" y="98"/>
                    <a:pt x="59" y="98"/>
                  </a:cubicBezTo>
                  <a:cubicBezTo>
                    <a:pt x="58" y="100"/>
                    <a:pt x="58" y="100"/>
                    <a:pt x="58" y="100"/>
                  </a:cubicBezTo>
                  <a:cubicBezTo>
                    <a:pt x="57" y="100"/>
                    <a:pt x="57" y="100"/>
                    <a:pt x="57" y="100"/>
                  </a:cubicBezTo>
                  <a:cubicBezTo>
                    <a:pt x="57" y="100"/>
                    <a:pt x="57" y="100"/>
                    <a:pt x="57" y="100"/>
                  </a:cubicBezTo>
                  <a:cubicBezTo>
                    <a:pt x="57" y="101"/>
                    <a:pt x="57" y="101"/>
                    <a:pt x="57" y="101"/>
                  </a:cubicBezTo>
                  <a:cubicBezTo>
                    <a:pt x="56" y="102"/>
                    <a:pt x="56" y="102"/>
                    <a:pt x="56" y="102"/>
                  </a:cubicBezTo>
                  <a:cubicBezTo>
                    <a:pt x="54" y="102"/>
                    <a:pt x="54" y="102"/>
                    <a:pt x="54" y="102"/>
                  </a:cubicBezTo>
                  <a:cubicBezTo>
                    <a:pt x="53" y="102"/>
                    <a:pt x="53" y="102"/>
                    <a:pt x="53" y="102"/>
                  </a:cubicBezTo>
                  <a:cubicBezTo>
                    <a:pt x="50" y="102"/>
                    <a:pt x="50" y="102"/>
                    <a:pt x="50" y="102"/>
                  </a:cubicBezTo>
                  <a:cubicBezTo>
                    <a:pt x="50" y="103"/>
                    <a:pt x="50" y="103"/>
                    <a:pt x="50" y="103"/>
                  </a:cubicBezTo>
                  <a:cubicBezTo>
                    <a:pt x="50" y="103"/>
                    <a:pt x="50" y="103"/>
                    <a:pt x="50" y="103"/>
                  </a:cubicBezTo>
                  <a:cubicBezTo>
                    <a:pt x="49" y="105"/>
                    <a:pt x="49" y="105"/>
                    <a:pt x="49" y="105"/>
                  </a:cubicBezTo>
                  <a:cubicBezTo>
                    <a:pt x="50" y="106"/>
                    <a:pt x="50" y="106"/>
                    <a:pt x="50" y="106"/>
                  </a:cubicBezTo>
                  <a:cubicBezTo>
                    <a:pt x="50" y="106"/>
                    <a:pt x="50" y="106"/>
                    <a:pt x="50" y="106"/>
                  </a:cubicBezTo>
                  <a:cubicBezTo>
                    <a:pt x="49" y="108"/>
                    <a:pt x="49" y="108"/>
                    <a:pt x="49" y="108"/>
                  </a:cubicBezTo>
                  <a:cubicBezTo>
                    <a:pt x="48" y="108"/>
                    <a:pt x="48" y="108"/>
                    <a:pt x="48" y="108"/>
                  </a:cubicBezTo>
                  <a:cubicBezTo>
                    <a:pt x="48" y="110"/>
                    <a:pt x="48" y="110"/>
                    <a:pt x="48" y="110"/>
                  </a:cubicBezTo>
                  <a:cubicBezTo>
                    <a:pt x="47" y="111"/>
                    <a:pt x="47" y="111"/>
                    <a:pt x="47" y="111"/>
                  </a:cubicBezTo>
                  <a:cubicBezTo>
                    <a:pt x="47" y="112"/>
                    <a:pt x="47" y="112"/>
                    <a:pt x="47" y="112"/>
                  </a:cubicBezTo>
                  <a:cubicBezTo>
                    <a:pt x="47" y="113"/>
                    <a:pt x="47" y="113"/>
                    <a:pt x="47" y="113"/>
                  </a:cubicBezTo>
                  <a:cubicBezTo>
                    <a:pt x="47" y="114"/>
                    <a:pt x="47" y="114"/>
                    <a:pt x="47" y="114"/>
                  </a:cubicBezTo>
                  <a:cubicBezTo>
                    <a:pt x="47" y="114"/>
                    <a:pt x="47" y="114"/>
                    <a:pt x="47" y="114"/>
                  </a:cubicBezTo>
                  <a:cubicBezTo>
                    <a:pt x="48" y="114"/>
                    <a:pt x="48" y="114"/>
                    <a:pt x="48" y="114"/>
                  </a:cubicBezTo>
                  <a:cubicBezTo>
                    <a:pt x="49" y="117"/>
                    <a:pt x="49" y="117"/>
                    <a:pt x="49" y="117"/>
                  </a:cubicBezTo>
                  <a:cubicBezTo>
                    <a:pt x="50" y="118"/>
                    <a:pt x="50" y="118"/>
                    <a:pt x="50" y="118"/>
                  </a:cubicBezTo>
                  <a:cubicBezTo>
                    <a:pt x="50" y="119"/>
                    <a:pt x="50" y="119"/>
                    <a:pt x="50" y="119"/>
                  </a:cubicBezTo>
                  <a:cubicBezTo>
                    <a:pt x="51" y="119"/>
                    <a:pt x="51" y="119"/>
                    <a:pt x="51" y="119"/>
                  </a:cubicBezTo>
                  <a:cubicBezTo>
                    <a:pt x="51" y="120"/>
                    <a:pt x="51" y="120"/>
                    <a:pt x="51" y="120"/>
                  </a:cubicBezTo>
                  <a:cubicBezTo>
                    <a:pt x="51" y="120"/>
                    <a:pt x="51" y="120"/>
                    <a:pt x="51" y="120"/>
                  </a:cubicBezTo>
                  <a:cubicBezTo>
                    <a:pt x="52" y="120"/>
                    <a:pt x="52" y="120"/>
                    <a:pt x="52" y="120"/>
                  </a:cubicBezTo>
                  <a:cubicBezTo>
                    <a:pt x="54" y="119"/>
                    <a:pt x="54" y="119"/>
                    <a:pt x="54" y="119"/>
                  </a:cubicBezTo>
                  <a:cubicBezTo>
                    <a:pt x="55" y="118"/>
                    <a:pt x="55" y="118"/>
                    <a:pt x="55" y="118"/>
                  </a:cubicBezTo>
                  <a:cubicBezTo>
                    <a:pt x="57" y="119"/>
                    <a:pt x="57" y="119"/>
                    <a:pt x="57" y="119"/>
                  </a:cubicBezTo>
                  <a:cubicBezTo>
                    <a:pt x="57" y="119"/>
                    <a:pt x="57" y="119"/>
                    <a:pt x="57" y="119"/>
                  </a:cubicBezTo>
                  <a:cubicBezTo>
                    <a:pt x="58" y="120"/>
                    <a:pt x="58" y="120"/>
                    <a:pt x="58" y="120"/>
                  </a:cubicBezTo>
                  <a:cubicBezTo>
                    <a:pt x="59" y="124"/>
                    <a:pt x="59" y="124"/>
                    <a:pt x="59" y="124"/>
                  </a:cubicBezTo>
                  <a:cubicBezTo>
                    <a:pt x="62" y="127"/>
                    <a:pt x="62" y="127"/>
                    <a:pt x="62" y="127"/>
                  </a:cubicBezTo>
                  <a:cubicBezTo>
                    <a:pt x="62" y="128"/>
                    <a:pt x="62" y="128"/>
                    <a:pt x="62" y="128"/>
                  </a:cubicBezTo>
                  <a:cubicBezTo>
                    <a:pt x="62" y="129"/>
                    <a:pt x="62" y="129"/>
                    <a:pt x="62" y="129"/>
                  </a:cubicBezTo>
                  <a:cubicBezTo>
                    <a:pt x="62" y="130"/>
                    <a:pt x="62" y="130"/>
                    <a:pt x="62" y="130"/>
                  </a:cubicBezTo>
                  <a:cubicBezTo>
                    <a:pt x="61" y="131"/>
                    <a:pt x="61" y="131"/>
                    <a:pt x="61" y="131"/>
                  </a:cubicBezTo>
                  <a:cubicBezTo>
                    <a:pt x="59" y="132"/>
                    <a:pt x="59" y="132"/>
                    <a:pt x="59" y="132"/>
                  </a:cubicBezTo>
                  <a:cubicBezTo>
                    <a:pt x="58" y="132"/>
                    <a:pt x="58" y="132"/>
                    <a:pt x="58" y="132"/>
                  </a:cubicBezTo>
                  <a:cubicBezTo>
                    <a:pt x="57" y="131"/>
                    <a:pt x="57" y="131"/>
                    <a:pt x="57" y="131"/>
                  </a:cubicBezTo>
                  <a:cubicBezTo>
                    <a:pt x="54" y="130"/>
                    <a:pt x="54" y="130"/>
                    <a:pt x="54" y="130"/>
                  </a:cubicBezTo>
                  <a:cubicBezTo>
                    <a:pt x="53" y="130"/>
                    <a:pt x="53" y="130"/>
                    <a:pt x="53" y="130"/>
                  </a:cubicBezTo>
                  <a:cubicBezTo>
                    <a:pt x="52" y="130"/>
                    <a:pt x="52" y="130"/>
                    <a:pt x="52" y="130"/>
                  </a:cubicBezTo>
                  <a:cubicBezTo>
                    <a:pt x="51" y="131"/>
                    <a:pt x="51" y="131"/>
                    <a:pt x="51" y="131"/>
                  </a:cubicBezTo>
                  <a:cubicBezTo>
                    <a:pt x="50" y="131"/>
                    <a:pt x="50" y="131"/>
                    <a:pt x="50" y="131"/>
                  </a:cubicBezTo>
                  <a:cubicBezTo>
                    <a:pt x="49" y="132"/>
                    <a:pt x="49" y="132"/>
                    <a:pt x="49" y="132"/>
                  </a:cubicBezTo>
                  <a:cubicBezTo>
                    <a:pt x="49" y="133"/>
                    <a:pt x="49" y="133"/>
                    <a:pt x="49" y="133"/>
                  </a:cubicBezTo>
                  <a:cubicBezTo>
                    <a:pt x="50" y="133"/>
                    <a:pt x="50" y="133"/>
                    <a:pt x="50" y="133"/>
                  </a:cubicBezTo>
                  <a:cubicBezTo>
                    <a:pt x="50" y="134"/>
                    <a:pt x="50" y="134"/>
                    <a:pt x="50" y="134"/>
                  </a:cubicBezTo>
                  <a:cubicBezTo>
                    <a:pt x="52" y="137"/>
                    <a:pt x="52" y="137"/>
                    <a:pt x="52" y="137"/>
                  </a:cubicBezTo>
                  <a:cubicBezTo>
                    <a:pt x="52" y="137"/>
                    <a:pt x="52" y="137"/>
                    <a:pt x="52" y="137"/>
                  </a:cubicBezTo>
                  <a:cubicBezTo>
                    <a:pt x="52" y="138"/>
                    <a:pt x="52" y="138"/>
                    <a:pt x="52" y="138"/>
                  </a:cubicBezTo>
                  <a:cubicBezTo>
                    <a:pt x="53" y="138"/>
                    <a:pt x="53" y="138"/>
                    <a:pt x="53" y="138"/>
                  </a:cubicBezTo>
                  <a:cubicBezTo>
                    <a:pt x="54" y="138"/>
                    <a:pt x="54" y="138"/>
                    <a:pt x="54" y="138"/>
                  </a:cubicBezTo>
                  <a:cubicBezTo>
                    <a:pt x="53" y="138"/>
                    <a:pt x="53" y="138"/>
                    <a:pt x="53" y="138"/>
                  </a:cubicBezTo>
                  <a:cubicBezTo>
                    <a:pt x="53" y="139"/>
                    <a:pt x="53" y="139"/>
                    <a:pt x="53" y="139"/>
                  </a:cubicBezTo>
                  <a:cubicBezTo>
                    <a:pt x="53" y="140"/>
                    <a:pt x="53" y="140"/>
                    <a:pt x="53" y="140"/>
                  </a:cubicBezTo>
                  <a:cubicBezTo>
                    <a:pt x="54" y="141"/>
                    <a:pt x="54" y="141"/>
                    <a:pt x="54" y="141"/>
                  </a:cubicBezTo>
                  <a:cubicBezTo>
                    <a:pt x="54" y="141"/>
                    <a:pt x="54" y="141"/>
                    <a:pt x="54" y="141"/>
                  </a:cubicBezTo>
                  <a:cubicBezTo>
                    <a:pt x="54" y="141"/>
                    <a:pt x="54" y="141"/>
                    <a:pt x="54" y="141"/>
                  </a:cubicBezTo>
                  <a:cubicBezTo>
                    <a:pt x="55" y="142"/>
                    <a:pt x="55" y="142"/>
                    <a:pt x="55" y="142"/>
                  </a:cubicBezTo>
                  <a:cubicBezTo>
                    <a:pt x="54" y="142"/>
                    <a:pt x="54" y="142"/>
                    <a:pt x="54" y="142"/>
                  </a:cubicBezTo>
                  <a:cubicBezTo>
                    <a:pt x="55" y="143"/>
                    <a:pt x="55" y="143"/>
                    <a:pt x="55" y="143"/>
                  </a:cubicBezTo>
                  <a:cubicBezTo>
                    <a:pt x="55" y="143"/>
                    <a:pt x="55" y="143"/>
                    <a:pt x="55" y="143"/>
                  </a:cubicBezTo>
                  <a:cubicBezTo>
                    <a:pt x="56" y="145"/>
                    <a:pt x="56" y="145"/>
                    <a:pt x="56" y="145"/>
                  </a:cubicBezTo>
                  <a:cubicBezTo>
                    <a:pt x="56" y="145"/>
                    <a:pt x="56" y="145"/>
                    <a:pt x="56" y="145"/>
                  </a:cubicBezTo>
                  <a:cubicBezTo>
                    <a:pt x="57" y="146"/>
                    <a:pt x="57" y="146"/>
                    <a:pt x="57" y="146"/>
                  </a:cubicBezTo>
                  <a:cubicBezTo>
                    <a:pt x="58" y="147"/>
                    <a:pt x="58" y="147"/>
                    <a:pt x="58" y="147"/>
                  </a:cubicBezTo>
                  <a:cubicBezTo>
                    <a:pt x="59" y="148"/>
                    <a:pt x="59" y="148"/>
                    <a:pt x="59" y="148"/>
                  </a:cubicBezTo>
                  <a:cubicBezTo>
                    <a:pt x="59" y="148"/>
                    <a:pt x="59" y="148"/>
                    <a:pt x="59" y="148"/>
                  </a:cubicBezTo>
                  <a:cubicBezTo>
                    <a:pt x="59" y="149"/>
                    <a:pt x="59" y="149"/>
                    <a:pt x="59" y="149"/>
                  </a:cubicBezTo>
                  <a:cubicBezTo>
                    <a:pt x="61" y="150"/>
                    <a:pt x="61" y="150"/>
                    <a:pt x="61" y="150"/>
                  </a:cubicBezTo>
                  <a:cubicBezTo>
                    <a:pt x="61" y="150"/>
                    <a:pt x="61" y="150"/>
                    <a:pt x="61" y="150"/>
                  </a:cubicBezTo>
                  <a:cubicBezTo>
                    <a:pt x="61" y="150"/>
                    <a:pt x="61" y="150"/>
                    <a:pt x="61" y="150"/>
                  </a:cubicBezTo>
                  <a:cubicBezTo>
                    <a:pt x="62" y="150"/>
                    <a:pt x="62" y="150"/>
                    <a:pt x="62" y="150"/>
                  </a:cubicBezTo>
                  <a:cubicBezTo>
                    <a:pt x="63" y="150"/>
                    <a:pt x="63" y="150"/>
                    <a:pt x="63" y="150"/>
                  </a:cubicBezTo>
                  <a:cubicBezTo>
                    <a:pt x="63" y="149"/>
                    <a:pt x="63" y="149"/>
                    <a:pt x="63" y="149"/>
                  </a:cubicBezTo>
                  <a:cubicBezTo>
                    <a:pt x="66" y="149"/>
                    <a:pt x="66" y="149"/>
                    <a:pt x="66" y="149"/>
                  </a:cubicBezTo>
                  <a:cubicBezTo>
                    <a:pt x="68" y="149"/>
                    <a:pt x="68" y="149"/>
                    <a:pt x="68" y="149"/>
                  </a:cubicBezTo>
                  <a:cubicBezTo>
                    <a:pt x="70" y="150"/>
                    <a:pt x="70" y="150"/>
                    <a:pt x="70" y="150"/>
                  </a:cubicBezTo>
                  <a:cubicBezTo>
                    <a:pt x="70" y="150"/>
                    <a:pt x="70" y="150"/>
                    <a:pt x="70" y="150"/>
                  </a:cubicBezTo>
                  <a:cubicBezTo>
                    <a:pt x="71" y="150"/>
                    <a:pt x="71" y="150"/>
                    <a:pt x="71" y="150"/>
                  </a:cubicBezTo>
                  <a:cubicBezTo>
                    <a:pt x="74" y="150"/>
                    <a:pt x="74" y="150"/>
                    <a:pt x="74" y="150"/>
                  </a:cubicBezTo>
                  <a:cubicBezTo>
                    <a:pt x="74" y="150"/>
                    <a:pt x="74" y="150"/>
                    <a:pt x="74" y="150"/>
                  </a:cubicBezTo>
                  <a:cubicBezTo>
                    <a:pt x="76" y="150"/>
                    <a:pt x="76" y="150"/>
                    <a:pt x="76" y="150"/>
                  </a:cubicBezTo>
                  <a:cubicBezTo>
                    <a:pt x="76" y="150"/>
                    <a:pt x="76" y="150"/>
                    <a:pt x="76" y="150"/>
                  </a:cubicBezTo>
                  <a:cubicBezTo>
                    <a:pt x="77" y="150"/>
                    <a:pt x="77" y="150"/>
                    <a:pt x="77" y="150"/>
                  </a:cubicBezTo>
                  <a:cubicBezTo>
                    <a:pt x="76" y="150"/>
                    <a:pt x="76" y="150"/>
                    <a:pt x="76" y="150"/>
                  </a:cubicBezTo>
                  <a:cubicBezTo>
                    <a:pt x="77" y="151"/>
                    <a:pt x="77" y="151"/>
                    <a:pt x="77" y="151"/>
                  </a:cubicBezTo>
                  <a:cubicBezTo>
                    <a:pt x="78" y="151"/>
                    <a:pt x="78" y="151"/>
                    <a:pt x="78" y="151"/>
                  </a:cubicBezTo>
                  <a:cubicBezTo>
                    <a:pt x="80" y="150"/>
                    <a:pt x="80" y="150"/>
                    <a:pt x="80" y="150"/>
                  </a:cubicBezTo>
                  <a:cubicBezTo>
                    <a:pt x="83" y="150"/>
                    <a:pt x="83" y="150"/>
                    <a:pt x="83" y="150"/>
                  </a:cubicBezTo>
                  <a:cubicBezTo>
                    <a:pt x="85" y="151"/>
                    <a:pt x="85" y="151"/>
                    <a:pt x="85" y="151"/>
                  </a:cubicBezTo>
                  <a:cubicBezTo>
                    <a:pt x="85" y="152"/>
                    <a:pt x="85" y="152"/>
                    <a:pt x="85" y="152"/>
                  </a:cubicBezTo>
                  <a:cubicBezTo>
                    <a:pt x="89" y="153"/>
                    <a:pt x="89" y="153"/>
                    <a:pt x="89" y="153"/>
                  </a:cubicBezTo>
                  <a:cubicBezTo>
                    <a:pt x="91" y="154"/>
                    <a:pt x="91" y="154"/>
                    <a:pt x="91" y="154"/>
                  </a:cubicBezTo>
                  <a:cubicBezTo>
                    <a:pt x="92" y="155"/>
                    <a:pt x="92" y="155"/>
                    <a:pt x="92" y="155"/>
                  </a:cubicBezTo>
                  <a:cubicBezTo>
                    <a:pt x="93" y="157"/>
                    <a:pt x="93" y="157"/>
                    <a:pt x="93" y="157"/>
                  </a:cubicBezTo>
                  <a:cubicBezTo>
                    <a:pt x="95" y="157"/>
                    <a:pt x="95" y="157"/>
                    <a:pt x="95" y="157"/>
                  </a:cubicBezTo>
                  <a:cubicBezTo>
                    <a:pt x="95" y="158"/>
                    <a:pt x="95" y="158"/>
                    <a:pt x="95" y="158"/>
                  </a:cubicBezTo>
                  <a:cubicBezTo>
                    <a:pt x="97" y="159"/>
                    <a:pt x="97" y="159"/>
                    <a:pt x="97" y="159"/>
                  </a:cubicBezTo>
                  <a:cubicBezTo>
                    <a:pt x="97" y="160"/>
                    <a:pt x="97" y="160"/>
                    <a:pt x="97" y="160"/>
                  </a:cubicBezTo>
                  <a:cubicBezTo>
                    <a:pt x="99" y="163"/>
                    <a:pt x="99" y="163"/>
                    <a:pt x="99" y="163"/>
                  </a:cubicBezTo>
                  <a:cubicBezTo>
                    <a:pt x="99" y="164"/>
                    <a:pt x="99" y="164"/>
                    <a:pt x="99" y="164"/>
                  </a:cubicBezTo>
                  <a:cubicBezTo>
                    <a:pt x="99" y="165"/>
                    <a:pt x="99" y="165"/>
                    <a:pt x="99" y="165"/>
                  </a:cubicBezTo>
                  <a:cubicBezTo>
                    <a:pt x="100" y="167"/>
                    <a:pt x="100" y="167"/>
                    <a:pt x="100" y="167"/>
                  </a:cubicBezTo>
                  <a:cubicBezTo>
                    <a:pt x="100" y="168"/>
                    <a:pt x="100" y="168"/>
                    <a:pt x="100" y="168"/>
                  </a:cubicBezTo>
                  <a:cubicBezTo>
                    <a:pt x="101" y="169"/>
                    <a:pt x="101" y="169"/>
                    <a:pt x="101" y="169"/>
                  </a:cubicBezTo>
                  <a:cubicBezTo>
                    <a:pt x="102" y="171"/>
                    <a:pt x="102" y="171"/>
                    <a:pt x="102" y="171"/>
                  </a:cubicBezTo>
                  <a:cubicBezTo>
                    <a:pt x="103" y="171"/>
                    <a:pt x="103" y="171"/>
                    <a:pt x="103" y="171"/>
                  </a:cubicBezTo>
                  <a:cubicBezTo>
                    <a:pt x="105" y="171"/>
                    <a:pt x="105" y="171"/>
                    <a:pt x="105" y="171"/>
                  </a:cubicBezTo>
                  <a:cubicBezTo>
                    <a:pt x="106" y="172"/>
                    <a:pt x="106" y="172"/>
                    <a:pt x="106" y="172"/>
                  </a:cubicBezTo>
                  <a:cubicBezTo>
                    <a:pt x="106" y="172"/>
                    <a:pt x="106" y="172"/>
                    <a:pt x="106" y="172"/>
                  </a:cubicBezTo>
                  <a:cubicBezTo>
                    <a:pt x="108" y="173"/>
                    <a:pt x="108" y="173"/>
                    <a:pt x="108" y="173"/>
                  </a:cubicBezTo>
                  <a:cubicBezTo>
                    <a:pt x="110" y="176"/>
                    <a:pt x="110" y="176"/>
                    <a:pt x="110" y="176"/>
                  </a:cubicBezTo>
                  <a:cubicBezTo>
                    <a:pt x="110" y="178"/>
                    <a:pt x="110" y="178"/>
                    <a:pt x="110" y="178"/>
                  </a:cubicBezTo>
                  <a:cubicBezTo>
                    <a:pt x="110" y="178"/>
                    <a:pt x="110" y="178"/>
                    <a:pt x="110" y="178"/>
                  </a:cubicBezTo>
                  <a:cubicBezTo>
                    <a:pt x="110" y="178"/>
                    <a:pt x="110" y="178"/>
                    <a:pt x="110" y="178"/>
                  </a:cubicBezTo>
                  <a:cubicBezTo>
                    <a:pt x="111" y="181"/>
                    <a:pt x="111" y="181"/>
                    <a:pt x="111" y="181"/>
                  </a:cubicBezTo>
                  <a:cubicBezTo>
                    <a:pt x="111" y="182"/>
                    <a:pt x="111" y="182"/>
                    <a:pt x="111" y="182"/>
                  </a:cubicBezTo>
                  <a:cubicBezTo>
                    <a:pt x="113" y="183"/>
                    <a:pt x="113" y="183"/>
                    <a:pt x="113" y="183"/>
                  </a:cubicBezTo>
                  <a:cubicBezTo>
                    <a:pt x="113" y="184"/>
                    <a:pt x="113" y="184"/>
                    <a:pt x="113" y="184"/>
                  </a:cubicBezTo>
                  <a:cubicBezTo>
                    <a:pt x="112" y="184"/>
                    <a:pt x="112" y="184"/>
                    <a:pt x="112" y="184"/>
                  </a:cubicBezTo>
                  <a:cubicBezTo>
                    <a:pt x="112" y="183"/>
                    <a:pt x="112" y="183"/>
                    <a:pt x="112" y="183"/>
                  </a:cubicBezTo>
                  <a:cubicBezTo>
                    <a:pt x="111" y="183"/>
                    <a:pt x="111" y="183"/>
                    <a:pt x="111" y="183"/>
                  </a:cubicBezTo>
                  <a:cubicBezTo>
                    <a:pt x="110" y="180"/>
                    <a:pt x="110" y="180"/>
                    <a:pt x="110" y="180"/>
                  </a:cubicBezTo>
                  <a:cubicBezTo>
                    <a:pt x="110" y="180"/>
                    <a:pt x="110" y="180"/>
                    <a:pt x="110" y="180"/>
                  </a:cubicBezTo>
                  <a:cubicBezTo>
                    <a:pt x="110" y="179"/>
                    <a:pt x="110" y="179"/>
                    <a:pt x="110" y="179"/>
                  </a:cubicBezTo>
                  <a:cubicBezTo>
                    <a:pt x="110" y="179"/>
                    <a:pt x="110" y="179"/>
                    <a:pt x="110" y="179"/>
                  </a:cubicBezTo>
                  <a:cubicBezTo>
                    <a:pt x="110" y="180"/>
                    <a:pt x="110" y="180"/>
                    <a:pt x="110" y="180"/>
                  </a:cubicBezTo>
                  <a:cubicBezTo>
                    <a:pt x="109" y="181"/>
                    <a:pt x="109" y="181"/>
                    <a:pt x="109" y="181"/>
                  </a:cubicBezTo>
                  <a:cubicBezTo>
                    <a:pt x="110" y="183"/>
                    <a:pt x="110" y="183"/>
                    <a:pt x="110" y="183"/>
                  </a:cubicBezTo>
                  <a:cubicBezTo>
                    <a:pt x="110" y="183"/>
                    <a:pt x="110" y="183"/>
                    <a:pt x="110" y="183"/>
                  </a:cubicBezTo>
                  <a:cubicBezTo>
                    <a:pt x="111" y="185"/>
                    <a:pt x="111" y="185"/>
                    <a:pt x="111" y="185"/>
                  </a:cubicBezTo>
                  <a:cubicBezTo>
                    <a:pt x="113" y="186"/>
                    <a:pt x="113" y="186"/>
                    <a:pt x="113" y="186"/>
                  </a:cubicBezTo>
                  <a:cubicBezTo>
                    <a:pt x="114" y="186"/>
                    <a:pt x="114" y="186"/>
                    <a:pt x="114" y="186"/>
                  </a:cubicBezTo>
                  <a:cubicBezTo>
                    <a:pt x="114" y="186"/>
                    <a:pt x="114" y="186"/>
                    <a:pt x="114" y="186"/>
                  </a:cubicBezTo>
                  <a:cubicBezTo>
                    <a:pt x="115" y="187"/>
                    <a:pt x="115" y="187"/>
                    <a:pt x="115" y="187"/>
                  </a:cubicBezTo>
                  <a:cubicBezTo>
                    <a:pt x="116" y="187"/>
                    <a:pt x="116" y="187"/>
                    <a:pt x="116" y="187"/>
                  </a:cubicBezTo>
                  <a:cubicBezTo>
                    <a:pt x="116" y="187"/>
                    <a:pt x="116" y="187"/>
                    <a:pt x="116" y="187"/>
                  </a:cubicBezTo>
                  <a:cubicBezTo>
                    <a:pt x="119" y="189"/>
                    <a:pt x="119" y="189"/>
                    <a:pt x="119" y="189"/>
                  </a:cubicBezTo>
                  <a:cubicBezTo>
                    <a:pt x="120" y="191"/>
                    <a:pt x="120" y="191"/>
                    <a:pt x="120" y="191"/>
                  </a:cubicBezTo>
                  <a:cubicBezTo>
                    <a:pt x="122" y="191"/>
                    <a:pt x="122" y="191"/>
                    <a:pt x="122" y="191"/>
                  </a:cubicBezTo>
                  <a:cubicBezTo>
                    <a:pt x="122" y="191"/>
                    <a:pt x="122" y="191"/>
                    <a:pt x="122" y="191"/>
                  </a:cubicBezTo>
                  <a:cubicBezTo>
                    <a:pt x="124" y="192"/>
                    <a:pt x="124" y="192"/>
                    <a:pt x="124" y="192"/>
                  </a:cubicBezTo>
                  <a:cubicBezTo>
                    <a:pt x="125" y="192"/>
                    <a:pt x="125" y="192"/>
                    <a:pt x="125" y="192"/>
                  </a:cubicBezTo>
                  <a:cubicBezTo>
                    <a:pt x="125" y="192"/>
                    <a:pt x="125" y="192"/>
                    <a:pt x="125" y="192"/>
                  </a:cubicBezTo>
                  <a:cubicBezTo>
                    <a:pt x="127" y="192"/>
                    <a:pt x="127" y="192"/>
                    <a:pt x="127" y="192"/>
                  </a:cubicBezTo>
                  <a:cubicBezTo>
                    <a:pt x="128" y="192"/>
                    <a:pt x="128" y="192"/>
                    <a:pt x="128" y="192"/>
                  </a:cubicBezTo>
                  <a:cubicBezTo>
                    <a:pt x="128" y="191"/>
                    <a:pt x="128" y="191"/>
                    <a:pt x="128" y="191"/>
                  </a:cubicBezTo>
                  <a:cubicBezTo>
                    <a:pt x="128" y="190"/>
                    <a:pt x="128" y="190"/>
                    <a:pt x="128" y="190"/>
                  </a:cubicBezTo>
                  <a:cubicBezTo>
                    <a:pt x="129" y="188"/>
                    <a:pt x="129" y="188"/>
                    <a:pt x="129" y="188"/>
                  </a:cubicBezTo>
                  <a:cubicBezTo>
                    <a:pt x="129" y="188"/>
                    <a:pt x="129" y="188"/>
                    <a:pt x="129" y="188"/>
                  </a:cubicBezTo>
                  <a:cubicBezTo>
                    <a:pt x="129" y="187"/>
                    <a:pt x="129" y="187"/>
                    <a:pt x="129" y="187"/>
                  </a:cubicBezTo>
                  <a:cubicBezTo>
                    <a:pt x="129" y="186"/>
                    <a:pt x="129" y="186"/>
                    <a:pt x="129" y="186"/>
                  </a:cubicBezTo>
                  <a:cubicBezTo>
                    <a:pt x="131" y="184"/>
                    <a:pt x="131" y="184"/>
                    <a:pt x="131" y="184"/>
                  </a:cubicBezTo>
                  <a:cubicBezTo>
                    <a:pt x="131" y="186"/>
                    <a:pt x="131" y="186"/>
                    <a:pt x="131" y="186"/>
                  </a:cubicBezTo>
                  <a:cubicBezTo>
                    <a:pt x="133" y="187"/>
                    <a:pt x="133" y="187"/>
                    <a:pt x="133" y="187"/>
                  </a:cubicBezTo>
                  <a:cubicBezTo>
                    <a:pt x="132" y="187"/>
                    <a:pt x="132" y="187"/>
                    <a:pt x="132" y="187"/>
                  </a:cubicBezTo>
                  <a:cubicBezTo>
                    <a:pt x="132" y="187"/>
                    <a:pt x="133" y="188"/>
                    <a:pt x="134" y="189"/>
                  </a:cubicBezTo>
                  <a:cubicBezTo>
                    <a:pt x="135" y="190"/>
                    <a:pt x="136" y="190"/>
                    <a:pt x="136" y="189"/>
                  </a:cubicBezTo>
                  <a:cubicBezTo>
                    <a:pt x="136" y="188"/>
                    <a:pt x="138" y="188"/>
                    <a:pt x="138" y="188"/>
                  </a:cubicBezTo>
                  <a:cubicBezTo>
                    <a:pt x="140" y="185"/>
                    <a:pt x="140" y="185"/>
                    <a:pt x="140" y="185"/>
                  </a:cubicBezTo>
                  <a:cubicBezTo>
                    <a:pt x="140" y="185"/>
                    <a:pt x="141" y="182"/>
                    <a:pt x="142" y="182"/>
                  </a:cubicBezTo>
                  <a:cubicBezTo>
                    <a:pt x="142" y="181"/>
                    <a:pt x="142" y="180"/>
                    <a:pt x="143" y="181"/>
                  </a:cubicBezTo>
                  <a:cubicBezTo>
                    <a:pt x="144" y="181"/>
                    <a:pt x="148" y="181"/>
                    <a:pt x="148" y="181"/>
                  </a:cubicBezTo>
                  <a:cubicBezTo>
                    <a:pt x="148" y="181"/>
                    <a:pt x="148" y="180"/>
                    <a:pt x="148" y="179"/>
                  </a:cubicBezTo>
                  <a:cubicBezTo>
                    <a:pt x="148" y="178"/>
                    <a:pt x="149" y="177"/>
                    <a:pt x="149" y="177"/>
                  </a:cubicBezTo>
                  <a:cubicBezTo>
                    <a:pt x="153" y="177"/>
                    <a:pt x="153" y="177"/>
                    <a:pt x="153" y="177"/>
                  </a:cubicBezTo>
                  <a:cubicBezTo>
                    <a:pt x="153" y="177"/>
                    <a:pt x="153" y="177"/>
                    <a:pt x="153" y="177"/>
                  </a:cubicBezTo>
                  <a:cubicBezTo>
                    <a:pt x="155" y="177"/>
                    <a:pt x="155" y="177"/>
                    <a:pt x="155" y="177"/>
                  </a:cubicBezTo>
                  <a:cubicBezTo>
                    <a:pt x="154" y="176"/>
                    <a:pt x="154" y="176"/>
                    <a:pt x="154" y="176"/>
                  </a:cubicBezTo>
                  <a:cubicBezTo>
                    <a:pt x="156" y="174"/>
                    <a:pt x="156" y="174"/>
                    <a:pt x="156" y="174"/>
                  </a:cubicBezTo>
                  <a:cubicBezTo>
                    <a:pt x="155" y="174"/>
                    <a:pt x="155" y="174"/>
                    <a:pt x="155" y="174"/>
                  </a:cubicBezTo>
                  <a:cubicBezTo>
                    <a:pt x="156" y="172"/>
                    <a:pt x="156" y="172"/>
                    <a:pt x="156" y="172"/>
                  </a:cubicBezTo>
                  <a:cubicBezTo>
                    <a:pt x="159" y="172"/>
                    <a:pt x="159" y="172"/>
                    <a:pt x="159" y="172"/>
                  </a:cubicBezTo>
                  <a:cubicBezTo>
                    <a:pt x="160" y="171"/>
                    <a:pt x="160" y="171"/>
                    <a:pt x="160" y="171"/>
                  </a:cubicBezTo>
                  <a:cubicBezTo>
                    <a:pt x="162" y="170"/>
                    <a:pt x="162" y="170"/>
                    <a:pt x="162" y="170"/>
                  </a:cubicBezTo>
                  <a:cubicBezTo>
                    <a:pt x="163" y="169"/>
                    <a:pt x="163" y="169"/>
                    <a:pt x="163" y="169"/>
                  </a:cubicBezTo>
                  <a:cubicBezTo>
                    <a:pt x="165" y="170"/>
                    <a:pt x="165" y="170"/>
                    <a:pt x="165" y="170"/>
                  </a:cubicBezTo>
                  <a:cubicBezTo>
                    <a:pt x="164" y="173"/>
                    <a:pt x="164" y="173"/>
                    <a:pt x="164" y="173"/>
                  </a:cubicBezTo>
                  <a:cubicBezTo>
                    <a:pt x="163" y="173"/>
                    <a:pt x="163" y="173"/>
                    <a:pt x="163" y="173"/>
                  </a:cubicBezTo>
                  <a:cubicBezTo>
                    <a:pt x="162" y="174"/>
                    <a:pt x="162" y="174"/>
                    <a:pt x="162" y="174"/>
                  </a:cubicBezTo>
                  <a:cubicBezTo>
                    <a:pt x="162" y="175"/>
                    <a:pt x="162" y="175"/>
                    <a:pt x="162" y="175"/>
                  </a:cubicBezTo>
                  <a:cubicBezTo>
                    <a:pt x="162" y="176"/>
                    <a:pt x="162" y="176"/>
                    <a:pt x="162" y="176"/>
                  </a:cubicBezTo>
                  <a:cubicBezTo>
                    <a:pt x="161" y="177"/>
                    <a:pt x="161" y="177"/>
                    <a:pt x="161" y="177"/>
                  </a:cubicBezTo>
                  <a:cubicBezTo>
                    <a:pt x="161" y="177"/>
                    <a:pt x="163" y="178"/>
                    <a:pt x="163" y="178"/>
                  </a:cubicBezTo>
                  <a:cubicBezTo>
                    <a:pt x="163" y="178"/>
                    <a:pt x="165" y="180"/>
                    <a:pt x="166" y="180"/>
                  </a:cubicBezTo>
                  <a:cubicBezTo>
                    <a:pt x="166" y="181"/>
                    <a:pt x="166" y="181"/>
                    <a:pt x="166" y="181"/>
                  </a:cubicBezTo>
                  <a:cubicBezTo>
                    <a:pt x="165" y="182"/>
                    <a:pt x="165" y="182"/>
                    <a:pt x="165" y="182"/>
                  </a:cubicBezTo>
                  <a:cubicBezTo>
                    <a:pt x="168" y="183"/>
                    <a:pt x="168" y="183"/>
                    <a:pt x="168" y="183"/>
                  </a:cubicBezTo>
                  <a:cubicBezTo>
                    <a:pt x="167" y="184"/>
                    <a:pt x="167" y="184"/>
                    <a:pt x="167" y="184"/>
                  </a:cubicBezTo>
                  <a:cubicBezTo>
                    <a:pt x="165" y="185"/>
                    <a:pt x="165" y="185"/>
                    <a:pt x="165" y="185"/>
                  </a:cubicBezTo>
                  <a:cubicBezTo>
                    <a:pt x="166" y="187"/>
                    <a:pt x="166" y="187"/>
                    <a:pt x="166" y="187"/>
                  </a:cubicBezTo>
                  <a:cubicBezTo>
                    <a:pt x="165" y="188"/>
                    <a:pt x="165" y="188"/>
                    <a:pt x="165" y="188"/>
                  </a:cubicBezTo>
                  <a:cubicBezTo>
                    <a:pt x="166" y="190"/>
                    <a:pt x="166" y="190"/>
                    <a:pt x="166" y="190"/>
                  </a:cubicBezTo>
                  <a:cubicBezTo>
                    <a:pt x="163" y="190"/>
                    <a:pt x="163" y="190"/>
                    <a:pt x="163" y="190"/>
                  </a:cubicBezTo>
                  <a:cubicBezTo>
                    <a:pt x="162" y="191"/>
                    <a:pt x="162" y="191"/>
                    <a:pt x="162" y="191"/>
                  </a:cubicBezTo>
                  <a:cubicBezTo>
                    <a:pt x="162" y="192"/>
                    <a:pt x="162" y="192"/>
                    <a:pt x="162" y="192"/>
                  </a:cubicBezTo>
                  <a:cubicBezTo>
                    <a:pt x="163" y="193"/>
                    <a:pt x="163" y="193"/>
                    <a:pt x="163" y="193"/>
                  </a:cubicBezTo>
                  <a:cubicBezTo>
                    <a:pt x="163" y="193"/>
                    <a:pt x="163" y="193"/>
                    <a:pt x="163" y="193"/>
                  </a:cubicBezTo>
                  <a:cubicBezTo>
                    <a:pt x="162" y="194"/>
                    <a:pt x="162" y="194"/>
                    <a:pt x="162" y="194"/>
                  </a:cubicBezTo>
                  <a:cubicBezTo>
                    <a:pt x="162" y="196"/>
                    <a:pt x="162" y="196"/>
                    <a:pt x="162" y="196"/>
                  </a:cubicBezTo>
                  <a:cubicBezTo>
                    <a:pt x="163" y="196"/>
                    <a:pt x="163" y="196"/>
                    <a:pt x="163" y="196"/>
                  </a:cubicBezTo>
                  <a:cubicBezTo>
                    <a:pt x="163" y="197"/>
                    <a:pt x="163" y="197"/>
                    <a:pt x="163" y="197"/>
                  </a:cubicBezTo>
                  <a:cubicBezTo>
                    <a:pt x="163" y="198"/>
                    <a:pt x="163" y="198"/>
                    <a:pt x="163" y="198"/>
                  </a:cubicBezTo>
                  <a:cubicBezTo>
                    <a:pt x="165" y="199"/>
                    <a:pt x="165" y="199"/>
                    <a:pt x="165" y="199"/>
                  </a:cubicBezTo>
                  <a:cubicBezTo>
                    <a:pt x="166" y="199"/>
                    <a:pt x="166" y="199"/>
                    <a:pt x="166" y="199"/>
                  </a:cubicBezTo>
                  <a:cubicBezTo>
                    <a:pt x="167" y="198"/>
                    <a:pt x="167" y="198"/>
                    <a:pt x="167" y="198"/>
                  </a:cubicBezTo>
                  <a:cubicBezTo>
                    <a:pt x="168" y="200"/>
                    <a:pt x="168" y="200"/>
                    <a:pt x="168" y="200"/>
                  </a:cubicBezTo>
                  <a:cubicBezTo>
                    <a:pt x="168" y="200"/>
                    <a:pt x="168" y="200"/>
                    <a:pt x="168" y="200"/>
                  </a:cubicBezTo>
                  <a:cubicBezTo>
                    <a:pt x="168" y="201"/>
                    <a:pt x="168" y="201"/>
                    <a:pt x="168" y="201"/>
                  </a:cubicBezTo>
                  <a:cubicBezTo>
                    <a:pt x="169" y="201"/>
                    <a:pt x="169" y="201"/>
                    <a:pt x="169" y="201"/>
                  </a:cubicBezTo>
                  <a:cubicBezTo>
                    <a:pt x="170" y="203"/>
                    <a:pt x="170" y="203"/>
                    <a:pt x="170" y="203"/>
                  </a:cubicBezTo>
                  <a:cubicBezTo>
                    <a:pt x="172" y="204"/>
                    <a:pt x="172" y="204"/>
                    <a:pt x="172" y="204"/>
                  </a:cubicBezTo>
                  <a:cubicBezTo>
                    <a:pt x="172" y="205"/>
                    <a:pt x="172" y="205"/>
                    <a:pt x="172" y="205"/>
                  </a:cubicBezTo>
                  <a:cubicBezTo>
                    <a:pt x="175" y="207"/>
                    <a:pt x="175" y="207"/>
                    <a:pt x="175" y="207"/>
                  </a:cubicBezTo>
                  <a:cubicBezTo>
                    <a:pt x="175" y="208"/>
                    <a:pt x="175" y="208"/>
                    <a:pt x="175" y="208"/>
                  </a:cubicBezTo>
                  <a:cubicBezTo>
                    <a:pt x="175" y="208"/>
                    <a:pt x="175" y="208"/>
                    <a:pt x="175" y="208"/>
                  </a:cubicBezTo>
                  <a:cubicBezTo>
                    <a:pt x="176" y="207"/>
                    <a:pt x="176" y="207"/>
                    <a:pt x="176" y="207"/>
                  </a:cubicBezTo>
                  <a:cubicBezTo>
                    <a:pt x="177" y="207"/>
                    <a:pt x="177" y="207"/>
                    <a:pt x="177" y="207"/>
                  </a:cubicBezTo>
                  <a:cubicBezTo>
                    <a:pt x="176" y="208"/>
                    <a:pt x="176" y="208"/>
                    <a:pt x="176" y="208"/>
                  </a:cubicBezTo>
                  <a:cubicBezTo>
                    <a:pt x="176" y="209"/>
                    <a:pt x="176" y="209"/>
                    <a:pt x="176" y="209"/>
                  </a:cubicBezTo>
                  <a:cubicBezTo>
                    <a:pt x="181" y="210"/>
                    <a:pt x="181" y="210"/>
                    <a:pt x="181" y="210"/>
                  </a:cubicBezTo>
                  <a:cubicBezTo>
                    <a:pt x="182" y="211"/>
                    <a:pt x="182" y="211"/>
                    <a:pt x="182" y="211"/>
                  </a:cubicBezTo>
                  <a:cubicBezTo>
                    <a:pt x="183" y="212"/>
                    <a:pt x="183" y="212"/>
                    <a:pt x="183" y="212"/>
                  </a:cubicBezTo>
                  <a:cubicBezTo>
                    <a:pt x="185" y="213"/>
                    <a:pt x="185" y="213"/>
                    <a:pt x="185" y="213"/>
                  </a:cubicBezTo>
                  <a:cubicBezTo>
                    <a:pt x="185" y="213"/>
                    <a:pt x="185" y="213"/>
                    <a:pt x="185" y="213"/>
                  </a:cubicBezTo>
                  <a:cubicBezTo>
                    <a:pt x="189" y="215"/>
                    <a:pt x="189" y="215"/>
                    <a:pt x="189" y="215"/>
                  </a:cubicBezTo>
                  <a:cubicBezTo>
                    <a:pt x="190" y="216"/>
                    <a:pt x="190" y="216"/>
                    <a:pt x="190" y="216"/>
                  </a:cubicBezTo>
                  <a:cubicBezTo>
                    <a:pt x="192" y="217"/>
                    <a:pt x="192" y="217"/>
                    <a:pt x="192" y="217"/>
                  </a:cubicBezTo>
                  <a:cubicBezTo>
                    <a:pt x="194" y="217"/>
                    <a:pt x="194" y="217"/>
                    <a:pt x="194" y="217"/>
                  </a:cubicBezTo>
                  <a:cubicBezTo>
                    <a:pt x="195" y="218"/>
                    <a:pt x="195" y="218"/>
                    <a:pt x="195" y="218"/>
                  </a:cubicBezTo>
                  <a:cubicBezTo>
                    <a:pt x="197" y="218"/>
                    <a:pt x="197" y="218"/>
                    <a:pt x="197" y="218"/>
                  </a:cubicBezTo>
                  <a:cubicBezTo>
                    <a:pt x="198" y="219"/>
                    <a:pt x="198" y="219"/>
                    <a:pt x="198" y="219"/>
                  </a:cubicBezTo>
                  <a:cubicBezTo>
                    <a:pt x="199" y="219"/>
                    <a:pt x="199" y="219"/>
                    <a:pt x="199" y="219"/>
                  </a:cubicBezTo>
                  <a:cubicBezTo>
                    <a:pt x="201" y="218"/>
                    <a:pt x="201" y="218"/>
                    <a:pt x="201" y="218"/>
                  </a:cubicBezTo>
                  <a:cubicBezTo>
                    <a:pt x="201" y="218"/>
                    <a:pt x="201" y="218"/>
                    <a:pt x="201" y="218"/>
                  </a:cubicBezTo>
                  <a:cubicBezTo>
                    <a:pt x="201" y="218"/>
                    <a:pt x="201" y="218"/>
                    <a:pt x="201" y="218"/>
                  </a:cubicBezTo>
                  <a:cubicBezTo>
                    <a:pt x="201" y="218"/>
                    <a:pt x="201" y="218"/>
                    <a:pt x="201" y="218"/>
                  </a:cubicBezTo>
                  <a:cubicBezTo>
                    <a:pt x="201" y="218"/>
                    <a:pt x="201" y="218"/>
                    <a:pt x="201" y="218"/>
                  </a:cubicBezTo>
                  <a:cubicBezTo>
                    <a:pt x="201" y="218"/>
                    <a:pt x="201" y="217"/>
                    <a:pt x="202" y="217"/>
                  </a:cubicBezTo>
                  <a:close/>
                  <a:moveTo>
                    <a:pt x="201" y="218"/>
                  </a:moveTo>
                  <a:cubicBezTo>
                    <a:pt x="201" y="218"/>
                    <a:pt x="201" y="218"/>
                    <a:pt x="201" y="218"/>
                  </a:cubicBezTo>
                  <a:cubicBezTo>
                    <a:pt x="201" y="218"/>
                    <a:pt x="201" y="218"/>
                    <a:pt x="201" y="218"/>
                  </a:cubicBezTo>
                  <a:cubicBezTo>
                    <a:pt x="201" y="218"/>
                    <a:pt x="201" y="218"/>
                    <a:pt x="201" y="218"/>
                  </a:cubicBez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89" name="Freeform 21">
              <a:extLst>
                <a:ext uri="{FF2B5EF4-FFF2-40B4-BE49-F238E27FC236}">
                  <a16:creationId xmlns:a16="http://schemas.microsoft.com/office/drawing/2014/main" id="{544F3781-FC60-4D43-85B5-60D9CD4F1DF2}"/>
                </a:ext>
              </a:extLst>
            </p:cNvPr>
            <p:cNvSpPr>
              <a:spLocks noEditPoints="1"/>
            </p:cNvSpPr>
            <p:nvPr/>
          </p:nvSpPr>
          <p:spPr bwMode="gray">
            <a:xfrm>
              <a:off x="-1871663" y="1717675"/>
              <a:ext cx="1230313" cy="765175"/>
            </a:xfrm>
            <a:custGeom>
              <a:avLst/>
              <a:gdLst>
                <a:gd name="T0" fmla="*/ 283 w 328"/>
                <a:gd name="T1" fmla="*/ 109 h 204"/>
                <a:gd name="T2" fmla="*/ 290 w 328"/>
                <a:gd name="T3" fmla="*/ 94 h 204"/>
                <a:gd name="T4" fmla="*/ 294 w 328"/>
                <a:gd name="T5" fmla="*/ 87 h 204"/>
                <a:gd name="T6" fmla="*/ 283 w 328"/>
                <a:gd name="T7" fmla="*/ 82 h 204"/>
                <a:gd name="T8" fmla="*/ 275 w 328"/>
                <a:gd name="T9" fmla="*/ 73 h 204"/>
                <a:gd name="T10" fmla="*/ 310 w 328"/>
                <a:gd name="T11" fmla="*/ 96 h 204"/>
                <a:gd name="T12" fmla="*/ 245 w 328"/>
                <a:gd name="T13" fmla="*/ 16 h 204"/>
                <a:gd name="T14" fmla="*/ 228 w 328"/>
                <a:gd name="T15" fmla="*/ 11 h 204"/>
                <a:gd name="T16" fmla="*/ 240 w 328"/>
                <a:gd name="T17" fmla="*/ 4 h 204"/>
                <a:gd name="T18" fmla="*/ 258 w 328"/>
                <a:gd name="T19" fmla="*/ 34 h 204"/>
                <a:gd name="T20" fmla="*/ 265 w 328"/>
                <a:gd name="T21" fmla="*/ 50 h 204"/>
                <a:gd name="T22" fmla="*/ 260 w 328"/>
                <a:gd name="T23" fmla="*/ 45 h 204"/>
                <a:gd name="T24" fmla="*/ 237 w 328"/>
                <a:gd name="T25" fmla="*/ 53 h 204"/>
                <a:gd name="T26" fmla="*/ 234 w 328"/>
                <a:gd name="T27" fmla="*/ 53 h 204"/>
                <a:gd name="T28" fmla="*/ 223 w 328"/>
                <a:gd name="T29" fmla="*/ 50 h 204"/>
                <a:gd name="T30" fmla="*/ 227 w 328"/>
                <a:gd name="T31" fmla="*/ 36 h 204"/>
                <a:gd name="T32" fmla="*/ 229 w 328"/>
                <a:gd name="T33" fmla="*/ 27 h 204"/>
                <a:gd name="T34" fmla="*/ 233 w 328"/>
                <a:gd name="T35" fmla="*/ 18 h 204"/>
                <a:gd name="T36" fmla="*/ 242 w 328"/>
                <a:gd name="T37" fmla="*/ 22 h 204"/>
                <a:gd name="T38" fmla="*/ 213 w 328"/>
                <a:gd name="T39" fmla="*/ 23 h 204"/>
                <a:gd name="T40" fmla="*/ 224 w 328"/>
                <a:gd name="T41" fmla="*/ 27 h 204"/>
                <a:gd name="T42" fmla="*/ 182 w 328"/>
                <a:gd name="T43" fmla="*/ 34 h 204"/>
                <a:gd name="T44" fmla="*/ 71 w 328"/>
                <a:gd name="T45" fmla="*/ 93 h 204"/>
                <a:gd name="T46" fmla="*/ 217 w 328"/>
                <a:gd name="T47" fmla="*/ 48 h 204"/>
                <a:gd name="T48" fmla="*/ 299 w 328"/>
                <a:gd name="T49" fmla="*/ 105 h 204"/>
                <a:gd name="T50" fmla="*/ 279 w 328"/>
                <a:gd name="T51" fmla="*/ 105 h 204"/>
                <a:gd name="T52" fmla="*/ 293 w 328"/>
                <a:gd name="T53" fmla="*/ 93 h 204"/>
                <a:gd name="T54" fmla="*/ 291 w 328"/>
                <a:gd name="T55" fmla="*/ 80 h 204"/>
                <a:gd name="T56" fmla="*/ 282 w 328"/>
                <a:gd name="T57" fmla="*/ 82 h 204"/>
                <a:gd name="T58" fmla="*/ 272 w 328"/>
                <a:gd name="T59" fmla="*/ 67 h 204"/>
                <a:gd name="T60" fmla="*/ 63 w 328"/>
                <a:gd name="T61" fmla="*/ 203 h 204"/>
                <a:gd name="T62" fmla="*/ 92 w 328"/>
                <a:gd name="T63" fmla="*/ 187 h 204"/>
                <a:gd name="T64" fmla="*/ 123 w 328"/>
                <a:gd name="T65" fmla="*/ 177 h 204"/>
                <a:gd name="T66" fmla="*/ 159 w 328"/>
                <a:gd name="T67" fmla="*/ 186 h 204"/>
                <a:gd name="T68" fmla="*/ 198 w 328"/>
                <a:gd name="T69" fmla="*/ 194 h 204"/>
                <a:gd name="T70" fmla="*/ 222 w 328"/>
                <a:gd name="T71" fmla="*/ 185 h 204"/>
                <a:gd name="T72" fmla="*/ 249 w 328"/>
                <a:gd name="T73" fmla="*/ 179 h 204"/>
                <a:gd name="T74" fmla="*/ 275 w 328"/>
                <a:gd name="T75" fmla="*/ 153 h 204"/>
                <a:gd name="T76" fmla="*/ 299 w 328"/>
                <a:gd name="T77" fmla="*/ 161 h 204"/>
                <a:gd name="T78" fmla="*/ 315 w 328"/>
                <a:gd name="T79" fmla="*/ 180 h 204"/>
                <a:gd name="T80" fmla="*/ 320 w 328"/>
                <a:gd name="T81" fmla="*/ 142 h 204"/>
                <a:gd name="T82" fmla="*/ 302 w 328"/>
                <a:gd name="T83" fmla="*/ 122 h 204"/>
                <a:gd name="T84" fmla="*/ 280 w 328"/>
                <a:gd name="T85" fmla="*/ 104 h 204"/>
                <a:gd name="T86" fmla="*/ 276 w 328"/>
                <a:gd name="T87" fmla="*/ 80 h 204"/>
                <a:gd name="T88" fmla="*/ 250 w 328"/>
                <a:gd name="T89" fmla="*/ 77 h 204"/>
                <a:gd name="T90" fmla="*/ 237 w 328"/>
                <a:gd name="T91" fmla="*/ 65 h 204"/>
                <a:gd name="T92" fmla="*/ 218 w 328"/>
                <a:gd name="T93" fmla="*/ 53 h 204"/>
                <a:gd name="T94" fmla="*/ 208 w 328"/>
                <a:gd name="T95" fmla="*/ 31 h 204"/>
                <a:gd name="T96" fmla="*/ 182 w 328"/>
                <a:gd name="T97" fmla="*/ 38 h 204"/>
                <a:gd name="T98" fmla="*/ 170 w 328"/>
                <a:gd name="T99" fmla="*/ 40 h 204"/>
                <a:gd name="T100" fmla="*/ 157 w 328"/>
                <a:gd name="T101" fmla="*/ 56 h 204"/>
                <a:gd name="T102" fmla="*/ 166 w 328"/>
                <a:gd name="T103" fmla="*/ 39 h 204"/>
                <a:gd name="T104" fmla="*/ 197 w 328"/>
                <a:gd name="T105" fmla="*/ 34 h 204"/>
                <a:gd name="T106" fmla="*/ 155 w 328"/>
                <a:gd name="T107" fmla="*/ 40 h 204"/>
                <a:gd name="T108" fmla="*/ 132 w 328"/>
                <a:gd name="T109" fmla="*/ 76 h 204"/>
                <a:gd name="T110" fmla="*/ 83 w 328"/>
                <a:gd name="T111" fmla="*/ 76 h 204"/>
                <a:gd name="T112" fmla="*/ 83 w 328"/>
                <a:gd name="T113" fmla="*/ 85 h 204"/>
                <a:gd name="T114" fmla="*/ 73 w 328"/>
                <a:gd name="T115" fmla="*/ 100 h 204"/>
                <a:gd name="T116" fmla="*/ 52 w 328"/>
                <a:gd name="T117" fmla="*/ 90 h 204"/>
                <a:gd name="T118" fmla="*/ 32 w 328"/>
                <a:gd name="T119" fmla="*/ 99 h 204"/>
                <a:gd name="T120" fmla="*/ 13 w 328"/>
                <a:gd name="T121" fmla="*/ 109 h 204"/>
                <a:gd name="T122" fmla="*/ 14 w 328"/>
                <a:gd name="T123" fmla="*/ 155 h 204"/>
                <a:gd name="T124" fmla="*/ 34 w 328"/>
                <a:gd name="T125" fmla="*/ 17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8" h="204">
                  <a:moveTo>
                    <a:pt x="312" y="106"/>
                  </a:moveTo>
                  <a:cubicBezTo>
                    <a:pt x="311" y="106"/>
                    <a:pt x="311" y="106"/>
                    <a:pt x="311" y="106"/>
                  </a:cubicBezTo>
                  <a:cubicBezTo>
                    <a:pt x="310" y="105"/>
                    <a:pt x="310" y="105"/>
                    <a:pt x="310" y="105"/>
                  </a:cubicBezTo>
                  <a:cubicBezTo>
                    <a:pt x="309" y="105"/>
                    <a:pt x="309" y="105"/>
                    <a:pt x="309" y="105"/>
                  </a:cubicBezTo>
                  <a:cubicBezTo>
                    <a:pt x="307" y="105"/>
                    <a:pt x="307" y="105"/>
                    <a:pt x="307" y="105"/>
                  </a:cubicBezTo>
                  <a:cubicBezTo>
                    <a:pt x="304" y="105"/>
                    <a:pt x="304" y="105"/>
                    <a:pt x="304" y="105"/>
                  </a:cubicBezTo>
                  <a:cubicBezTo>
                    <a:pt x="303" y="105"/>
                    <a:pt x="303" y="105"/>
                    <a:pt x="303" y="105"/>
                  </a:cubicBezTo>
                  <a:cubicBezTo>
                    <a:pt x="301" y="105"/>
                    <a:pt x="301" y="105"/>
                    <a:pt x="301" y="105"/>
                  </a:cubicBezTo>
                  <a:cubicBezTo>
                    <a:pt x="300" y="105"/>
                    <a:pt x="300" y="105"/>
                    <a:pt x="300" y="105"/>
                  </a:cubicBezTo>
                  <a:cubicBezTo>
                    <a:pt x="299" y="105"/>
                    <a:pt x="299" y="105"/>
                    <a:pt x="299" y="105"/>
                  </a:cubicBezTo>
                  <a:cubicBezTo>
                    <a:pt x="297" y="105"/>
                    <a:pt x="297" y="105"/>
                    <a:pt x="297" y="105"/>
                  </a:cubicBezTo>
                  <a:cubicBezTo>
                    <a:pt x="297" y="105"/>
                    <a:pt x="297" y="105"/>
                    <a:pt x="297" y="105"/>
                  </a:cubicBezTo>
                  <a:cubicBezTo>
                    <a:pt x="295" y="105"/>
                    <a:pt x="295" y="105"/>
                    <a:pt x="295" y="105"/>
                  </a:cubicBezTo>
                  <a:cubicBezTo>
                    <a:pt x="295" y="105"/>
                    <a:pt x="295" y="105"/>
                    <a:pt x="295" y="105"/>
                  </a:cubicBezTo>
                  <a:cubicBezTo>
                    <a:pt x="294" y="107"/>
                    <a:pt x="294" y="107"/>
                    <a:pt x="294" y="107"/>
                  </a:cubicBezTo>
                  <a:cubicBezTo>
                    <a:pt x="293" y="107"/>
                    <a:pt x="293" y="107"/>
                    <a:pt x="293" y="107"/>
                  </a:cubicBezTo>
                  <a:cubicBezTo>
                    <a:pt x="293" y="108"/>
                    <a:pt x="293" y="108"/>
                    <a:pt x="293" y="108"/>
                  </a:cubicBezTo>
                  <a:cubicBezTo>
                    <a:pt x="292" y="108"/>
                    <a:pt x="292" y="108"/>
                    <a:pt x="292" y="108"/>
                  </a:cubicBezTo>
                  <a:cubicBezTo>
                    <a:pt x="291" y="108"/>
                    <a:pt x="291" y="108"/>
                    <a:pt x="291" y="108"/>
                  </a:cubicBezTo>
                  <a:cubicBezTo>
                    <a:pt x="288" y="109"/>
                    <a:pt x="288" y="109"/>
                    <a:pt x="288" y="109"/>
                  </a:cubicBezTo>
                  <a:cubicBezTo>
                    <a:pt x="287" y="108"/>
                    <a:pt x="287" y="108"/>
                    <a:pt x="287" y="108"/>
                  </a:cubicBezTo>
                  <a:cubicBezTo>
                    <a:pt x="287" y="108"/>
                    <a:pt x="287" y="108"/>
                    <a:pt x="287" y="108"/>
                  </a:cubicBezTo>
                  <a:cubicBezTo>
                    <a:pt x="289" y="108"/>
                    <a:pt x="289" y="108"/>
                    <a:pt x="289" y="108"/>
                  </a:cubicBezTo>
                  <a:cubicBezTo>
                    <a:pt x="289" y="107"/>
                    <a:pt x="289" y="107"/>
                    <a:pt x="289" y="107"/>
                  </a:cubicBezTo>
                  <a:cubicBezTo>
                    <a:pt x="289" y="107"/>
                    <a:pt x="289" y="107"/>
                    <a:pt x="289" y="107"/>
                  </a:cubicBezTo>
                  <a:cubicBezTo>
                    <a:pt x="289" y="106"/>
                    <a:pt x="289" y="106"/>
                    <a:pt x="289" y="106"/>
                  </a:cubicBezTo>
                  <a:cubicBezTo>
                    <a:pt x="289" y="106"/>
                    <a:pt x="289" y="106"/>
                    <a:pt x="289" y="106"/>
                  </a:cubicBezTo>
                  <a:cubicBezTo>
                    <a:pt x="288" y="105"/>
                    <a:pt x="288" y="105"/>
                    <a:pt x="288" y="105"/>
                  </a:cubicBezTo>
                  <a:cubicBezTo>
                    <a:pt x="287" y="105"/>
                    <a:pt x="287" y="105"/>
                    <a:pt x="287" y="105"/>
                  </a:cubicBezTo>
                  <a:cubicBezTo>
                    <a:pt x="287" y="105"/>
                    <a:pt x="287" y="105"/>
                    <a:pt x="287" y="105"/>
                  </a:cubicBezTo>
                  <a:cubicBezTo>
                    <a:pt x="287" y="106"/>
                    <a:pt x="287" y="106"/>
                    <a:pt x="287" y="106"/>
                  </a:cubicBezTo>
                  <a:cubicBezTo>
                    <a:pt x="286" y="108"/>
                    <a:pt x="286" y="108"/>
                    <a:pt x="286" y="108"/>
                  </a:cubicBezTo>
                  <a:cubicBezTo>
                    <a:pt x="286" y="108"/>
                    <a:pt x="286" y="108"/>
                    <a:pt x="286" y="108"/>
                  </a:cubicBezTo>
                  <a:cubicBezTo>
                    <a:pt x="285" y="109"/>
                    <a:pt x="285" y="109"/>
                    <a:pt x="285" y="109"/>
                  </a:cubicBezTo>
                  <a:cubicBezTo>
                    <a:pt x="284" y="109"/>
                    <a:pt x="284" y="109"/>
                    <a:pt x="284" y="109"/>
                  </a:cubicBezTo>
                  <a:cubicBezTo>
                    <a:pt x="283" y="109"/>
                    <a:pt x="283" y="109"/>
                    <a:pt x="283" y="109"/>
                  </a:cubicBezTo>
                  <a:cubicBezTo>
                    <a:pt x="283" y="109"/>
                    <a:pt x="283" y="109"/>
                    <a:pt x="283" y="109"/>
                  </a:cubicBezTo>
                  <a:cubicBezTo>
                    <a:pt x="283" y="109"/>
                    <a:pt x="283" y="109"/>
                    <a:pt x="283" y="109"/>
                  </a:cubicBezTo>
                  <a:cubicBezTo>
                    <a:pt x="283" y="109"/>
                    <a:pt x="283" y="109"/>
                    <a:pt x="283" y="109"/>
                  </a:cubicBezTo>
                  <a:cubicBezTo>
                    <a:pt x="281" y="108"/>
                    <a:pt x="281" y="108"/>
                    <a:pt x="281" y="108"/>
                  </a:cubicBezTo>
                  <a:cubicBezTo>
                    <a:pt x="281" y="108"/>
                    <a:pt x="281" y="108"/>
                    <a:pt x="281" y="108"/>
                  </a:cubicBezTo>
                  <a:cubicBezTo>
                    <a:pt x="281" y="108"/>
                    <a:pt x="281" y="108"/>
                    <a:pt x="281" y="108"/>
                  </a:cubicBezTo>
                  <a:cubicBezTo>
                    <a:pt x="280" y="108"/>
                    <a:pt x="280" y="108"/>
                    <a:pt x="280" y="108"/>
                  </a:cubicBezTo>
                  <a:cubicBezTo>
                    <a:pt x="279" y="108"/>
                    <a:pt x="279" y="108"/>
                    <a:pt x="279" y="108"/>
                  </a:cubicBezTo>
                  <a:cubicBezTo>
                    <a:pt x="278" y="107"/>
                    <a:pt x="278" y="107"/>
                    <a:pt x="278" y="107"/>
                  </a:cubicBezTo>
                  <a:cubicBezTo>
                    <a:pt x="279" y="106"/>
                    <a:pt x="279" y="106"/>
                    <a:pt x="279" y="106"/>
                  </a:cubicBezTo>
                  <a:cubicBezTo>
                    <a:pt x="279" y="106"/>
                    <a:pt x="279" y="106"/>
                    <a:pt x="279" y="106"/>
                  </a:cubicBezTo>
                  <a:cubicBezTo>
                    <a:pt x="279" y="105"/>
                    <a:pt x="279" y="105"/>
                    <a:pt x="279" y="105"/>
                  </a:cubicBezTo>
                  <a:cubicBezTo>
                    <a:pt x="279" y="105"/>
                    <a:pt x="279" y="105"/>
                    <a:pt x="279" y="105"/>
                  </a:cubicBezTo>
                  <a:cubicBezTo>
                    <a:pt x="281" y="105"/>
                    <a:pt x="281" y="105"/>
                    <a:pt x="281" y="105"/>
                  </a:cubicBezTo>
                  <a:cubicBezTo>
                    <a:pt x="282" y="104"/>
                    <a:pt x="282" y="104"/>
                    <a:pt x="282" y="104"/>
                  </a:cubicBezTo>
                  <a:cubicBezTo>
                    <a:pt x="284" y="104"/>
                    <a:pt x="284" y="104"/>
                    <a:pt x="284" y="104"/>
                  </a:cubicBezTo>
                  <a:cubicBezTo>
                    <a:pt x="285" y="104"/>
                    <a:pt x="285" y="104"/>
                    <a:pt x="285" y="104"/>
                  </a:cubicBezTo>
                  <a:cubicBezTo>
                    <a:pt x="285" y="103"/>
                    <a:pt x="285" y="103"/>
                    <a:pt x="285" y="103"/>
                  </a:cubicBezTo>
                  <a:cubicBezTo>
                    <a:pt x="286" y="103"/>
                    <a:pt x="286" y="103"/>
                    <a:pt x="286" y="103"/>
                  </a:cubicBezTo>
                  <a:cubicBezTo>
                    <a:pt x="287" y="102"/>
                    <a:pt x="287" y="102"/>
                    <a:pt x="287" y="102"/>
                  </a:cubicBezTo>
                  <a:cubicBezTo>
                    <a:pt x="287" y="101"/>
                    <a:pt x="287" y="101"/>
                    <a:pt x="287" y="101"/>
                  </a:cubicBezTo>
                  <a:cubicBezTo>
                    <a:pt x="288" y="101"/>
                    <a:pt x="288" y="101"/>
                    <a:pt x="288" y="101"/>
                  </a:cubicBezTo>
                  <a:cubicBezTo>
                    <a:pt x="287" y="100"/>
                    <a:pt x="287" y="100"/>
                    <a:pt x="287" y="100"/>
                  </a:cubicBezTo>
                  <a:cubicBezTo>
                    <a:pt x="288" y="100"/>
                    <a:pt x="288" y="100"/>
                    <a:pt x="288" y="100"/>
                  </a:cubicBezTo>
                  <a:cubicBezTo>
                    <a:pt x="287" y="98"/>
                    <a:pt x="287" y="98"/>
                    <a:pt x="287" y="98"/>
                  </a:cubicBezTo>
                  <a:cubicBezTo>
                    <a:pt x="287" y="97"/>
                    <a:pt x="287" y="97"/>
                    <a:pt x="287" y="97"/>
                  </a:cubicBezTo>
                  <a:cubicBezTo>
                    <a:pt x="287" y="95"/>
                    <a:pt x="287" y="95"/>
                    <a:pt x="287" y="95"/>
                  </a:cubicBezTo>
                  <a:cubicBezTo>
                    <a:pt x="285" y="93"/>
                    <a:pt x="285" y="93"/>
                    <a:pt x="285" y="93"/>
                  </a:cubicBezTo>
                  <a:cubicBezTo>
                    <a:pt x="284" y="93"/>
                    <a:pt x="284" y="93"/>
                    <a:pt x="284" y="93"/>
                  </a:cubicBezTo>
                  <a:cubicBezTo>
                    <a:pt x="284" y="92"/>
                    <a:pt x="284" y="92"/>
                    <a:pt x="284" y="92"/>
                  </a:cubicBezTo>
                  <a:cubicBezTo>
                    <a:pt x="285" y="90"/>
                    <a:pt x="285" y="90"/>
                    <a:pt x="285" y="90"/>
                  </a:cubicBezTo>
                  <a:cubicBezTo>
                    <a:pt x="286" y="89"/>
                    <a:pt x="286" y="89"/>
                    <a:pt x="286" y="89"/>
                  </a:cubicBezTo>
                  <a:cubicBezTo>
                    <a:pt x="288" y="90"/>
                    <a:pt x="288" y="90"/>
                    <a:pt x="288" y="90"/>
                  </a:cubicBezTo>
                  <a:cubicBezTo>
                    <a:pt x="288" y="89"/>
                    <a:pt x="288" y="89"/>
                    <a:pt x="288" y="89"/>
                  </a:cubicBezTo>
                  <a:cubicBezTo>
                    <a:pt x="289" y="89"/>
                    <a:pt x="289" y="89"/>
                    <a:pt x="289" y="89"/>
                  </a:cubicBezTo>
                  <a:cubicBezTo>
                    <a:pt x="290" y="89"/>
                    <a:pt x="290" y="89"/>
                    <a:pt x="290" y="89"/>
                  </a:cubicBezTo>
                  <a:cubicBezTo>
                    <a:pt x="290" y="90"/>
                    <a:pt x="290" y="90"/>
                    <a:pt x="290" y="90"/>
                  </a:cubicBezTo>
                  <a:cubicBezTo>
                    <a:pt x="290" y="90"/>
                    <a:pt x="290" y="90"/>
                    <a:pt x="290" y="90"/>
                  </a:cubicBezTo>
                  <a:cubicBezTo>
                    <a:pt x="290" y="92"/>
                    <a:pt x="290" y="92"/>
                    <a:pt x="290" y="92"/>
                  </a:cubicBezTo>
                  <a:cubicBezTo>
                    <a:pt x="291" y="92"/>
                    <a:pt x="291" y="92"/>
                    <a:pt x="291" y="92"/>
                  </a:cubicBezTo>
                  <a:cubicBezTo>
                    <a:pt x="289" y="93"/>
                    <a:pt x="289" y="93"/>
                    <a:pt x="289" y="93"/>
                  </a:cubicBezTo>
                  <a:cubicBezTo>
                    <a:pt x="290" y="94"/>
                    <a:pt x="290" y="94"/>
                    <a:pt x="290" y="94"/>
                  </a:cubicBezTo>
                  <a:cubicBezTo>
                    <a:pt x="289" y="95"/>
                    <a:pt x="289" y="95"/>
                    <a:pt x="289" y="95"/>
                  </a:cubicBezTo>
                  <a:cubicBezTo>
                    <a:pt x="289" y="97"/>
                    <a:pt x="289" y="97"/>
                    <a:pt x="289" y="97"/>
                  </a:cubicBezTo>
                  <a:cubicBezTo>
                    <a:pt x="290" y="97"/>
                    <a:pt x="290" y="97"/>
                    <a:pt x="290" y="97"/>
                  </a:cubicBezTo>
                  <a:cubicBezTo>
                    <a:pt x="290" y="96"/>
                    <a:pt x="290" y="96"/>
                    <a:pt x="290" y="96"/>
                  </a:cubicBezTo>
                  <a:cubicBezTo>
                    <a:pt x="291" y="95"/>
                    <a:pt x="291" y="95"/>
                    <a:pt x="291" y="95"/>
                  </a:cubicBezTo>
                  <a:cubicBezTo>
                    <a:pt x="290" y="94"/>
                    <a:pt x="290" y="94"/>
                    <a:pt x="290" y="94"/>
                  </a:cubicBezTo>
                  <a:cubicBezTo>
                    <a:pt x="291" y="94"/>
                    <a:pt x="291" y="94"/>
                    <a:pt x="291" y="94"/>
                  </a:cubicBezTo>
                  <a:cubicBezTo>
                    <a:pt x="292" y="93"/>
                    <a:pt x="292" y="93"/>
                    <a:pt x="292" y="93"/>
                  </a:cubicBezTo>
                  <a:cubicBezTo>
                    <a:pt x="292" y="93"/>
                    <a:pt x="292" y="93"/>
                    <a:pt x="292" y="93"/>
                  </a:cubicBezTo>
                  <a:cubicBezTo>
                    <a:pt x="293" y="93"/>
                    <a:pt x="293" y="93"/>
                    <a:pt x="293" y="93"/>
                  </a:cubicBezTo>
                  <a:cubicBezTo>
                    <a:pt x="293" y="93"/>
                    <a:pt x="293" y="93"/>
                    <a:pt x="293" y="93"/>
                  </a:cubicBezTo>
                  <a:cubicBezTo>
                    <a:pt x="294" y="93"/>
                    <a:pt x="294" y="93"/>
                    <a:pt x="294" y="93"/>
                  </a:cubicBezTo>
                  <a:cubicBezTo>
                    <a:pt x="295" y="93"/>
                    <a:pt x="295" y="93"/>
                    <a:pt x="295" y="93"/>
                  </a:cubicBezTo>
                  <a:cubicBezTo>
                    <a:pt x="295" y="93"/>
                    <a:pt x="295" y="93"/>
                    <a:pt x="295" y="93"/>
                  </a:cubicBezTo>
                  <a:cubicBezTo>
                    <a:pt x="295" y="94"/>
                    <a:pt x="295" y="94"/>
                    <a:pt x="295" y="94"/>
                  </a:cubicBezTo>
                  <a:cubicBezTo>
                    <a:pt x="294" y="94"/>
                    <a:pt x="294" y="94"/>
                    <a:pt x="294" y="94"/>
                  </a:cubicBezTo>
                  <a:cubicBezTo>
                    <a:pt x="294" y="94"/>
                    <a:pt x="294" y="94"/>
                    <a:pt x="294" y="94"/>
                  </a:cubicBezTo>
                  <a:cubicBezTo>
                    <a:pt x="295" y="95"/>
                    <a:pt x="295" y="95"/>
                    <a:pt x="295" y="95"/>
                  </a:cubicBezTo>
                  <a:cubicBezTo>
                    <a:pt x="297" y="96"/>
                    <a:pt x="297" y="96"/>
                    <a:pt x="297" y="96"/>
                  </a:cubicBezTo>
                  <a:cubicBezTo>
                    <a:pt x="297" y="96"/>
                    <a:pt x="297" y="96"/>
                    <a:pt x="297" y="96"/>
                  </a:cubicBezTo>
                  <a:cubicBezTo>
                    <a:pt x="297" y="95"/>
                    <a:pt x="297" y="95"/>
                    <a:pt x="297" y="95"/>
                  </a:cubicBezTo>
                  <a:cubicBezTo>
                    <a:pt x="296" y="95"/>
                    <a:pt x="296" y="95"/>
                    <a:pt x="296" y="95"/>
                  </a:cubicBezTo>
                  <a:cubicBezTo>
                    <a:pt x="296" y="94"/>
                    <a:pt x="296" y="94"/>
                    <a:pt x="296" y="94"/>
                  </a:cubicBezTo>
                  <a:cubicBezTo>
                    <a:pt x="297" y="93"/>
                    <a:pt x="297" y="93"/>
                    <a:pt x="297" y="93"/>
                  </a:cubicBezTo>
                  <a:cubicBezTo>
                    <a:pt x="297" y="92"/>
                    <a:pt x="297" y="92"/>
                    <a:pt x="297" y="92"/>
                  </a:cubicBezTo>
                  <a:cubicBezTo>
                    <a:pt x="297" y="91"/>
                    <a:pt x="297" y="91"/>
                    <a:pt x="297" y="91"/>
                  </a:cubicBezTo>
                  <a:cubicBezTo>
                    <a:pt x="297" y="90"/>
                    <a:pt x="297" y="90"/>
                    <a:pt x="297" y="90"/>
                  </a:cubicBezTo>
                  <a:cubicBezTo>
                    <a:pt x="297" y="89"/>
                    <a:pt x="297" y="89"/>
                    <a:pt x="297" y="89"/>
                  </a:cubicBezTo>
                  <a:cubicBezTo>
                    <a:pt x="297" y="88"/>
                    <a:pt x="297" y="88"/>
                    <a:pt x="297" y="88"/>
                  </a:cubicBezTo>
                  <a:cubicBezTo>
                    <a:pt x="297" y="88"/>
                    <a:pt x="297" y="88"/>
                    <a:pt x="297" y="88"/>
                  </a:cubicBezTo>
                  <a:cubicBezTo>
                    <a:pt x="297" y="88"/>
                    <a:pt x="297" y="88"/>
                    <a:pt x="297" y="88"/>
                  </a:cubicBezTo>
                  <a:cubicBezTo>
                    <a:pt x="297" y="86"/>
                    <a:pt x="297" y="86"/>
                    <a:pt x="297" y="86"/>
                  </a:cubicBezTo>
                  <a:cubicBezTo>
                    <a:pt x="296" y="86"/>
                    <a:pt x="296" y="86"/>
                    <a:pt x="296" y="86"/>
                  </a:cubicBezTo>
                  <a:cubicBezTo>
                    <a:pt x="295" y="86"/>
                    <a:pt x="295" y="86"/>
                    <a:pt x="295" y="86"/>
                  </a:cubicBezTo>
                  <a:cubicBezTo>
                    <a:pt x="295" y="85"/>
                    <a:pt x="295" y="85"/>
                    <a:pt x="295" y="85"/>
                  </a:cubicBezTo>
                  <a:cubicBezTo>
                    <a:pt x="295" y="85"/>
                    <a:pt x="295" y="85"/>
                    <a:pt x="295" y="85"/>
                  </a:cubicBezTo>
                  <a:cubicBezTo>
                    <a:pt x="295" y="86"/>
                    <a:pt x="295" y="86"/>
                    <a:pt x="295" y="86"/>
                  </a:cubicBezTo>
                  <a:cubicBezTo>
                    <a:pt x="294" y="87"/>
                    <a:pt x="294" y="87"/>
                    <a:pt x="294" y="87"/>
                  </a:cubicBezTo>
                  <a:cubicBezTo>
                    <a:pt x="294" y="87"/>
                    <a:pt x="294" y="87"/>
                    <a:pt x="294" y="87"/>
                  </a:cubicBezTo>
                  <a:cubicBezTo>
                    <a:pt x="293" y="85"/>
                    <a:pt x="293" y="85"/>
                    <a:pt x="293" y="85"/>
                  </a:cubicBezTo>
                  <a:cubicBezTo>
                    <a:pt x="293" y="84"/>
                    <a:pt x="293" y="84"/>
                    <a:pt x="293" y="84"/>
                  </a:cubicBezTo>
                  <a:cubicBezTo>
                    <a:pt x="294" y="84"/>
                    <a:pt x="294" y="84"/>
                    <a:pt x="294" y="84"/>
                  </a:cubicBezTo>
                  <a:cubicBezTo>
                    <a:pt x="293" y="84"/>
                    <a:pt x="293" y="84"/>
                    <a:pt x="293" y="84"/>
                  </a:cubicBezTo>
                  <a:cubicBezTo>
                    <a:pt x="293" y="83"/>
                    <a:pt x="293" y="83"/>
                    <a:pt x="293" y="83"/>
                  </a:cubicBezTo>
                  <a:cubicBezTo>
                    <a:pt x="291" y="81"/>
                    <a:pt x="291" y="81"/>
                    <a:pt x="291" y="81"/>
                  </a:cubicBezTo>
                  <a:cubicBezTo>
                    <a:pt x="291" y="80"/>
                    <a:pt x="291" y="80"/>
                    <a:pt x="291" y="80"/>
                  </a:cubicBezTo>
                  <a:cubicBezTo>
                    <a:pt x="291" y="80"/>
                    <a:pt x="291" y="80"/>
                    <a:pt x="291" y="80"/>
                  </a:cubicBezTo>
                  <a:cubicBezTo>
                    <a:pt x="291" y="80"/>
                    <a:pt x="291" y="80"/>
                    <a:pt x="291" y="80"/>
                  </a:cubicBezTo>
                  <a:cubicBezTo>
                    <a:pt x="291" y="80"/>
                    <a:pt x="291" y="80"/>
                    <a:pt x="291" y="80"/>
                  </a:cubicBezTo>
                  <a:cubicBezTo>
                    <a:pt x="290" y="81"/>
                    <a:pt x="290" y="81"/>
                    <a:pt x="290" y="81"/>
                  </a:cubicBezTo>
                  <a:cubicBezTo>
                    <a:pt x="289" y="81"/>
                    <a:pt x="289" y="81"/>
                    <a:pt x="289" y="81"/>
                  </a:cubicBezTo>
                  <a:cubicBezTo>
                    <a:pt x="289" y="80"/>
                    <a:pt x="289" y="80"/>
                    <a:pt x="289" y="80"/>
                  </a:cubicBezTo>
                  <a:cubicBezTo>
                    <a:pt x="289" y="80"/>
                    <a:pt x="289" y="80"/>
                    <a:pt x="289" y="80"/>
                  </a:cubicBezTo>
                  <a:cubicBezTo>
                    <a:pt x="288" y="80"/>
                    <a:pt x="288" y="80"/>
                    <a:pt x="288" y="80"/>
                  </a:cubicBezTo>
                  <a:cubicBezTo>
                    <a:pt x="286" y="80"/>
                    <a:pt x="286" y="80"/>
                    <a:pt x="286" y="80"/>
                  </a:cubicBezTo>
                  <a:cubicBezTo>
                    <a:pt x="286" y="82"/>
                    <a:pt x="286" y="82"/>
                    <a:pt x="286" y="82"/>
                  </a:cubicBezTo>
                  <a:cubicBezTo>
                    <a:pt x="286" y="83"/>
                    <a:pt x="286" y="83"/>
                    <a:pt x="286" y="83"/>
                  </a:cubicBezTo>
                  <a:cubicBezTo>
                    <a:pt x="287" y="83"/>
                    <a:pt x="287" y="83"/>
                    <a:pt x="287" y="83"/>
                  </a:cubicBezTo>
                  <a:cubicBezTo>
                    <a:pt x="287" y="84"/>
                    <a:pt x="287" y="84"/>
                    <a:pt x="287" y="84"/>
                  </a:cubicBezTo>
                  <a:cubicBezTo>
                    <a:pt x="286" y="85"/>
                    <a:pt x="286" y="85"/>
                    <a:pt x="286" y="85"/>
                  </a:cubicBezTo>
                  <a:cubicBezTo>
                    <a:pt x="285" y="87"/>
                    <a:pt x="285" y="87"/>
                    <a:pt x="285" y="87"/>
                  </a:cubicBezTo>
                  <a:cubicBezTo>
                    <a:pt x="284" y="87"/>
                    <a:pt x="284" y="87"/>
                    <a:pt x="284" y="87"/>
                  </a:cubicBezTo>
                  <a:cubicBezTo>
                    <a:pt x="283" y="87"/>
                    <a:pt x="283" y="87"/>
                    <a:pt x="283" y="87"/>
                  </a:cubicBezTo>
                  <a:cubicBezTo>
                    <a:pt x="283" y="87"/>
                    <a:pt x="283" y="87"/>
                    <a:pt x="283" y="87"/>
                  </a:cubicBezTo>
                  <a:cubicBezTo>
                    <a:pt x="282" y="87"/>
                    <a:pt x="282" y="87"/>
                    <a:pt x="282" y="87"/>
                  </a:cubicBezTo>
                  <a:cubicBezTo>
                    <a:pt x="282" y="87"/>
                    <a:pt x="282" y="87"/>
                    <a:pt x="282" y="87"/>
                  </a:cubicBezTo>
                  <a:cubicBezTo>
                    <a:pt x="282" y="88"/>
                    <a:pt x="282" y="88"/>
                    <a:pt x="282" y="88"/>
                  </a:cubicBezTo>
                  <a:cubicBezTo>
                    <a:pt x="282" y="88"/>
                    <a:pt x="282" y="88"/>
                    <a:pt x="282" y="88"/>
                  </a:cubicBezTo>
                  <a:cubicBezTo>
                    <a:pt x="281" y="88"/>
                    <a:pt x="281" y="88"/>
                    <a:pt x="281" y="88"/>
                  </a:cubicBezTo>
                  <a:cubicBezTo>
                    <a:pt x="281" y="88"/>
                    <a:pt x="281" y="88"/>
                    <a:pt x="281" y="88"/>
                  </a:cubicBezTo>
                  <a:cubicBezTo>
                    <a:pt x="281" y="87"/>
                    <a:pt x="281" y="87"/>
                    <a:pt x="281" y="87"/>
                  </a:cubicBezTo>
                  <a:cubicBezTo>
                    <a:pt x="281" y="86"/>
                    <a:pt x="281" y="86"/>
                    <a:pt x="281" y="86"/>
                  </a:cubicBezTo>
                  <a:cubicBezTo>
                    <a:pt x="282" y="85"/>
                    <a:pt x="282" y="85"/>
                    <a:pt x="282" y="85"/>
                  </a:cubicBezTo>
                  <a:cubicBezTo>
                    <a:pt x="282" y="84"/>
                    <a:pt x="282" y="84"/>
                    <a:pt x="282" y="84"/>
                  </a:cubicBezTo>
                  <a:cubicBezTo>
                    <a:pt x="282" y="84"/>
                    <a:pt x="282" y="84"/>
                    <a:pt x="282" y="84"/>
                  </a:cubicBezTo>
                  <a:cubicBezTo>
                    <a:pt x="283" y="84"/>
                    <a:pt x="283" y="84"/>
                    <a:pt x="283" y="84"/>
                  </a:cubicBezTo>
                  <a:cubicBezTo>
                    <a:pt x="283" y="84"/>
                    <a:pt x="283" y="84"/>
                    <a:pt x="283" y="84"/>
                  </a:cubicBezTo>
                  <a:cubicBezTo>
                    <a:pt x="283" y="82"/>
                    <a:pt x="283" y="82"/>
                    <a:pt x="283" y="82"/>
                  </a:cubicBezTo>
                  <a:cubicBezTo>
                    <a:pt x="283" y="81"/>
                    <a:pt x="283" y="81"/>
                    <a:pt x="283" y="81"/>
                  </a:cubicBezTo>
                  <a:cubicBezTo>
                    <a:pt x="285" y="81"/>
                    <a:pt x="285" y="81"/>
                    <a:pt x="285" y="81"/>
                  </a:cubicBezTo>
                  <a:cubicBezTo>
                    <a:pt x="285" y="80"/>
                    <a:pt x="285" y="80"/>
                    <a:pt x="285" y="80"/>
                  </a:cubicBezTo>
                  <a:cubicBezTo>
                    <a:pt x="284" y="80"/>
                    <a:pt x="284" y="80"/>
                    <a:pt x="284" y="80"/>
                  </a:cubicBezTo>
                  <a:cubicBezTo>
                    <a:pt x="283" y="81"/>
                    <a:pt x="283" y="81"/>
                    <a:pt x="283" y="81"/>
                  </a:cubicBezTo>
                  <a:cubicBezTo>
                    <a:pt x="283" y="81"/>
                    <a:pt x="283" y="81"/>
                    <a:pt x="283" y="81"/>
                  </a:cubicBezTo>
                  <a:cubicBezTo>
                    <a:pt x="283" y="83"/>
                    <a:pt x="283" y="83"/>
                    <a:pt x="283" y="83"/>
                  </a:cubicBezTo>
                  <a:cubicBezTo>
                    <a:pt x="282" y="83"/>
                    <a:pt x="282" y="83"/>
                    <a:pt x="282" y="83"/>
                  </a:cubicBezTo>
                  <a:cubicBezTo>
                    <a:pt x="282" y="83"/>
                    <a:pt x="282" y="83"/>
                    <a:pt x="282" y="83"/>
                  </a:cubicBezTo>
                  <a:cubicBezTo>
                    <a:pt x="282" y="82"/>
                    <a:pt x="282" y="82"/>
                    <a:pt x="282" y="82"/>
                  </a:cubicBezTo>
                  <a:cubicBezTo>
                    <a:pt x="281" y="82"/>
                    <a:pt x="281" y="82"/>
                    <a:pt x="281" y="82"/>
                  </a:cubicBezTo>
                  <a:cubicBezTo>
                    <a:pt x="280" y="82"/>
                    <a:pt x="280" y="82"/>
                    <a:pt x="280" y="82"/>
                  </a:cubicBezTo>
                  <a:cubicBezTo>
                    <a:pt x="280" y="83"/>
                    <a:pt x="280" y="83"/>
                    <a:pt x="280" y="83"/>
                  </a:cubicBezTo>
                  <a:cubicBezTo>
                    <a:pt x="280" y="83"/>
                    <a:pt x="280" y="83"/>
                    <a:pt x="280" y="83"/>
                  </a:cubicBezTo>
                  <a:cubicBezTo>
                    <a:pt x="278" y="83"/>
                    <a:pt x="278" y="83"/>
                    <a:pt x="278" y="83"/>
                  </a:cubicBezTo>
                  <a:cubicBezTo>
                    <a:pt x="278" y="84"/>
                    <a:pt x="278" y="84"/>
                    <a:pt x="278" y="84"/>
                  </a:cubicBezTo>
                  <a:cubicBezTo>
                    <a:pt x="277" y="84"/>
                    <a:pt x="277" y="84"/>
                    <a:pt x="277" y="84"/>
                  </a:cubicBezTo>
                  <a:cubicBezTo>
                    <a:pt x="276" y="86"/>
                    <a:pt x="276" y="86"/>
                    <a:pt x="276" y="86"/>
                  </a:cubicBezTo>
                  <a:cubicBezTo>
                    <a:pt x="275" y="86"/>
                    <a:pt x="275" y="86"/>
                    <a:pt x="275" y="86"/>
                  </a:cubicBezTo>
                  <a:cubicBezTo>
                    <a:pt x="275" y="86"/>
                    <a:pt x="275" y="86"/>
                    <a:pt x="275" y="86"/>
                  </a:cubicBezTo>
                  <a:cubicBezTo>
                    <a:pt x="274" y="86"/>
                    <a:pt x="274" y="86"/>
                    <a:pt x="274" y="86"/>
                  </a:cubicBezTo>
                  <a:cubicBezTo>
                    <a:pt x="274" y="86"/>
                    <a:pt x="274" y="86"/>
                    <a:pt x="274" y="86"/>
                  </a:cubicBezTo>
                  <a:cubicBezTo>
                    <a:pt x="273" y="85"/>
                    <a:pt x="273" y="85"/>
                    <a:pt x="273" y="85"/>
                  </a:cubicBezTo>
                  <a:cubicBezTo>
                    <a:pt x="274" y="83"/>
                    <a:pt x="274" y="83"/>
                    <a:pt x="274" y="83"/>
                  </a:cubicBezTo>
                  <a:cubicBezTo>
                    <a:pt x="275" y="83"/>
                    <a:pt x="275" y="83"/>
                    <a:pt x="275" y="83"/>
                  </a:cubicBezTo>
                  <a:cubicBezTo>
                    <a:pt x="275" y="82"/>
                    <a:pt x="275" y="82"/>
                    <a:pt x="275" y="82"/>
                  </a:cubicBezTo>
                  <a:cubicBezTo>
                    <a:pt x="275" y="81"/>
                    <a:pt x="275" y="81"/>
                    <a:pt x="275" y="81"/>
                  </a:cubicBezTo>
                  <a:cubicBezTo>
                    <a:pt x="275" y="81"/>
                    <a:pt x="275" y="81"/>
                    <a:pt x="275" y="81"/>
                  </a:cubicBezTo>
                  <a:cubicBezTo>
                    <a:pt x="276" y="80"/>
                    <a:pt x="276" y="80"/>
                    <a:pt x="276" y="80"/>
                  </a:cubicBezTo>
                  <a:cubicBezTo>
                    <a:pt x="276" y="80"/>
                    <a:pt x="276" y="80"/>
                    <a:pt x="276" y="80"/>
                  </a:cubicBezTo>
                  <a:cubicBezTo>
                    <a:pt x="276" y="79"/>
                    <a:pt x="276" y="79"/>
                    <a:pt x="276" y="79"/>
                  </a:cubicBezTo>
                  <a:cubicBezTo>
                    <a:pt x="277" y="78"/>
                    <a:pt x="277" y="78"/>
                    <a:pt x="277" y="78"/>
                  </a:cubicBezTo>
                  <a:cubicBezTo>
                    <a:pt x="277" y="78"/>
                    <a:pt x="277" y="78"/>
                    <a:pt x="277" y="78"/>
                  </a:cubicBezTo>
                  <a:cubicBezTo>
                    <a:pt x="277" y="77"/>
                    <a:pt x="277" y="77"/>
                    <a:pt x="277" y="77"/>
                  </a:cubicBezTo>
                  <a:cubicBezTo>
                    <a:pt x="277" y="76"/>
                    <a:pt x="277" y="76"/>
                    <a:pt x="277" y="76"/>
                  </a:cubicBezTo>
                  <a:cubicBezTo>
                    <a:pt x="277" y="74"/>
                    <a:pt x="277" y="74"/>
                    <a:pt x="277" y="74"/>
                  </a:cubicBezTo>
                  <a:cubicBezTo>
                    <a:pt x="277" y="74"/>
                    <a:pt x="277" y="74"/>
                    <a:pt x="277" y="74"/>
                  </a:cubicBezTo>
                  <a:cubicBezTo>
                    <a:pt x="276" y="74"/>
                    <a:pt x="276" y="74"/>
                    <a:pt x="276" y="74"/>
                  </a:cubicBezTo>
                  <a:cubicBezTo>
                    <a:pt x="275" y="73"/>
                    <a:pt x="275" y="73"/>
                    <a:pt x="275" y="73"/>
                  </a:cubicBezTo>
                  <a:cubicBezTo>
                    <a:pt x="274" y="73"/>
                    <a:pt x="274" y="73"/>
                    <a:pt x="274" y="73"/>
                  </a:cubicBezTo>
                  <a:cubicBezTo>
                    <a:pt x="274" y="72"/>
                    <a:pt x="274" y="72"/>
                    <a:pt x="274" y="72"/>
                  </a:cubicBezTo>
                  <a:cubicBezTo>
                    <a:pt x="274" y="71"/>
                    <a:pt x="274" y="71"/>
                    <a:pt x="274" y="71"/>
                  </a:cubicBezTo>
                  <a:cubicBezTo>
                    <a:pt x="273" y="70"/>
                    <a:pt x="273" y="70"/>
                    <a:pt x="273" y="70"/>
                  </a:cubicBezTo>
                  <a:cubicBezTo>
                    <a:pt x="273" y="71"/>
                    <a:pt x="273" y="71"/>
                    <a:pt x="273" y="71"/>
                  </a:cubicBezTo>
                  <a:cubicBezTo>
                    <a:pt x="273" y="70"/>
                    <a:pt x="273" y="70"/>
                    <a:pt x="273" y="70"/>
                  </a:cubicBezTo>
                  <a:cubicBezTo>
                    <a:pt x="272" y="69"/>
                    <a:pt x="272" y="69"/>
                    <a:pt x="272" y="69"/>
                  </a:cubicBezTo>
                  <a:cubicBezTo>
                    <a:pt x="272" y="69"/>
                    <a:pt x="272" y="69"/>
                    <a:pt x="272" y="69"/>
                  </a:cubicBezTo>
                  <a:cubicBezTo>
                    <a:pt x="272" y="68"/>
                    <a:pt x="272" y="68"/>
                    <a:pt x="272" y="68"/>
                  </a:cubicBezTo>
                  <a:cubicBezTo>
                    <a:pt x="272" y="67"/>
                    <a:pt x="272" y="67"/>
                    <a:pt x="272" y="67"/>
                  </a:cubicBezTo>
                  <a:cubicBezTo>
                    <a:pt x="274" y="66"/>
                    <a:pt x="274" y="66"/>
                    <a:pt x="274" y="66"/>
                  </a:cubicBezTo>
                  <a:cubicBezTo>
                    <a:pt x="274" y="66"/>
                    <a:pt x="274" y="66"/>
                    <a:pt x="274" y="66"/>
                  </a:cubicBezTo>
                  <a:cubicBezTo>
                    <a:pt x="276" y="66"/>
                    <a:pt x="276" y="66"/>
                    <a:pt x="276" y="66"/>
                  </a:cubicBezTo>
                  <a:cubicBezTo>
                    <a:pt x="277" y="66"/>
                    <a:pt x="277" y="66"/>
                    <a:pt x="277" y="66"/>
                  </a:cubicBezTo>
                  <a:cubicBezTo>
                    <a:pt x="277" y="67"/>
                    <a:pt x="277" y="67"/>
                    <a:pt x="277" y="67"/>
                  </a:cubicBezTo>
                  <a:cubicBezTo>
                    <a:pt x="279" y="70"/>
                    <a:pt x="279" y="70"/>
                    <a:pt x="279" y="70"/>
                  </a:cubicBezTo>
                  <a:cubicBezTo>
                    <a:pt x="280" y="72"/>
                    <a:pt x="280" y="72"/>
                    <a:pt x="280" y="72"/>
                  </a:cubicBezTo>
                  <a:cubicBezTo>
                    <a:pt x="282" y="74"/>
                    <a:pt x="282" y="74"/>
                    <a:pt x="282" y="74"/>
                  </a:cubicBezTo>
                  <a:cubicBezTo>
                    <a:pt x="282" y="75"/>
                    <a:pt x="282" y="75"/>
                    <a:pt x="282" y="75"/>
                  </a:cubicBezTo>
                  <a:cubicBezTo>
                    <a:pt x="283" y="75"/>
                    <a:pt x="283" y="75"/>
                    <a:pt x="283" y="75"/>
                  </a:cubicBezTo>
                  <a:cubicBezTo>
                    <a:pt x="285" y="77"/>
                    <a:pt x="285" y="77"/>
                    <a:pt x="285" y="77"/>
                  </a:cubicBezTo>
                  <a:cubicBezTo>
                    <a:pt x="285" y="77"/>
                    <a:pt x="285" y="77"/>
                    <a:pt x="285" y="77"/>
                  </a:cubicBezTo>
                  <a:cubicBezTo>
                    <a:pt x="287" y="78"/>
                    <a:pt x="287" y="78"/>
                    <a:pt x="287" y="78"/>
                  </a:cubicBezTo>
                  <a:cubicBezTo>
                    <a:pt x="287" y="78"/>
                    <a:pt x="287" y="78"/>
                    <a:pt x="287" y="78"/>
                  </a:cubicBezTo>
                  <a:cubicBezTo>
                    <a:pt x="288" y="78"/>
                    <a:pt x="288" y="78"/>
                    <a:pt x="288" y="78"/>
                  </a:cubicBezTo>
                  <a:cubicBezTo>
                    <a:pt x="289" y="79"/>
                    <a:pt x="289" y="79"/>
                    <a:pt x="289" y="79"/>
                  </a:cubicBezTo>
                  <a:cubicBezTo>
                    <a:pt x="293" y="80"/>
                    <a:pt x="293" y="80"/>
                    <a:pt x="293" y="80"/>
                  </a:cubicBezTo>
                  <a:cubicBezTo>
                    <a:pt x="295" y="81"/>
                    <a:pt x="295" y="81"/>
                    <a:pt x="295" y="81"/>
                  </a:cubicBezTo>
                  <a:cubicBezTo>
                    <a:pt x="300" y="86"/>
                    <a:pt x="300" y="86"/>
                    <a:pt x="300" y="86"/>
                  </a:cubicBezTo>
                  <a:cubicBezTo>
                    <a:pt x="300" y="87"/>
                    <a:pt x="300" y="87"/>
                    <a:pt x="300" y="87"/>
                  </a:cubicBezTo>
                  <a:cubicBezTo>
                    <a:pt x="302" y="88"/>
                    <a:pt x="302" y="88"/>
                    <a:pt x="302" y="88"/>
                  </a:cubicBezTo>
                  <a:cubicBezTo>
                    <a:pt x="305" y="91"/>
                    <a:pt x="305" y="91"/>
                    <a:pt x="305" y="91"/>
                  </a:cubicBezTo>
                  <a:cubicBezTo>
                    <a:pt x="307" y="93"/>
                    <a:pt x="307" y="93"/>
                    <a:pt x="307" y="93"/>
                  </a:cubicBezTo>
                  <a:cubicBezTo>
                    <a:pt x="308" y="94"/>
                    <a:pt x="308" y="94"/>
                    <a:pt x="308" y="94"/>
                  </a:cubicBezTo>
                  <a:cubicBezTo>
                    <a:pt x="308" y="94"/>
                    <a:pt x="308" y="94"/>
                    <a:pt x="308" y="94"/>
                  </a:cubicBezTo>
                  <a:cubicBezTo>
                    <a:pt x="309" y="95"/>
                    <a:pt x="309" y="95"/>
                    <a:pt x="309" y="95"/>
                  </a:cubicBezTo>
                  <a:cubicBezTo>
                    <a:pt x="309" y="96"/>
                    <a:pt x="309" y="96"/>
                    <a:pt x="309" y="96"/>
                  </a:cubicBezTo>
                  <a:cubicBezTo>
                    <a:pt x="310" y="96"/>
                    <a:pt x="310" y="96"/>
                    <a:pt x="310" y="96"/>
                  </a:cubicBezTo>
                  <a:cubicBezTo>
                    <a:pt x="310" y="96"/>
                    <a:pt x="310" y="96"/>
                    <a:pt x="310" y="96"/>
                  </a:cubicBezTo>
                  <a:cubicBezTo>
                    <a:pt x="313" y="98"/>
                    <a:pt x="313" y="98"/>
                    <a:pt x="313" y="98"/>
                  </a:cubicBezTo>
                  <a:cubicBezTo>
                    <a:pt x="312" y="98"/>
                    <a:pt x="312" y="98"/>
                    <a:pt x="312" y="98"/>
                  </a:cubicBezTo>
                  <a:cubicBezTo>
                    <a:pt x="311" y="99"/>
                    <a:pt x="311" y="99"/>
                    <a:pt x="311" y="99"/>
                  </a:cubicBezTo>
                  <a:cubicBezTo>
                    <a:pt x="309" y="99"/>
                    <a:pt x="309" y="99"/>
                    <a:pt x="309" y="99"/>
                  </a:cubicBezTo>
                  <a:cubicBezTo>
                    <a:pt x="310" y="100"/>
                    <a:pt x="310" y="100"/>
                    <a:pt x="310" y="100"/>
                  </a:cubicBezTo>
                  <a:cubicBezTo>
                    <a:pt x="311" y="101"/>
                    <a:pt x="311" y="101"/>
                    <a:pt x="311" y="101"/>
                  </a:cubicBezTo>
                  <a:cubicBezTo>
                    <a:pt x="312" y="102"/>
                    <a:pt x="312" y="102"/>
                    <a:pt x="312" y="102"/>
                  </a:cubicBezTo>
                  <a:cubicBezTo>
                    <a:pt x="312" y="102"/>
                    <a:pt x="312" y="102"/>
                    <a:pt x="312" y="102"/>
                  </a:cubicBezTo>
                  <a:cubicBezTo>
                    <a:pt x="312" y="103"/>
                    <a:pt x="312" y="103"/>
                    <a:pt x="312" y="103"/>
                  </a:cubicBezTo>
                  <a:cubicBezTo>
                    <a:pt x="312" y="104"/>
                    <a:pt x="312" y="104"/>
                    <a:pt x="312" y="104"/>
                  </a:cubicBezTo>
                  <a:lnTo>
                    <a:pt x="312" y="106"/>
                  </a:lnTo>
                  <a:close/>
                  <a:moveTo>
                    <a:pt x="250" y="26"/>
                  </a:moveTo>
                  <a:cubicBezTo>
                    <a:pt x="250" y="26"/>
                    <a:pt x="250" y="26"/>
                    <a:pt x="250" y="26"/>
                  </a:cubicBezTo>
                  <a:cubicBezTo>
                    <a:pt x="251" y="25"/>
                    <a:pt x="251" y="25"/>
                    <a:pt x="251" y="25"/>
                  </a:cubicBezTo>
                  <a:cubicBezTo>
                    <a:pt x="251" y="25"/>
                    <a:pt x="251" y="25"/>
                    <a:pt x="251" y="25"/>
                  </a:cubicBezTo>
                  <a:cubicBezTo>
                    <a:pt x="250" y="25"/>
                    <a:pt x="250" y="25"/>
                    <a:pt x="250" y="25"/>
                  </a:cubicBezTo>
                  <a:cubicBezTo>
                    <a:pt x="251" y="23"/>
                    <a:pt x="251" y="23"/>
                    <a:pt x="251" y="23"/>
                  </a:cubicBezTo>
                  <a:cubicBezTo>
                    <a:pt x="251" y="23"/>
                    <a:pt x="251" y="23"/>
                    <a:pt x="251" y="23"/>
                  </a:cubicBezTo>
                  <a:cubicBezTo>
                    <a:pt x="252" y="22"/>
                    <a:pt x="252" y="22"/>
                    <a:pt x="252" y="22"/>
                  </a:cubicBezTo>
                  <a:cubicBezTo>
                    <a:pt x="251" y="20"/>
                    <a:pt x="251" y="20"/>
                    <a:pt x="251" y="20"/>
                  </a:cubicBezTo>
                  <a:cubicBezTo>
                    <a:pt x="251" y="19"/>
                    <a:pt x="251" y="19"/>
                    <a:pt x="251" y="19"/>
                  </a:cubicBezTo>
                  <a:cubicBezTo>
                    <a:pt x="251" y="19"/>
                    <a:pt x="251" y="19"/>
                    <a:pt x="251" y="19"/>
                  </a:cubicBezTo>
                  <a:cubicBezTo>
                    <a:pt x="251" y="17"/>
                    <a:pt x="251" y="17"/>
                    <a:pt x="251" y="17"/>
                  </a:cubicBezTo>
                  <a:cubicBezTo>
                    <a:pt x="250" y="17"/>
                    <a:pt x="250" y="17"/>
                    <a:pt x="250" y="17"/>
                  </a:cubicBezTo>
                  <a:cubicBezTo>
                    <a:pt x="250" y="17"/>
                    <a:pt x="250" y="17"/>
                    <a:pt x="250" y="17"/>
                  </a:cubicBezTo>
                  <a:cubicBezTo>
                    <a:pt x="250" y="16"/>
                    <a:pt x="250" y="16"/>
                    <a:pt x="250" y="16"/>
                  </a:cubicBezTo>
                  <a:cubicBezTo>
                    <a:pt x="250" y="15"/>
                    <a:pt x="250" y="15"/>
                    <a:pt x="250" y="15"/>
                  </a:cubicBezTo>
                  <a:cubicBezTo>
                    <a:pt x="250" y="16"/>
                    <a:pt x="250" y="16"/>
                    <a:pt x="250" y="16"/>
                  </a:cubicBezTo>
                  <a:cubicBezTo>
                    <a:pt x="251" y="16"/>
                    <a:pt x="251" y="16"/>
                    <a:pt x="251" y="16"/>
                  </a:cubicBezTo>
                  <a:cubicBezTo>
                    <a:pt x="251" y="15"/>
                    <a:pt x="251" y="15"/>
                    <a:pt x="251" y="15"/>
                  </a:cubicBezTo>
                  <a:cubicBezTo>
                    <a:pt x="251" y="15"/>
                    <a:pt x="251" y="15"/>
                    <a:pt x="251" y="15"/>
                  </a:cubicBezTo>
                  <a:cubicBezTo>
                    <a:pt x="250" y="15"/>
                    <a:pt x="250" y="15"/>
                    <a:pt x="250" y="15"/>
                  </a:cubicBezTo>
                  <a:cubicBezTo>
                    <a:pt x="249" y="16"/>
                    <a:pt x="249" y="16"/>
                    <a:pt x="249" y="16"/>
                  </a:cubicBezTo>
                  <a:cubicBezTo>
                    <a:pt x="250" y="16"/>
                    <a:pt x="250" y="16"/>
                    <a:pt x="250" y="16"/>
                  </a:cubicBezTo>
                  <a:cubicBezTo>
                    <a:pt x="249" y="16"/>
                    <a:pt x="249" y="16"/>
                    <a:pt x="249" y="16"/>
                  </a:cubicBezTo>
                  <a:cubicBezTo>
                    <a:pt x="248" y="16"/>
                    <a:pt x="248" y="16"/>
                    <a:pt x="248" y="16"/>
                  </a:cubicBezTo>
                  <a:cubicBezTo>
                    <a:pt x="247" y="16"/>
                    <a:pt x="247" y="16"/>
                    <a:pt x="247" y="16"/>
                  </a:cubicBezTo>
                  <a:cubicBezTo>
                    <a:pt x="246" y="17"/>
                    <a:pt x="246" y="17"/>
                    <a:pt x="246" y="17"/>
                  </a:cubicBezTo>
                  <a:cubicBezTo>
                    <a:pt x="245" y="16"/>
                    <a:pt x="245" y="16"/>
                    <a:pt x="245" y="16"/>
                  </a:cubicBezTo>
                  <a:cubicBezTo>
                    <a:pt x="244" y="14"/>
                    <a:pt x="244" y="14"/>
                    <a:pt x="244" y="14"/>
                  </a:cubicBezTo>
                  <a:cubicBezTo>
                    <a:pt x="243" y="14"/>
                    <a:pt x="243" y="14"/>
                    <a:pt x="243" y="14"/>
                  </a:cubicBezTo>
                  <a:cubicBezTo>
                    <a:pt x="242" y="14"/>
                    <a:pt x="242" y="14"/>
                    <a:pt x="242" y="14"/>
                  </a:cubicBezTo>
                  <a:cubicBezTo>
                    <a:pt x="241" y="14"/>
                    <a:pt x="241" y="14"/>
                    <a:pt x="241" y="14"/>
                  </a:cubicBezTo>
                  <a:cubicBezTo>
                    <a:pt x="240" y="13"/>
                    <a:pt x="240" y="13"/>
                    <a:pt x="240" y="13"/>
                  </a:cubicBezTo>
                  <a:cubicBezTo>
                    <a:pt x="240" y="12"/>
                    <a:pt x="240" y="12"/>
                    <a:pt x="240" y="12"/>
                  </a:cubicBezTo>
                  <a:cubicBezTo>
                    <a:pt x="240" y="11"/>
                    <a:pt x="240" y="11"/>
                    <a:pt x="240" y="11"/>
                  </a:cubicBezTo>
                  <a:cubicBezTo>
                    <a:pt x="239" y="9"/>
                    <a:pt x="239" y="9"/>
                    <a:pt x="239" y="9"/>
                  </a:cubicBezTo>
                  <a:cubicBezTo>
                    <a:pt x="239" y="9"/>
                    <a:pt x="239" y="9"/>
                    <a:pt x="239" y="9"/>
                  </a:cubicBezTo>
                  <a:cubicBezTo>
                    <a:pt x="238" y="9"/>
                    <a:pt x="238" y="9"/>
                    <a:pt x="238" y="9"/>
                  </a:cubicBezTo>
                  <a:cubicBezTo>
                    <a:pt x="238" y="9"/>
                    <a:pt x="238" y="9"/>
                    <a:pt x="238" y="9"/>
                  </a:cubicBezTo>
                  <a:cubicBezTo>
                    <a:pt x="237" y="10"/>
                    <a:pt x="237" y="10"/>
                    <a:pt x="237" y="10"/>
                  </a:cubicBezTo>
                  <a:cubicBezTo>
                    <a:pt x="237" y="11"/>
                    <a:pt x="237" y="11"/>
                    <a:pt x="237" y="11"/>
                  </a:cubicBezTo>
                  <a:cubicBezTo>
                    <a:pt x="236" y="11"/>
                    <a:pt x="236" y="11"/>
                    <a:pt x="236" y="11"/>
                  </a:cubicBezTo>
                  <a:cubicBezTo>
                    <a:pt x="235" y="11"/>
                    <a:pt x="235" y="11"/>
                    <a:pt x="235" y="11"/>
                  </a:cubicBezTo>
                  <a:cubicBezTo>
                    <a:pt x="236" y="13"/>
                    <a:pt x="236" y="13"/>
                    <a:pt x="236" y="13"/>
                  </a:cubicBezTo>
                  <a:cubicBezTo>
                    <a:pt x="235" y="13"/>
                    <a:pt x="235" y="13"/>
                    <a:pt x="235" y="13"/>
                  </a:cubicBezTo>
                  <a:cubicBezTo>
                    <a:pt x="234" y="13"/>
                    <a:pt x="234" y="13"/>
                    <a:pt x="234" y="13"/>
                  </a:cubicBezTo>
                  <a:cubicBezTo>
                    <a:pt x="234" y="14"/>
                    <a:pt x="234" y="14"/>
                    <a:pt x="234" y="14"/>
                  </a:cubicBezTo>
                  <a:cubicBezTo>
                    <a:pt x="233" y="14"/>
                    <a:pt x="233" y="14"/>
                    <a:pt x="233" y="14"/>
                  </a:cubicBezTo>
                  <a:cubicBezTo>
                    <a:pt x="232" y="14"/>
                    <a:pt x="232" y="14"/>
                    <a:pt x="232" y="14"/>
                  </a:cubicBezTo>
                  <a:cubicBezTo>
                    <a:pt x="231" y="15"/>
                    <a:pt x="231" y="15"/>
                    <a:pt x="231" y="15"/>
                  </a:cubicBezTo>
                  <a:cubicBezTo>
                    <a:pt x="229" y="15"/>
                    <a:pt x="229" y="15"/>
                    <a:pt x="229" y="15"/>
                  </a:cubicBezTo>
                  <a:cubicBezTo>
                    <a:pt x="228" y="16"/>
                    <a:pt x="228" y="16"/>
                    <a:pt x="228" y="16"/>
                  </a:cubicBezTo>
                  <a:cubicBezTo>
                    <a:pt x="228" y="16"/>
                    <a:pt x="228" y="16"/>
                    <a:pt x="228" y="16"/>
                  </a:cubicBezTo>
                  <a:cubicBezTo>
                    <a:pt x="228" y="15"/>
                    <a:pt x="228" y="15"/>
                    <a:pt x="228" y="15"/>
                  </a:cubicBezTo>
                  <a:cubicBezTo>
                    <a:pt x="229" y="13"/>
                    <a:pt x="229" y="13"/>
                    <a:pt x="229" y="13"/>
                  </a:cubicBezTo>
                  <a:cubicBezTo>
                    <a:pt x="229" y="11"/>
                    <a:pt x="229" y="11"/>
                    <a:pt x="229" y="11"/>
                  </a:cubicBezTo>
                  <a:cubicBezTo>
                    <a:pt x="231" y="9"/>
                    <a:pt x="231" y="9"/>
                    <a:pt x="231" y="9"/>
                  </a:cubicBezTo>
                  <a:cubicBezTo>
                    <a:pt x="231" y="8"/>
                    <a:pt x="231" y="8"/>
                    <a:pt x="231" y="8"/>
                  </a:cubicBezTo>
                  <a:cubicBezTo>
                    <a:pt x="232" y="7"/>
                    <a:pt x="232" y="7"/>
                    <a:pt x="232" y="7"/>
                  </a:cubicBezTo>
                  <a:cubicBezTo>
                    <a:pt x="232" y="6"/>
                    <a:pt x="232" y="6"/>
                    <a:pt x="232" y="6"/>
                  </a:cubicBezTo>
                  <a:cubicBezTo>
                    <a:pt x="231" y="5"/>
                    <a:pt x="231" y="5"/>
                    <a:pt x="231" y="5"/>
                  </a:cubicBezTo>
                  <a:cubicBezTo>
                    <a:pt x="230" y="5"/>
                    <a:pt x="230" y="5"/>
                    <a:pt x="230" y="5"/>
                  </a:cubicBezTo>
                  <a:cubicBezTo>
                    <a:pt x="229" y="6"/>
                    <a:pt x="229" y="6"/>
                    <a:pt x="229" y="6"/>
                  </a:cubicBezTo>
                  <a:cubicBezTo>
                    <a:pt x="228" y="6"/>
                    <a:pt x="228" y="6"/>
                    <a:pt x="228" y="6"/>
                  </a:cubicBezTo>
                  <a:cubicBezTo>
                    <a:pt x="227" y="7"/>
                    <a:pt x="227" y="7"/>
                    <a:pt x="227" y="7"/>
                  </a:cubicBezTo>
                  <a:cubicBezTo>
                    <a:pt x="227" y="9"/>
                    <a:pt x="227" y="9"/>
                    <a:pt x="227" y="9"/>
                  </a:cubicBezTo>
                  <a:cubicBezTo>
                    <a:pt x="228" y="11"/>
                    <a:pt x="228" y="11"/>
                    <a:pt x="228" y="11"/>
                  </a:cubicBezTo>
                  <a:cubicBezTo>
                    <a:pt x="227" y="11"/>
                    <a:pt x="227" y="11"/>
                    <a:pt x="227" y="11"/>
                  </a:cubicBezTo>
                  <a:cubicBezTo>
                    <a:pt x="227" y="11"/>
                    <a:pt x="227" y="11"/>
                    <a:pt x="227" y="11"/>
                  </a:cubicBezTo>
                  <a:cubicBezTo>
                    <a:pt x="227" y="12"/>
                    <a:pt x="227" y="12"/>
                    <a:pt x="227" y="12"/>
                  </a:cubicBezTo>
                  <a:cubicBezTo>
                    <a:pt x="226" y="12"/>
                    <a:pt x="226" y="12"/>
                    <a:pt x="226" y="12"/>
                  </a:cubicBezTo>
                  <a:cubicBezTo>
                    <a:pt x="225" y="13"/>
                    <a:pt x="225" y="13"/>
                    <a:pt x="225" y="13"/>
                  </a:cubicBezTo>
                  <a:cubicBezTo>
                    <a:pt x="225" y="13"/>
                    <a:pt x="225" y="13"/>
                    <a:pt x="225" y="13"/>
                  </a:cubicBezTo>
                  <a:cubicBezTo>
                    <a:pt x="224" y="14"/>
                    <a:pt x="224" y="14"/>
                    <a:pt x="224" y="14"/>
                  </a:cubicBezTo>
                  <a:cubicBezTo>
                    <a:pt x="223" y="14"/>
                    <a:pt x="223" y="14"/>
                    <a:pt x="223" y="14"/>
                  </a:cubicBezTo>
                  <a:cubicBezTo>
                    <a:pt x="223" y="14"/>
                    <a:pt x="223" y="14"/>
                    <a:pt x="223" y="14"/>
                  </a:cubicBezTo>
                  <a:cubicBezTo>
                    <a:pt x="222" y="15"/>
                    <a:pt x="222" y="15"/>
                    <a:pt x="222" y="15"/>
                  </a:cubicBezTo>
                  <a:cubicBezTo>
                    <a:pt x="222" y="16"/>
                    <a:pt x="222" y="16"/>
                    <a:pt x="222" y="16"/>
                  </a:cubicBezTo>
                  <a:cubicBezTo>
                    <a:pt x="221" y="16"/>
                    <a:pt x="221" y="16"/>
                    <a:pt x="221" y="16"/>
                  </a:cubicBezTo>
                  <a:cubicBezTo>
                    <a:pt x="221" y="16"/>
                    <a:pt x="221" y="16"/>
                    <a:pt x="221" y="16"/>
                  </a:cubicBezTo>
                  <a:cubicBezTo>
                    <a:pt x="221" y="15"/>
                    <a:pt x="221" y="15"/>
                    <a:pt x="221" y="15"/>
                  </a:cubicBezTo>
                  <a:cubicBezTo>
                    <a:pt x="221" y="15"/>
                    <a:pt x="221" y="15"/>
                    <a:pt x="221" y="15"/>
                  </a:cubicBezTo>
                  <a:cubicBezTo>
                    <a:pt x="221" y="14"/>
                    <a:pt x="221" y="14"/>
                    <a:pt x="221" y="14"/>
                  </a:cubicBezTo>
                  <a:cubicBezTo>
                    <a:pt x="223" y="13"/>
                    <a:pt x="223" y="13"/>
                    <a:pt x="223" y="13"/>
                  </a:cubicBezTo>
                  <a:cubicBezTo>
                    <a:pt x="225" y="12"/>
                    <a:pt x="225" y="12"/>
                    <a:pt x="225" y="12"/>
                  </a:cubicBezTo>
                  <a:cubicBezTo>
                    <a:pt x="226" y="11"/>
                    <a:pt x="226" y="11"/>
                    <a:pt x="226" y="11"/>
                  </a:cubicBezTo>
                  <a:cubicBezTo>
                    <a:pt x="226" y="10"/>
                    <a:pt x="226" y="10"/>
                    <a:pt x="226" y="10"/>
                  </a:cubicBezTo>
                  <a:cubicBezTo>
                    <a:pt x="226" y="9"/>
                    <a:pt x="226" y="9"/>
                    <a:pt x="226" y="9"/>
                  </a:cubicBezTo>
                  <a:cubicBezTo>
                    <a:pt x="226" y="6"/>
                    <a:pt x="226" y="6"/>
                    <a:pt x="226" y="6"/>
                  </a:cubicBezTo>
                  <a:cubicBezTo>
                    <a:pt x="227" y="4"/>
                    <a:pt x="227" y="4"/>
                    <a:pt x="227" y="4"/>
                  </a:cubicBezTo>
                  <a:cubicBezTo>
                    <a:pt x="228" y="4"/>
                    <a:pt x="228" y="4"/>
                    <a:pt x="228" y="4"/>
                  </a:cubicBezTo>
                  <a:cubicBezTo>
                    <a:pt x="229" y="3"/>
                    <a:pt x="229" y="3"/>
                    <a:pt x="229" y="3"/>
                  </a:cubicBezTo>
                  <a:cubicBezTo>
                    <a:pt x="232" y="1"/>
                    <a:pt x="232" y="1"/>
                    <a:pt x="232" y="1"/>
                  </a:cubicBezTo>
                  <a:cubicBezTo>
                    <a:pt x="233" y="1"/>
                    <a:pt x="233" y="1"/>
                    <a:pt x="233" y="1"/>
                  </a:cubicBezTo>
                  <a:cubicBezTo>
                    <a:pt x="236" y="1"/>
                    <a:pt x="236" y="1"/>
                    <a:pt x="236" y="1"/>
                  </a:cubicBezTo>
                  <a:cubicBezTo>
                    <a:pt x="239" y="0"/>
                    <a:pt x="239" y="0"/>
                    <a:pt x="239" y="0"/>
                  </a:cubicBezTo>
                  <a:cubicBezTo>
                    <a:pt x="244" y="0"/>
                    <a:pt x="244" y="0"/>
                    <a:pt x="244" y="0"/>
                  </a:cubicBezTo>
                  <a:cubicBezTo>
                    <a:pt x="244" y="0"/>
                    <a:pt x="244" y="0"/>
                    <a:pt x="244" y="0"/>
                  </a:cubicBezTo>
                  <a:cubicBezTo>
                    <a:pt x="245" y="1"/>
                    <a:pt x="245" y="1"/>
                    <a:pt x="245" y="1"/>
                  </a:cubicBezTo>
                  <a:cubicBezTo>
                    <a:pt x="245" y="1"/>
                    <a:pt x="245" y="1"/>
                    <a:pt x="245" y="1"/>
                  </a:cubicBezTo>
                  <a:cubicBezTo>
                    <a:pt x="244" y="1"/>
                    <a:pt x="244" y="1"/>
                    <a:pt x="244" y="1"/>
                  </a:cubicBezTo>
                  <a:cubicBezTo>
                    <a:pt x="245" y="2"/>
                    <a:pt x="245" y="2"/>
                    <a:pt x="245" y="2"/>
                  </a:cubicBezTo>
                  <a:cubicBezTo>
                    <a:pt x="244" y="3"/>
                    <a:pt x="244" y="3"/>
                    <a:pt x="244" y="3"/>
                  </a:cubicBezTo>
                  <a:cubicBezTo>
                    <a:pt x="243" y="3"/>
                    <a:pt x="243" y="3"/>
                    <a:pt x="243" y="3"/>
                  </a:cubicBezTo>
                  <a:cubicBezTo>
                    <a:pt x="241" y="4"/>
                    <a:pt x="241" y="4"/>
                    <a:pt x="241" y="4"/>
                  </a:cubicBezTo>
                  <a:cubicBezTo>
                    <a:pt x="240" y="4"/>
                    <a:pt x="240" y="4"/>
                    <a:pt x="240" y="4"/>
                  </a:cubicBezTo>
                  <a:cubicBezTo>
                    <a:pt x="240" y="6"/>
                    <a:pt x="240" y="6"/>
                    <a:pt x="240" y="6"/>
                  </a:cubicBezTo>
                  <a:cubicBezTo>
                    <a:pt x="240" y="9"/>
                    <a:pt x="240" y="9"/>
                    <a:pt x="240" y="9"/>
                  </a:cubicBezTo>
                  <a:cubicBezTo>
                    <a:pt x="241" y="10"/>
                    <a:pt x="241" y="10"/>
                    <a:pt x="241" y="10"/>
                  </a:cubicBezTo>
                  <a:cubicBezTo>
                    <a:pt x="242" y="12"/>
                    <a:pt x="242" y="12"/>
                    <a:pt x="242" y="12"/>
                  </a:cubicBezTo>
                  <a:cubicBezTo>
                    <a:pt x="242" y="12"/>
                    <a:pt x="242" y="12"/>
                    <a:pt x="242" y="12"/>
                  </a:cubicBezTo>
                  <a:cubicBezTo>
                    <a:pt x="244" y="14"/>
                    <a:pt x="244" y="14"/>
                    <a:pt x="244" y="14"/>
                  </a:cubicBezTo>
                  <a:cubicBezTo>
                    <a:pt x="245" y="14"/>
                    <a:pt x="245" y="14"/>
                    <a:pt x="245" y="14"/>
                  </a:cubicBezTo>
                  <a:cubicBezTo>
                    <a:pt x="247" y="14"/>
                    <a:pt x="247" y="14"/>
                    <a:pt x="247" y="14"/>
                  </a:cubicBezTo>
                  <a:cubicBezTo>
                    <a:pt x="248" y="14"/>
                    <a:pt x="248" y="14"/>
                    <a:pt x="248" y="14"/>
                  </a:cubicBezTo>
                  <a:cubicBezTo>
                    <a:pt x="248" y="14"/>
                    <a:pt x="248" y="14"/>
                    <a:pt x="248" y="14"/>
                  </a:cubicBezTo>
                  <a:cubicBezTo>
                    <a:pt x="250" y="14"/>
                    <a:pt x="250" y="14"/>
                    <a:pt x="250" y="14"/>
                  </a:cubicBezTo>
                  <a:cubicBezTo>
                    <a:pt x="250" y="14"/>
                    <a:pt x="250" y="14"/>
                    <a:pt x="250" y="14"/>
                  </a:cubicBezTo>
                  <a:cubicBezTo>
                    <a:pt x="252" y="14"/>
                    <a:pt x="252" y="14"/>
                    <a:pt x="252" y="14"/>
                  </a:cubicBezTo>
                  <a:cubicBezTo>
                    <a:pt x="253" y="13"/>
                    <a:pt x="253" y="13"/>
                    <a:pt x="253" y="13"/>
                  </a:cubicBezTo>
                  <a:cubicBezTo>
                    <a:pt x="255" y="13"/>
                    <a:pt x="255" y="13"/>
                    <a:pt x="255" y="13"/>
                  </a:cubicBezTo>
                  <a:cubicBezTo>
                    <a:pt x="260" y="12"/>
                    <a:pt x="260" y="12"/>
                    <a:pt x="260" y="12"/>
                  </a:cubicBezTo>
                  <a:cubicBezTo>
                    <a:pt x="261" y="12"/>
                    <a:pt x="261" y="12"/>
                    <a:pt x="261" y="12"/>
                  </a:cubicBezTo>
                  <a:cubicBezTo>
                    <a:pt x="262" y="12"/>
                    <a:pt x="262" y="12"/>
                    <a:pt x="262" y="12"/>
                  </a:cubicBezTo>
                  <a:cubicBezTo>
                    <a:pt x="263" y="13"/>
                    <a:pt x="263" y="13"/>
                    <a:pt x="263" y="13"/>
                  </a:cubicBezTo>
                  <a:cubicBezTo>
                    <a:pt x="264" y="14"/>
                    <a:pt x="264" y="14"/>
                    <a:pt x="264" y="14"/>
                  </a:cubicBezTo>
                  <a:cubicBezTo>
                    <a:pt x="266" y="15"/>
                    <a:pt x="266" y="15"/>
                    <a:pt x="266" y="15"/>
                  </a:cubicBezTo>
                  <a:cubicBezTo>
                    <a:pt x="266" y="16"/>
                    <a:pt x="266" y="16"/>
                    <a:pt x="266" y="16"/>
                  </a:cubicBezTo>
                  <a:cubicBezTo>
                    <a:pt x="266" y="18"/>
                    <a:pt x="266" y="18"/>
                    <a:pt x="266" y="18"/>
                  </a:cubicBezTo>
                  <a:cubicBezTo>
                    <a:pt x="266" y="19"/>
                    <a:pt x="266" y="19"/>
                    <a:pt x="266" y="19"/>
                  </a:cubicBezTo>
                  <a:cubicBezTo>
                    <a:pt x="265" y="21"/>
                    <a:pt x="265" y="21"/>
                    <a:pt x="265" y="21"/>
                  </a:cubicBezTo>
                  <a:cubicBezTo>
                    <a:pt x="264" y="21"/>
                    <a:pt x="264" y="21"/>
                    <a:pt x="264" y="21"/>
                  </a:cubicBezTo>
                  <a:cubicBezTo>
                    <a:pt x="263" y="22"/>
                    <a:pt x="263" y="22"/>
                    <a:pt x="263" y="22"/>
                  </a:cubicBezTo>
                  <a:cubicBezTo>
                    <a:pt x="261" y="23"/>
                    <a:pt x="261" y="23"/>
                    <a:pt x="261" y="23"/>
                  </a:cubicBezTo>
                  <a:cubicBezTo>
                    <a:pt x="261" y="23"/>
                    <a:pt x="261" y="23"/>
                    <a:pt x="261" y="23"/>
                  </a:cubicBezTo>
                  <a:cubicBezTo>
                    <a:pt x="260" y="23"/>
                    <a:pt x="260" y="23"/>
                    <a:pt x="260" y="23"/>
                  </a:cubicBezTo>
                  <a:cubicBezTo>
                    <a:pt x="260" y="23"/>
                    <a:pt x="260" y="23"/>
                    <a:pt x="260" y="23"/>
                  </a:cubicBezTo>
                  <a:cubicBezTo>
                    <a:pt x="259" y="25"/>
                    <a:pt x="259" y="25"/>
                    <a:pt x="259" y="25"/>
                  </a:cubicBezTo>
                  <a:cubicBezTo>
                    <a:pt x="257" y="26"/>
                    <a:pt x="257" y="26"/>
                    <a:pt x="257" y="26"/>
                  </a:cubicBezTo>
                  <a:cubicBezTo>
                    <a:pt x="257" y="26"/>
                    <a:pt x="257" y="26"/>
                    <a:pt x="257" y="26"/>
                  </a:cubicBezTo>
                  <a:cubicBezTo>
                    <a:pt x="257" y="26"/>
                    <a:pt x="257" y="26"/>
                    <a:pt x="257" y="26"/>
                  </a:cubicBezTo>
                  <a:cubicBezTo>
                    <a:pt x="256" y="27"/>
                    <a:pt x="256" y="27"/>
                    <a:pt x="256" y="27"/>
                  </a:cubicBezTo>
                  <a:cubicBezTo>
                    <a:pt x="256" y="27"/>
                    <a:pt x="256" y="27"/>
                    <a:pt x="256" y="27"/>
                  </a:cubicBezTo>
                  <a:cubicBezTo>
                    <a:pt x="257" y="31"/>
                    <a:pt x="257" y="31"/>
                    <a:pt x="257" y="31"/>
                  </a:cubicBezTo>
                  <a:cubicBezTo>
                    <a:pt x="258" y="34"/>
                    <a:pt x="258" y="34"/>
                    <a:pt x="258" y="34"/>
                  </a:cubicBezTo>
                  <a:cubicBezTo>
                    <a:pt x="259" y="35"/>
                    <a:pt x="259" y="35"/>
                    <a:pt x="259" y="35"/>
                  </a:cubicBezTo>
                  <a:cubicBezTo>
                    <a:pt x="260" y="36"/>
                    <a:pt x="260" y="36"/>
                    <a:pt x="260" y="36"/>
                  </a:cubicBezTo>
                  <a:cubicBezTo>
                    <a:pt x="260" y="36"/>
                    <a:pt x="260" y="36"/>
                    <a:pt x="260" y="36"/>
                  </a:cubicBezTo>
                  <a:cubicBezTo>
                    <a:pt x="260" y="36"/>
                    <a:pt x="260" y="36"/>
                    <a:pt x="260" y="36"/>
                  </a:cubicBezTo>
                  <a:cubicBezTo>
                    <a:pt x="262" y="36"/>
                    <a:pt x="262" y="36"/>
                    <a:pt x="262" y="36"/>
                  </a:cubicBezTo>
                  <a:cubicBezTo>
                    <a:pt x="262" y="36"/>
                    <a:pt x="262" y="36"/>
                    <a:pt x="262" y="36"/>
                  </a:cubicBezTo>
                  <a:cubicBezTo>
                    <a:pt x="264" y="36"/>
                    <a:pt x="264" y="36"/>
                    <a:pt x="264" y="36"/>
                  </a:cubicBezTo>
                  <a:cubicBezTo>
                    <a:pt x="265" y="36"/>
                    <a:pt x="265" y="36"/>
                    <a:pt x="265" y="36"/>
                  </a:cubicBezTo>
                  <a:cubicBezTo>
                    <a:pt x="266" y="36"/>
                    <a:pt x="266" y="36"/>
                    <a:pt x="266" y="36"/>
                  </a:cubicBezTo>
                  <a:cubicBezTo>
                    <a:pt x="266" y="36"/>
                    <a:pt x="266" y="36"/>
                    <a:pt x="266" y="36"/>
                  </a:cubicBezTo>
                  <a:cubicBezTo>
                    <a:pt x="268" y="39"/>
                    <a:pt x="268" y="39"/>
                    <a:pt x="268" y="39"/>
                  </a:cubicBezTo>
                  <a:cubicBezTo>
                    <a:pt x="269" y="40"/>
                    <a:pt x="269" y="40"/>
                    <a:pt x="269" y="40"/>
                  </a:cubicBezTo>
                  <a:cubicBezTo>
                    <a:pt x="270" y="42"/>
                    <a:pt x="270" y="42"/>
                    <a:pt x="270" y="42"/>
                  </a:cubicBezTo>
                  <a:cubicBezTo>
                    <a:pt x="271" y="43"/>
                    <a:pt x="271" y="43"/>
                    <a:pt x="271" y="43"/>
                  </a:cubicBezTo>
                  <a:cubicBezTo>
                    <a:pt x="273" y="44"/>
                    <a:pt x="273" y="44"/>
                    <a:pt x="273" y="44"/>
                  </a:cubicBezTo>
                  <a:cubicBezTo>
                    <a:pt x="272" y="44"/>
                    <a:pt x="272" y="44"/>
                    <a:pt x="272" y="44"/>
                  </a:cubicBezTo>
                  <a:cubicBezTo>
                    <a:pt x="272" y="44"/>
                    <a:pt x="272" y="44"/>
                    <a:pt x="272" y="44"/>
                  </a:cubicBezTo>
                  <a:cubicBezTo>
                    <a:pt x="271" y="45"/>
                    <a:pt x="271" y="45"/>
                    <a:pt x="271" y="45"/>
                  </a:cubicBezTo>
                  <a:cubicBezTo>
                    <a:pt x="271" y="46"/>
                    <a:pt x="271" y="46"/>
                    <a:pt x="271" y="46"/>
                  </a:cubicBezTo>
                  <a:cubicBezTo>
                    <a:pt x="270" y="47"/>
                    <a:pt x="270" y="47"/>
                    <a:pt x="270" y="47"/>
                  </a:cubicBezTo>
                  <a:cubicBezTo>
                    <a:pt x="269" y="47"/>
                    <a:pt x="269" y="47"/>
                    <a:pt x="269" y="47"/>
                  </a:cubicBezTo>
                  <a:cubicBezTo>
                    <a:pt x="269" y="49"/>
                    <a:pt x="269" y="49"/>
                    <a:pt x="269" y="49"/>
                  </a:cubicBezTo>
                  <a:cubicBezTo>
                    <a:pt x="269" y="51"/>
                    <a:pt x="269" y="51"/>
                    <a:pt x="269" y="51"/>
                  </a:cubicBezTo>
                  <a:cubicBezTo>
                    <a:pt x="270" y="52"/>
                    <a:pt x="270" y="52"/>
                    <a:pt x="270" y="52"/>
                  </a:cubicBezTo>
                  <a:cubicBezTo>
                    <a:pt x="270" y="53"/>
                    <a:pt x="270" y="53"/>
                    <a:pt x="270" y="53"/>
                  </a:cubicBezTo>
                  <a:cubicBezTo>
                    <a:pt x="269" y="53"/>
                    <a:pt x="269" y="53"/>
                    <a:pt x="269" y="53"/>
                  </a:cubicBezTo>
                  <a:cubicBezTo>
                    <a:pt x="269" y="53"/>
                    <a:pt x="269" y="53"/>
                    <a:pt x="269" y="53"/>
                  </a:cubicBezTo>
                  <a:cubicBezTo>
                    <a:pt x="268" y="52"/>
                    <a:pt x="268" y="52"/>
                    <a:pt x="268" y="52"/>
                  </a:cubicBezTo>
                  <a:cubicBezTo>
                    <a:pt x="267" y="52"/>
                    <a:pt x="267" y="52"/>
                    <a:pt x="267" y="52"/>
                  </a:cubicBezTo>
                  <a:cubicBezTo>
                    <a:pt x="267" y="51"/>
                    <a:pt x="267" y="51"/>
                    <a:pt x="267" y="51"/>
                  </a:cubicBezTo>
                  <a:cubicBezTo>
                    <a:pt x="267" y="51"/>
                    <a:pt x="267" y="51"/>
                    <a:pt x="267" y="51"/>
                  </a:cubicBezTo>
                  <a:cubicBezTo>
                    <a:pt x="268" y="52"/>
                    <a:pt x="268" y="52"/>
                    <a:pt x="268" y="52"/>
                  </a:cubicBezTo>
                  <a:cubicBezTo>
                    <a:pt x="268" y="52"/>
                    <a:pt x="268" y="52"/>
                    <a:pt x="268" y="52"/>
                  </a:cubicBezTo>
                  <a:cubicBezTo>
                    <a:pt x="268" y="52"/>
                    <a:pt x="268" y="52"/>
                    <a:pt x="268" y="52"/>
                  </a:cubicBezTo>
                  <a:cubicBezTo>
                    <a:pt x="269" y="51"/>
                    <a:pt x="269" y="51"/>
                    <a:pt x="269" y="51"/>
                  </a:cubicBezTo>
                  <a:cubicBezTo>
                    <a:pt x="268" y="50"/>
                    <a:pt x="268" y="50"/>
                    <a:pt x="268" y="50"/>
                  </a:cubicBezTo>
                  <a:cubicBezTo>
                    <a:pt x="267" y="50"/>
                    <a:pt x="267" y="50"/>
                    <a:pt x="267" y="50"/>
                  </a:cubicBezTo>
                  <a:cubicBezTo>
                    <a:pt x="267" y="50"/>
                    <a:pt x="267" y="50"/>
                    <a:pt x="267" y="50"/>
                  </a:cubicBezTo>
                  <a:cubicBezTo>
                    <a:pt x="265" y="50"/>
                    <a:pt x="265" y="50"/>
                    <a:pt x="265" y="50"/>
                  </a:cubicBezTo>
                  <a:cubicBezTo>
                    <a:pt x="264" y="51"/>
                    <a:pt x="264" y="51"/>
                    <a:pt x="264" y="51"/>
                  </a:cubicBezTo>
                  <a:cubicBezTo>
                    <a:pt x="264" y="51"/>
                    <a:pt x="264" y="51"/>
                    <a:pt x="264" y="51"/>
                  </a:cubicBezTo>
                  <a:cubicBezTo>
                    <a:pt x="263" y="50"/>
                    <a:pt x="263" y="50"/>
                    <a:pt x="263" y="50"/>
                  </a:cubicBezTo>
                  <a:cubicBezTo>
                    <a:pt x="263" y="50"/>
                    <a:pt x="263" y="50"/>
                    <a:pt x="263" y="50"/>
                  </a:cubicBezTo>
                  <a:cubicBezTo>
                    <a:pt x="264" y="49"/>
                    <a:pt x="264" y="49"/>
                    <a:pt x="264" y="49"/>
                  </a:cubicBezTo>
                  <a:cubicBezTo>
                    <a:pt x="265" y="48"/>
                    <a:pt x="265" y="48"/>
                    <a:pt x="265" y="48"/>
                  </a:cubicBezTo>
                  <a:cubicBezTo>
                    <a:pt x="266" y="48"/>
                    <a:pt x="266" y="48"/>
                    <a:pt x="266" y="48"/>
                  </a:cubicBezTo>
                  <a:cubicBezTo>
                    <a:pt x="266" y="48"/>
                    <a:pt x="266" y="48"/>
                    <a:pt x="266" y="48"/>
                  </a:cubicBezTo>
                  <a:cubicBezTo>
                    <a:pt x="267" y="47"/>
                    <a:pt x="267" y="47"/>
                    <a:pt x="267" y="47"/>
                  </a:cubicBezTo>
                  <a:cubicBezTo>
                    <a:pt x="267" y="47"/>
                    <a:pt x="267" y="47"/>
                    <a:pt x="267" y="47"/>
                  </a:cubicBezTo>
                  <a:cubicBezTo>
                    <a:pt x="268" y="46"/>
                    <a:pt x="268" y="46"/>
                    <a:pt x="268" y="46"/>
                  </a:cubicBezTo>
                  <a:cubicBezTo>
                    <a:pt x="268" y="46"/>
                    <a:pt x="268" y="46"/>
                    <a:pt x="268" y="46"/>
                  </a:cubicBezTo>
                  <a:cubicBezTo>
                    <a:pt x="266" y="46"/>
                    <a:pt x="266" y="46"/>
                    <a:pt x="266" y="46"/>
                  </a:cubicBezTo>
                  <a:cubicBezTo>
                    <a:pt x="266" y="45"/>
                    <a:pt x="266" y="45"/>
                    <a:pt x="266" y="45"/>
                  </a:cubicBezTo>
                  <a:cubicBezTo>
                    <a:pt x="265" y="45"/>
                    <a:pt x="265" y="45"/>
                    <a:pt x="265" y="45"/>
                  </a:cubicBezTo>
                  <a:cubicBezTo>
                    <a:pt x="264" y="45"/>
                    <a:pt x="264" y="45"/>
                    <a:pt x="264" y="45"/>
                  </a:cubicBezTo>
                  <a:cubicBezTo>
                    <a:pt x="262" y="47"/>
                    <a:pt x="262" y="47"/>
                    <a:pt x="262" y="47"/>
                  </a:cubicBezTo>
                  <a:cubicBezTo>
                    <a:pt x="260" y="47"/>
                    <a:pt x="260" y="47"/>
                    <a:pt x="260" y="47"/>
                  </a:cubicBezTo>
                  <a:cubicBezTo>
                    <a:pt x="260" y="47"/>
                    <a:pt x="260" y="47"/>
                    <a:pt x="260" y="47"/>
                  </a:cubicBezTo>
                  <a:cubicBezTo>
                    <a:pt x="260" y="47"/>
                    <a:pt x="260" y="47"/>
                    <a:pt x="260" y="47"/>
                  </a:cubicBezTo>
                  <a:cubicBezTo>
                    <a:pt x="262" y="46"/>
                    <a:pt x="262" y="46"/>
                    <a:pt x="262" y="46"/>
                  </a:cubicBezTo>
                  <a:cubicBezTo>
                    <a:pt x="265" y="45"/>
                    <a:pt x="265" y="45"/>
                    <a:pt x="265" y="45"/>
                  </a:cubicBezTo>
                  <a:cubicBezTo>
                    <a:pt x="266" y="44"/>
                    <a:pt x="266" y="44"/>
                    <a:pt x="266" y="44"/>
                  </a:cubicBezTo>
                  <a:cubicBezTo>
                    <a:pt x="266" y="43"/>
                    <a:pt x="266" y="43"/>
                    <a:pt x="266" y="43"/>
                  </a:cubicBezTo>
                  <a:cubicBezTo>
                    <a:pt x="265" y="43"/>
                    <a:pt x="265" y="43"/>
                    <a:pt x="265" y="43"/>
                  </a:cubicBezTo>
                  <a:cubicBezTo>
                    <a:pt x="264" y="43"/>
                    <a:pt x="264" y="43"/>
                    <a:pt x="264" y="43"/>
                  </a:cubicBezTo>
                  <a:cubicBezTo>
                    <a:pt x="263" y="42"/>
                    <a:pt x="263" y="42"/>
                    <a:pt x="263" y="42"/>
                  </a:cubicBezTo>
                  <a:cubicBezTo>
                    <a:pt x="264" y="42"/>
                    <a:pt x="264" y="42"/>
                    <a:pt x="264" y="42"/>
                  </a:cubicBezTo>
                  <a:cubicBezTo>
                    <a:pt x="264" y="41"/>
                    <a:pt x="264" y="41"/>
                    <a:pt x="264" y="41"/>
                  </a:cubicBezTo>
                  <a:cubicBezTo>
                    <a:pt x="264" y="41"/>
                    <a:pt x="264" y="41"/>
                    <a:pt x="264" y="41"/>
                  </a:cubicBezTo>
                  <a:cubicBezTo>
                    <a:pt x="263" y="41"/>
                    <a:pt x="263" y="41"/>
                    <a:pt x="263" y="41"/>
                  </a:cubicBezTo>
                  <a:cubicBezTo>
                    <a:pt x="263" y="43"/>
                    <a:pt x="263" y="43"/>
                    <a:pt x="263" y="43"/>
                  </a:cubicBezTo>
                  <a:cubicBezTo>
                    <a:pt x="262" y="43"/>
                    <a:pt x="262" y="43"/>
                    <a:pt x="262" y="43"/>
                  </a:cubicBezTo>
                  <a:cubicBezTo>
                    <a:pt x="262" y="44"/>
                    <a:pt x="262" y="44"/>
                    <a:pt x="262" y="44"/>
                  </a:cubicBezTo>
                  <a:cubicBezTo>
                    <a:pt x="262" y="44"/>
                    <a:pt x="262" y="44"/>
                    <a:pt x="262" y="44"/>
                  </a:cubicBezTo>
                  <a:cubicBezTo>
                    <a:pt x="262" y="44"/>
                    <a:pt x="262" y="44"/>
                    <a:pt x="262" y="44"/>
                  </a:cubicBezTo>
                  <a:cubicBezTo>
                    <a:pt x="261" y="45"/>
                    <a:pt x="261" y="45"/>
                    <a:pt x="261" y="45"/>
                  </a:cubicBezTo>
                  <a:cubicBezTo>
                    <a:pt x="261" y="45"/>
                    <a:pt x="261" y="45"/>
                    <a:pt x="261" y="45"/>
                  </a:cubicBezTo>
                  <a:cubicBezTo>
                    <a:pt x="260" y="45"/>
                    <a:pt x="260" y="45"/>
                    <a:pt x="260" y="45"/>
                  </a:cubicBezTo>
                  <a:cubicBezTo>
                    <a:pt x="260" y="45"/>
                    <a:pt x="260" y="45"/>
                    <a:pt x="260" y="45"/>
                  </a:cubicBezTo>
                  <a:cubicBezTo>
                    <a:pt x="260" y="44"/>
                    <a:pt x="260" y="44"/>
                    <a:pt x="260" y="44"/>
                  </a:cubicBezTo>
                  <a:cubicBezTo>
                    <a:pt x="259" y="43"/>
                    <a:pt x="259" y="43"/>
                    <a:pt x="259" y="43"/>
                  </a:cubicBezTo>
                  <a:cubicBezTo>
                    <a:pt x="259" y="43"/>
                    <a:pt x="259" y="43"/>
                    <a:pt x="259" y="43"/>
                  </a:cubicBezTo>
                  <a:cubicBezTo>
                    <a:pt x="257" y="42"/>
                    <a:pt x="257" y="42"/>
                    <a:pt x="257" y="42"/>
                  </a:cubicBezTo>
                  <a:cubicBezTo>
                    <a:pt x="256" y="43"/>
                    <a:pt x="256" y="43"/>
                    <a:pt x="256" y="43"/>
                  </a:cubicBezTo>
                  <a:cubicBezTo>
                    <a:pt x="256" y="43"/>
                    <a:pt x="256" y="43"/>
                    <a:pt x="256" y="43"/>
                  </a:cubicBezTo>
                  <a:cubicBezTo>
                    <a:pt x="255" y="44"/>
                    <a:pt x="255" y="44"/>
                    <a:pt x="255" y="44"/>
                  </a:cubicBezTo>
                  <a:cubicBezTo>
                    <a:pt x="254" y="44"/>
                    <a:pt x="254" y="44"/>
                    <a:pt x="254" y="44"/>
                  </a:cubicBezTo>
                  <a:cubicBezTo>
                    <a:pt x="254" y="44"/>
                    <a:pt x="254" y="44"/>
                    <a:pt x="254" y="44"/>
                  </a:cubicBezTo>
                  <a:cubicBezTo>
                    <a:pt x="252" y="44"/>
                    <a:pt x="252" y="44"/>
                    <a:pt x="252" y="44"/>
                  </a:cubicBezTo>
                  <a:cubicBezTo>
                    <a:pt x="251" y="44"/>
                    <a:pt x="251" y="44"/>
                    <a:pt x="251" y="44"/>
                  </a:cubicBezTo>
                  <a:cubicBezTo>
                    <a:pt x="250" y="44"/>
                    <a:pt x="250" y="44"/>
                    <a:pt x="250" y="44"/>
                  </a:cubicBezTo>
                  <a:cubicBezTo>
                    <a:pt x="249" y="45"/>
                    <a:pt x="249" y="45"/>
                    <a:pt x="249" y="45"/>
                  </a:cubicBezTo>
                  <a:cubicBezTo>
                    <a:pt x="248" y="45"/>
                    <a:pt x="248" y="45"/>
                    <a:pt x="248" y="45"/>
                  </a:cubicBezTo>
                  <a:cubicBezTo>
                    <a:pt x="247" y="45"/>
                    <a:pt x="247" y="45"/>
                    <a:pt x="247" y="45"/>
                  </a:cubicBezTo>
                  <a:cubicBezTo>
                    <a:pt x="247" y="45"/>
                    <a:pt x="247" y="45"/>
                    <a:pt x="247" y="45"/>
                  </a:cubicBezTo>
                  <a:cubicBezTo>
                    <a:pt x="246" y="45"/>
                    <a:pt x="246" y="45"/>
                    <a:pt x="246" y="45"/>
                  </a:cubicBezTo>
                  <a:cubicBezTo>
                    <a:pt x="246" y="46"/>
                    <a:pt x="246" y="46"/>
                    <a:pt x="246" y="46"/>
                  </a:cubicBezTo>
                  <a:cubicBezTo>
                    <a:pt x="247" y="46"/>
                    <a:pt x="247" y="46"/>
                    <a:pt x="247" y="46"/>
                  </a:cubicBezTo>
                  <a:cubicBezTo>
                    <a:pt x="247" y="46"/>
                    <a:pt x="247" y="46"/>
                    <a:pt x="247" y="46"/>
                  </a:cubicBezTo>
                  <a:cubicBezTo>
                    <a:pt x="247" y="47"/>
                    <a:pt x="247" y="47"/>
                    <a:pt x="247" y="47"/>
                  </a:cubicBezTo>
                  <a:cubicBezTo>
                    <a:pt x="245" y="47"/>
                    <a:pt x="245" y="47"/>
                    <a:pt x="245" y="47"/>
                  </a:cubicBezTo>
                  <a:cubicBezTo>
                    <a:pt x="244" y="48"/>
                    <a:pt x="244" y="48"/>
                    <a:pt x="244" y="48"/>
                  </a:cubicBezTo>
                  <a:cubicBezTo>
                    <a:pt x="243" y="49"/>
                    <a:pt x="243" y="49"/>
                    <a:pt x="243" y="49"/>
                  </a:cubicBezTo>
                  <a:cubicBezTo>
                    <a:pt x="243" y="50"/>
                    <a:pt x="243" y="50"/>
                    <a:pt x="243" y="50"/>
                  </a:cubicBezTo>
                  <a:cubicBezTo>
                    <a:pt x="243" y="50"/>
                    <a:pt x="243" y="50"/>
                    <a:pt x="243" y="50"/>
                  </a:cubicBezTo>
                  <a:cubicBezTo>
                    <a:pt x="243" y="51"/>
                    <a:pt x="243" y="51"/>
                    <a:pt x="243" y="51"/>
                  </a:cubicBezTo>
                  <a:cubicBezTo>
                    <a:pt x="241" y="53"/>
                    <a:pt x="241" y="53"/>
                    <a:pt x="241" y="53"/>
                  </a:cubicBezTo>
                  <a:cubicBezTo>
                    <a:pt x="240" y="53"/>
                    <a:pt x="240" y="53"/>
                    <a:pt x="240" y="53"/>
                  </a:cubicBezTo>
                  <a:cubicBezTo>
                    <a:pt x="240" y="53"/>
                    <a:pt x="240" y="53"/>
                    <a:pt x="240" y="53"/>
                  </a:cubicBezTo>
                  <a:cubicBezTo>
                    <a:pt x="241" y="52"/>
                    <a:pt x="241" y="52"/>
                    <a:pt x="241" y="52"/>
                  </a:cubicBezTo>
                  <a:cubicBezTo>
                    <a:pt x="241" y="52"/>
                    <a:pt x="241" y="52"/>
                    <a:pt x="241" y="52"/>
                  </a:cubicBezTo>
                  <a:cubicBezTo>
                    <a:pt x="240" y="52"/>
                    <a:pt x="240" y="52"/>
                    <a:pt x="240" y="52"/>
                  </a:cubicBezTo>
                  <a:cubicBezTo>
                    <a:pt x="239" y="52"/>
                    <a:pt x="239" y="52"/>
                    <a:pt x="239" y="52"/>
                  </a:cubicBezTo>
                  <a:cubicBezTo>
                    <a:pt x="239" y="53"/>
                    <a:pt x="239" y="53"/>
                    <a:pt x="239" y="53"/>
                  </a:cubicBezTo>
                  <a:cubicBezTo>
                    <a:pt x="239" y="53"/>
                    <a:pt x="239" y="53"/>
                    <a:pt x="239" y="53"/>
                  </a:cubicBezTo>
                  <a:cubicBezTo>
                    <a:pt x="238" y="53"/>
                    <a:pt x="238" y="53"/>
                    <a:pt x="238" y="53"/>
                  </a:cubicBezTo>
                  <a:cubicBezTo>
                    <a:pt x="237" y="53"/>
                    <a:pt x="237" y="53"/>
                    <a:pt x="237" y="53"/>
                  </a:cubicBezTo>
                  <a:cubicBezTo>
                    <a:pt x="238" y="54"/>
                    <a:pt x="238" y="54"/>
                    <a:pt x="238" y="54"/>
                  </a:cubicBezTo>
                  <a:cubicBezTo>
                    <a:pt x="238" y="56"/>
                    <a:pt x="238" y="56"/>
                    <a:pt x="238" y="56"/>
                  </a:cubicBezTo>
                  <a:cubicBezTo>
                    <a:pt x="238" y="56"/>
                    <a:pt x="238" y="56"/>
                    <a:pt x="238" y="56"/>
                  </a:cubicBezTo>
                  <a:cubicBezTo>
                    <a:pt x="239" y="56"/>
                    <a:pt x="239" y="56"/>
                    <a:pt x="239" y="56"/>
                  </a:cubicBezTo>
                  <a:cubicBezTo>
                    <a:pt x="239" y="55"/>
                    <a:pt x="239" y="55"/>
                    <a:pt x="239" y="55"/>
                  </a:cubicBezTo>
                  <a:cubicBezTo>
                    <a:pt x="238" y="55"/>
                    <a:pt x="238" y="55"/>
                    <a:pt x="238" y="55"/>
                  </a:cubicBezTo>
                  <a:cubicBezTo>
                    <a:pt x="238" y="54"/>
                    <a:pt x="238" y="54"/>
                    <a:pt x="238" y="54"/>
                  </a:cubicBezTo>
                  <a:cubicBezTo>
                    <a:pt x="239" y="54"/>
                    <a:pt x="239" y="54"/>
                    <a:pt x="239" y="54"/>
                  </a:cubicBezTo>
                  <a:cubicBezTo>
                    <a:pt x="239" y="54"/>
                    <a:pt x="239" y="54"/>
                    <a:pt x="239" y="54"/>
                  </a:cubicBezTo>
                  <a:cubicBezTo>
                    <a:pt x="239" y="54"/>
                    <a:pt x="239" y="54"/>
                    <a:pt x="239" y="54"/>
                  </a:cubicBezTo>
                  <a:cubicBezTo>
                    <a:pt x="240" y="55"/>
                    <a:pt x="240" y="55"/>
                    <a:pt x="240" y="55"/>
                  </a:cubicBezTo>
                  <a:cubicBezTo>
                    <a:pt x="241" y="55"/>
                    <a:pt x="241" y="55"/>
                    <a:pt x="241" y="55"/>
                  </a:cubicBezTo>
                  <a:cubicBezTo>
                    <a:pt x="241" y="54"/>
                    <a:pt x="241" y="54"/>
                    <a:pt x="241" y="54"/>
                  </a:cubicBezTo>
                  <a:cubicBezTo>
                    <a:pt x="242" y="54"/>
                    <a:pt x="242" y="54"/>
                    <a:pt x="242" y="54"/>
                  </a:cubicBezTo>
                  <a:cubicBezTo>
                    <a:pt x="243" y="55"/>
                    <a:pt x="243" y="55"/>
                    <a:pt x="243" y="55"/>
                  </a:cubicBezTo>
                  <a:cubicBezTo>
                    <a:pt x="244" y="57"/>
                    <a:pt x="244" y="57"/>
                    <a:pt x="244" y="57"/>
                  </a:cubicBezTo>
                  <a:cubicBezTo>
                    <a:pt x="244" y="58"/>
                    <a:pt x="244" y="58"/>
                    <a:pt x="244" y="58"/>
                  </a:cubicBezTo>
                  <a:cubicBezTo>
                    <a:pt x="243" y="58"/>
                    <a:pt x="243" y="58"/>
                    <a:pt x="243" y="58"/>
                  </a:cubicBezTo>
                  <a:cubicBezTo>
                    <a:pt x="242" y="59"/>
                    <a:pt x="242" y="59"/>
                    <a:pt x="242" y="59"/>
                  </a:cubicBezTo>
                  <a:cubicBezTo>
                    <a:pt x="241" y="60"/>
                    <a:pt x="241" y="60"/>
                    <a:pt x="241" y="60"/>
                  </a:cubicBezTo>
                  <a:cubicBezTo>
                    <a:pt x="241" y="59"/>
                    <a:pt x="241" y="59"/>
                    <a:pt x="241" y="59"/>
                  </a:cubicBezTo>
                  <a:cubicBezTo>
                    <a:pt x="240" y="59"/>
                    <a:pt x="240" y="59"/>
                    <a:pt x="240" y="59"/>
                  </a:cubicBezTo>
                  <a:cubicBezTo>
                    <a:pt x="238" y="58"/>
                    <a:pt x="238" y="58"/>
                    <a:pt x="238" y="58"/>
                  </a:cubicBezTo>
                  <a:cubicBezTo>
                    <a:pt x="237" y="58"/>
                    <a:pt x="237" y="58"/>
                    <a:pt x="237" y="58"/>
                  </a:cubicBezTo>
                  <a:cubicBezTo>
                    <a:pt x="235" y="57"/>
                    <a:pt x="235" y="57"/>
                    <a:pt x="235" y="57"/>
                  </a:cubicBezTo>
                  <a:cubicBezTo>
                    <a:pt x="234" y="57"/>
                    <a:pt x="234" y="57"/>
                    <a:pt x="234" y="57"/>
                  </a:cubicBezTo>
                  <a:cubicBezTo>
                    <a:pt x="234" y="56"/>
                    <a:pt x="234" y="56"/>
                    <a:pt x="234" y="56"/>
                  </a:cubicBezTo>
                  <a:cubicBezTo>
                    <a:pt x="233" y="56"/>
                    <a:pt x="233" y="56"/>
                    <a:pt x="233" y="56"/>
                  </a:cubicBezTo>
                  <a:cubicBezTo>
                    <a:pt x="232" y="56"/>
                    <a:pt x="232" y="56"/>
                    <a:pt x="232" y="56"/>
                  </a:cubicBezTo>
                  <a:cubicBezTo>
                    <a:pt x="232" y="55"/>
                    <a:pt x="232" y="55"/>
                    <a:pt x="232" y="55"/>
                  </a:cubicBezTo>
                  <a:cubicBezTo>
                    <a:pt x="233" y="55"/>
                    <a:pt x="233" y="55"/>
                    <a:pt x="233" y="55"/>
                  </a:cubicBezTo>
                  <a:cubicBezTo>
                    <a:pt x="235" y="56"/>
                    <a:pt x="235" y="56"/>
                    <a:pt x="235" y="56"/>
                  </a:cubicBezTo>
                  <a:cubicBezTo>
                    <a:pt x="235" y="55"/>
                    <a:pt x="235" y="55"/>
                    <a:pt x="235" y="55"/>
                  </a:cubicBezTo>
                  <a:cubicBezTo>
                    <a:pt x="235" y="54"/>
                    <a:pt x="235" y="54"/>
                    <a:pt x="235" y="54"/>
                  </a:cubicBezTo>
                  <a:cubicBezTo>
                    <a:pt x="236" y="53"/>
                    <a:pt x="236" y="53"/>
                    <a:pt x="236" y="53"/>
                  </a:cubicBezTo>
                  <a:cubicBezTo>
                    <a:pt x="236" y="52"/>
                    <a:pt x="236" y="52"/>
                    <a:pt x="236" y="52"/>
                  </a:cubicBezTo>
                  <a:cubicBezTo>
                    <a:pt x="236" y="52"/>
                    <a:pt x="236" y="52"/>
                    <a:pt x="236" y="52"/>
                  </a:cubicBezTo>
                  <a:cubicBezTo>
                    <a:pt x="235" y="53"/>
                    <a:pt x="235" y="53"/>
                    <a:pt x="235" y="53"/>
                  </a:cubicBezTo>
                  <a:cubicBezTo>
                    <a:pt x="234" y="53"/>
                    <a:pt x="234" y="53"/>
                    <a:pt x="234" y="53"/>
                  </a:cubicBezTo>
                  <a:cubicBezTo>
                    <a:pt x="234" y="54"/>
                    <a:pt x="234" y="54"/>
                    <a:pt x="234" y="54"/>
                  </a:cubicBezTo>
                  <a:cubicBezTo>
                    <a:pt x="234" y="54"/>
                    <a:pt x="234" y="54"/>
                    <a:pt x="234" y="54"/>
                  </a:cubicBezTo>
                  <a:cubicBezTo>
                    <a:pt x="234" y="55"/>
                    <a:pt x="234" y="55"/>
                    <a:pt x="234" y="55"/>
                  </a:cubicBezTo>
                  <a:cubicBezTo>
                    <a:pt x="234" y="55"/>
                    <a:pt x="234" y="55"/>
                    <a:pt x="234" y="55"/>
                  </a:cubicBezTo>
                  <a:cubicBezTo>
                    <a:pt x="232" y="54"/>
                    <a:pt x="232" y="54"/>
                    <a:pt x="232" y="54"/>
                  </a:cubicBezTo>
                  <a:cubicBezTo>
                    <a:pt x="230" y="55"/>
                    <a:pt x="230" y="55"/>
                    <a:pt x="230" y="55"/>
                  </a:cubicBezTo>
                  <a:cubicBezTo>
                    <a:pt x="228" y="54"/>
                    <a:pt x="228" y="54"/>
                    <a:pt x="228" y="54"/>
                  </a:cubicBezTo>
                  <a:cubicBezTo>
                    <a:pt x="228" y="54"/>
                    <a:pt x="228" y="54"/>
                    <a:pt x="228" y="54"/>
                  </a:cubicBezTo>
                  <a:cubicBezTo>
                    <a:pt x="227" y="53"/>
                    <a:pt x="227" y="53"/>
                    <a:pt x="227" y="53"/>
                  </a:cubicBezTo>
                  <a:cubicBezTo>
                    <a:pt x="226" y="53"/>
                    <a:pt x="226" y="53"/>
                    <a:pt x="226" y="53"/>
                  </a:cubicBezTo>
                  <a:cubicBezTo>
                    <a:pt x="226" y="52"/>
                    <a:pt x="226" y="52"/>
                    <a:pt x="226" y="52"/>
                  </a:cubicBezTo>
                  <a:cubicBezTo>
                    <a:pt x="226" y="52"/>
                    <a:pt x="226" y="52"/>
                    <a:pt x="226" y="52"/>
                  </a:cubicBezTo>
                  <a:cubicBezTo>
                    <a:pt x="226" y="52"/>
                    <a:pt x="226" y="52"/>
                    <a:pt x="226" y="52"/>
                  </a:cubicBezTo>
                  <a:cubicBezTo>
                    <a:pt x="226" y="53"/>
                    <a:pt x="226" y="53"/>
                    <a:pt x="226" y="53"/>
                  </a:cubicBezTo>
                  <a:cubicBezTo>
                    <a:pt x="226" y="53"/>
                    <a:pt x="226" y="53"/>
                    <a:pt x="226" y="53"/>
                  </a:cubicBezTo>
                  <a:cubicBezTo>
                    <a:pt x="225" y="53"/>
                    <a:pt x="225" y="53"/>
                    <a:pt x="225" y="53"/>
                  </a:cubicBezTo>
                  <a:cubicBezTo>
                    <a:pt x="225" y="53"/>
                    <a:pt x="225" y="53"/>
                    <a:pt x="225" y="53"/>
                  </a:cubicBezTo>
                  <a:cubicBezTo>
                    <a:pt x="224" y="53"/>
                    <a:pt x="224" y="53"/>
                    <a:pt x="224" y="53"/>
                  </a:cubicBezTo>
                  <a:cubicBezTo>
                    <a:pt x="224" y="52"/>
                    <a:pt x="224" y="52"/>
                    <a:pt x="224" y="52"/>
                  </a:cubicBezTo>
                  <a:cubicBezTo>
                    <a:pt x="225" y="51"/>
                    <a:pt x="225" y="51"/>
                    <a:pt x="225" y="51"/>
                  </a:cubicBezTo>
                  <a:cubicBezTo>
                    <a:pt x="224" y="50"/>
                    <a:pt x="224" y="50"/>
                    <a:pt x="224" y="50"/>
                  </a:cubicBezTo>
                  <a:cubicBezTo>
                    <a:pt x="224" y="49"/>
                    <a:pt x="224" y="49"/>
                    <a:pt x="224" y="49"/>
                  </a:cubicBezTo>
                  <a:cubicBezTo>
                    <a:pt x="224" y="50"/>
                    <a:pt x="224" y="50"/>
                    <a:pt x="224" y="50"/>
                  </a:cubicBezTo>
                  <a:cubicBezTo>
                    <a:pt x="223" y="50"/>
                    <a:pt x="223" y="50"/>
                    <a:pt x="223" y="50"/>
                  </a:cubicBezTo>
                  <a:cubicBezTo>
                    <a:pt x="223" y="51"/>
                    <a:pt x="223" y="51"/>
                    <a:pt x="223" y="51"/>
                  </a:cubicBezTo>
                  <a:cubicBezTo>
                    <a:pt x="223" y="51"/>
                    <a:pt x="223" y="51"/>
                    <a:pt x="223" y="51"/>
                  </a:cubicBezTo>
                  <a:cubicBezTo>
                    <a:pt x="222" y="51"/>
                    <a:pt x="222" y="51"/>
                    <a:pt x="222" y="51"/>
                  </a:cubicBezTo>
                  <a:cubicBezTo>
                    <a:pt x="219" y="52"/>
                    <a:pt x="219" y="52"/>
                    <a:pt x="219" y="52"/>
                  </a:cubicBezTo>
                  <a:cubicBezTo>
                    <a:pt x="219" y="51"/>
                    <a:pt x="219" y="51"/>
                    <a:pt x="219" y="51"/>
                  </a:cubicBezTo>
                  <a:cubicBezTo>
                    <a:pt x="219" y="50"/>
                    <a:pt x="219" y="50"/>
                    <a:pt x="219" y="50"/>
                  </a:cubicBezTo>
                  <a:cubicBezTo>
                    <a:pt x="220" y="50"/>
                    <a:pt x="220" y="50"/>
                    <a:pt x="220" y="50"/>
                  </a:cubicBezTo>
                  <a:cubicBezTo>
                    <a:pt x="220" y="50"/>
                    <a:pt x="220" y="50"/>
                    <a:pt x="220" y="50"/>
                  </a:cubicBezTo>
                  <a:cubicBezTo>
                    <a:pt x="220" y="50"/>
                    <a:pt x="220" y="50"/>
                    <a:pt x="220" y="50"/>
                  </a:cubicBezTo>
                  <a:cubicBezTo>
                    <a:pt x="220" y="49"/>
                    <a:pt x="220" y="49"/>
                    <a:pt x="220" y="49"/>
                  </a:cubicBezTo>
                  <a:cubicBezTo>
                    <a:pt x="220" y="49"/>
                    <a:pt x="220" y="49"/>
                    <a:pt x="220" y="49"/>
                  </a:cubicBezTo>
                  <a:cubicBezTo>
                    <a:pt x="221" y="49"/>
                    <a:pt x="221" y="49"/>
                    <a:pt x="221" y="49"/>
                  </a:cubicBezTo>
                  <a:cubicBezTo>
                    <a:pt x="221" y="49"/>
                    <a:pt x="221" y="49"/>
                    <a:pt x="221" y="49"/>
                  </a:cubicBezTo>
                  <a:cubicBezTo>
                    <a:pt x="222" y="49"/>
                    <a:pt x="222" y="49"/>
                    <a:pt x="222" y="49"/>
                  </a:cubicBezTo>
                  <a:cubicBezTo>
                    <a:pt x="223" y="50"/>
                    <a:pt x="223" y="50"/>
                    <a:pt x="223" y="50"/>
                  </a:cubicBezTo>
                  <a:cubicBezTo>
                    <a:pt x="223" y="49"/>
                    <a:pt x="223" y="49"/>
                    <a:pt x="223" y="49"/>
                  </a:cubicBezTo>
                  <a:cubicBezTo>
                    <a:pt x="222" y="48"/>
                    <a:pt x="222" y="48"/>
                    <a:pt x="222" y="48"/>
                  </a:cubicBezTo>
                  <a:cubicBezTo>
                    <a:pt x="222" y="48"/>
                    <a:pt x="222" y="48"/>
                    <a:pt x="222" y="48"/>
                  </a:cubicBezTo>
                  <a:cubicBezTo>
                    <a:pt x="221" y="48"/>
                    <a:pt x="221" y="48"/>
                    <a:pt x="221" y="48"/>
                  </a:cubicBezTo>
                  <a:cubicBezTo>
                    <a:pt x="220" y="47"/>
                    <a:pt x="220" y="47"/>
                    <a:pt x="220" y="47"/>
                  </a:cubicBezTo>
                  <a:cubicBezTo>
                    <a:pt x="219" y="46"/>
                    <a:pt x="219" y="46"/>
                    <a:pt x="219" y="46"/>
                  </a:cubicBezTo>
                  <a:cubicBezTo>
                    <a:pt x="218" y="46"/>
                    <a:pt x="218" y="46"/>
                    <a:pt x="218" y="46"/>
                  </a:cubicBezTo>
                  <a:cubicBezTo>
                    <a:pt x="218" y="46"/>
                    <a:pt x="218" y="46"/>
                    <a:pt x="218" y="46"/>
                  </a:cubicBezTo>
                  <a:cubicBezTo>
                    <a:pt x="218" y="45"/>
                    <a:pt x="218" y="45"/>
                    <a:pt x="218" y="45"/>
                  </a:cubicBezTo>
                  <a:cubicBezTo>
                    <a:pt x="217" y="45"/>
                    <a:pt x="217" y="45"/>
                    <a:pt x="217" y="45"/>
                  </a:cubicBezTo>
                  <a:cubicBezTo>
                    <a:pt x="217" y="44"/>
                    <a:pt x="217" y="44"/>
                    <a:pt x="217" y="44"/>
                  </a:cubicBezTo>
                  <a:cubicBezTo>
                    <a:pt x="218" y="42"/>
                    <a:pt x="218" y="42"/>
                    <a:pt x="218" y="42"/>
                  </a:cubicBezTo>
                  <a:cubicBezTo>
                    <a:pt x="218" y="41"/>
                    <a:pt x="218" y="41"/>
                    <a:pt x="218" y="41"/>
                  </a:cubicBezTo>
                  <a:cubicBezTo>
                    <a:pt x="218" y="40"/>
                    <a:pt x="218" y="40"/>
                    <a:pt x="218" y="40"/>
                  </a:cubicBezTo>
                  <a:cubicBezTo>
                    <a:pt x="219" y="40"/>
                    <a:pt x="219" y="40"/>
                    <a:pt x="219" y="40"/>
                  </a:cubicBezTo>
                  <a:cubicBezTo>
                    <a:pt x="221" y="39"/>
                    <a:pt x="221" y="39"/>
                    <a:pt x="221" y="39"/>
                  </a:cubicBezTo>
                  <a:cubicBezTo>
                    <a:pt x="221" y="40"/>
                    <a:pt x="221" y="40"/>
                    <a:pt x="221" y="40"/>
                  </a:cubicBezTo>
                  <a:cubicBezTo>
                    <a:pt x="222" y="40"/>
                    <a:pt x="222" y="40"/>
                    <a:pt x="222" y="40"/>
                  </a:cubicBezTo>
                  <a:cubicBezTo>
                    <a:pt x="223" y="40"/>
                    <a:pt x="223" y="40"/>
                    <a:pt x="223" y="40"/>
                  </a:cubicBezTo>
                  <a:cubicBezTo>
                    <a:pt x="224" y="39"/>
                    <a:pt x="224" y="39"/>
                    <a:pt x="224" y="39"/>
                  </a:cubicBezTo>
                  <a:cubicBezTo>
                    <a:pt x="224" y="40"/>
                    <a:pt x="224" y="40"/>
                    <a:pt x="224" y="40"/>
                  </a:cubicBezTo>
                  <a:cubicBezTo>
                    <a:pt x="224" y="40"/>
                    <a:pt x="224" y="40"/>
                    <a:pt x="224" y="40"/>
                  </a:cubicBezTo>
                  <a:cubicBezTo>
                    <a:pt x="226" y="40"/>
                    <a:pt x="226" y="40"/>
                    <a:pt x="226" y="40"/>
                  </a:cubicBezTo>
                  <a:cubicBezTo>
                    <a:pt x="226" y="40"/>
                    <a:pt x="226" y="40"/>
                    <a:pt x="226" y="40"/>
                  </a:cubicBezTo>
                  <a:cubicBezTo>
                    <a:pt x="226" y="40"/>
                    <a:pt x="226" y="40"/>
                    <a:pt x="226" y="40"/>
                  </a:cubicBezTo>
                  <a:cubicBezTo>
                    <a:pt x="227" y="40"/>
                    <a:pt x="227" y="40"/>
                    <a:pt x="227" y="40"/>
                  </a:cubicBezTo>
                  <a:cubicBezTo>
                    <a:pt x="228" y="40"/>
                    <a:pt x="228" y="40"/>
                    <a:pt x="228" y="40"/>
                  </a:cubicBezTo>
                  <a:cubicBezTo>
                    <a:pt x="228" y="40"/>
                    <a:pt x="228" y="40"/>
                    <a:pt x="228" y="40"/>
                  </a:cubicBezTo>
                  <a:cubicBezTo>
                    <a:pt x="228" y="40"/>
                    <a:pt x="228" y="40"/>
                    <a:pt x="228" y="40"/>
                  </a:cubicBezTo>
                  <a:cubicBezTo>
                    <a:pt x="228" y="39"/>
                    <a:pt x="228" y="39"/>
                    <a:pt x="228" y="39"/>
                  </a:cubicBezTo>
                  <a:cubicBezTo>
                    <a:pt x="228" y="39"/>
                    <a:pt x="228" y="39"/>
                    <a:pt x="228" y="39"/>
                  </a:cubicBezTo>
                  <a:cubicBezTo>
                    <a:pt x="230" y="39"/>
                    <a:pt x="230" y="39"/>
                    <a:pt x="230" y="39"/>
                  </a:cubicBezTo>
                  <a:cubicBezTo>
                    <a:pt x="229" y="38"/>
                    <a:pt x="229" y="38"/>
                    <a:pt x="229" y="38"/>
                  </a:cubicBezTo>
                  <a:cubicBezTo>
                    <a:pt x="229" y="38"/>
                    <a:pt x="229" y="38"/>
                    <a:pt x="229" y="38"/>
                  </a:cubicBezTo>
                  <a:cubicBezTo>
                    <a:pt x="229" y="38"/>
                    <a:pt x="229" y="38"/>
                    <a:pt x="229" y="38"/>
                  </a:cubicBezTo>
                  <a:cubicBezTo>
                    <a:pt x="228" y="38"/>
                    <a:pt x="228" y="38"/>
                    <a:pt x="228" y="38"/>
                  </a:cubicBezTo>
                  <a:cubicBezTo>
                    <a:pt x="227" y="36"/>
                    <a:pt x="227" y="36"/>
                    <a:pt x="227" y="36"/>
                  </a:cubicBezTo>
                  <a:cubicBezTo>
                    <a:pt x="227" y="36"/>
                    <a:pt x="227" y="36"/>
                    <a:pt x="227" y="36"/>
                  </a:cubicBezTo>
                  <a:cubicBezTo>
                    <a:pt x="227" y="36"/>
                    <a:pt x="227" y="36"/>
                    <a:pt x="227" y="36"/>
                  </a:cubicBezTo>
                  <a:cubicBezTo>
                    <a:pt x="228" y="36"/>
                    <a:pt x="228" y="36"/>
                    <a:pt x="228" y="36"/>
                  </a:cubicBezTo>
                  <a:cubicBezTo>
                    <a:pt x="229" y="36"/>
                    <a:pt x="229" y="36"/>
                    <a:pt x="229" y="36"/>
                  </a:cubicBezTo>
                  <a:cubicBezTo>
                    <a:pt x="229" y="36"/>
                    <a:pt x="229" y="36"/>
                    <a:pt x="229" y="36"/>
                  </a:cubicBezTo>
                  <a:cubicBezTo>
                    <a:pt x="229" y="35"/>
                    <a:pt x="229" y="35"/>
                    <a:pt x="229" y="35"/>
                  </a:cubicBezTo>
                  <a:cubicBezTo>
                    <a:pt x="229" y="35"/>
                    <a:pt x="229" y="35"/>
                    <a:pt x="229" y="35"/>
                  </a:cubicBezTo>
                  <a:cubicBezTo>
                    <a:pt x="228" y="35"/>
                    <a:pt x="228" y="35"/>
                    <a:pt x="228" y="35"/>
                  </a:cubicBezTo>
                  <a:cubicBezTo>
                    <a:pt x="227" y="35"/>
                    <a:pt x="227" y="35"/>
                    <a:pt x="227" y="35"/>
                  </a:cubicBezTo>
                  <a:cubicBezTo>
                    <a:pt x="227" y="35"/>
                    <a:pt x="227" y="35"/>
                    <a:pt x="227" y="35"/>
                  </a:cubicBezTo>
                  <a:cubicBezTo>
                    <a:pt x="226" y="34"/>
                    <a:pt x="226" y="34"/>
                    <a:pt x="226" y="34"/>
                  </a:cubicBezTo>
                  <a:cubicBezTo>
                    <a:pt x="226" y="34"/>
                    <a:pt x="226" y="34"/>
                    <a:pt x="226" y="34"/>
                  </a:cubicBezTo>
                  <a:cubicBezTo>
                    <a:pt x="225" y="32"/>
                    <a:pt x="225" y="32"/>
                    <a:pt x="225" y="32"/>
                  </a:cubicBezTo>
                  <a:cubicBezTo>
                    <a:pt x="225" y="32"/>
                    <a:pt x="225" y="32"/>
                    <a:pt x="225" y="32"/>
                  </a:cubicBezTo>
                  <a:cubicBezTo>
                    <a:pt x="224" y="33"/>
                    <a:pt x="224" y="33"/>
                    <a:pt x="224" y="33"/>
                  </a:cubicBezTo>
                  <a:cubicBezTo>
                    <a:pt x="223" y="33"/>
                    <a:pt x="223" y="33"/>
                    <a:pt x="223" y="33"/>
                  </a:cubicBezTo>
                  <a:cubicBezTo>
                    <a:pt x="222" y="33"/>
                    <a:pt x="222" y="33"/>
                    <a:pt x="222" y="33"/>
                  </a:cubicBezTo>
                  <a:cubicBezTo>
                    <a:pt x="221" y="33"/>
                    <a:pt x="221" y="33"/>
                    <a:pt x="221" y="33"/>
                  </a:cubicBezTo>
                  <a:cubicBezTo>
                    <a:pt x="221" y="33"/>
                    <a:pt x="221" y="33"/>
                    <a:pt x="221" y="33"/>
                  </a:cubicBezTo>
                  <a:cubicBezTo>
                    <a:pt x="220" y="33"/>
                    <a:pt x="220" y="33"/>
                    <a:pt x="220" y="33"/>
                  </a:cubicBezTo>
                  <a:cubicBezTo>
                    <a:pt x="220" y="32"/>
                    <a:pt x="220" y="32"/>
                    <a:pt x="220" y="32"/>
                  </a:cubicBezTo>
                  <a:cubicBezTo>
                    <a:pt x="221" y="31"/>
                    <a:pt x="221" y="31"/>
                    <a:pt x="221" y="31"/>
                  </a:cubicBezTo>
                  <a:cubicBezTo>
                    <a:pt x="221" y="31"/>
                    <a:pt x="221" y="31"/>
                    <a:pt x="221" y="31"/>
                  </a:cubicBezTo>
                  <a:cubicBezTo>
                    <a:pt x="222" y="30"/>
                    <a:pt x="222" y="30"/>
                    <a:pt x="222" y="30"/>
                  </a:cubicBezTo>
                  <a:cubicBezTo>
                    <a:pt x="223" y="29"/>
                    <a:pt x="223" y="29"/>
                    <a:pt x="223" y="29"/>
                  </a:cubicBezTo>
                  <a:cubicBezTo>
                    <a:pt x="224" y="29"/>
                    <a:pt x="224" y="29"/>
                    <a:pt x="224" y="29"/>
                  </a:cubicBezTo>
                  <a:cubicBezTo>
                    <a:pt x="224" y="30"/>
                    <a:pt x="224" y="30"/>
                    <a:pt x="224" y="30"/>
                  </a:cubicBezTo>
                  <a:cubicBezTo>
                    <a:pt x="224" y="30"/>
                    <a:pt x="224" y="30"/>
                    <a:pt x="224" y="30"/>
                  </a:cubicBezTo>
                  <a:cubicBezTo>
                    <a:pt x="225" y="29"/>
                    <a:pt x="225" y="29"/>
                    <a:pt x="225" y="29"/>
                  </a:cubicBezTo>
                  <a:cubicBezTo>
                    <a:pt x="225" y="28"/>
                    <a:pt x="225" y="28"/>
                    <a:pt x="225" y="28"/>
                  </a:cubicBezTo>
                  <a:cubicBezTo>
                    <a:pt x="226" y="28"/>
                    <a:pt x="226" y="28"/>
                    <a:pt x="226" y="28"/>
                  </a:cubicBezTo>
                  <a:cubicBezTo>
                    <a:pt x="227" y="28"/>
                    <a:pt x="227" y="28"/>
                    <a:pt x="227" y="28"/>
                  </a:cubicBezTo>
                  <a:cubicBezTo>
                    <a:pt x="227" y="28"/>
                    <a:pt x="227" y="28"/>
                    <a:pt x="227" y="28"/>
                  </a:cubicBezTo>
                  <a:cubicBezTo>
                    <a:pt x="228" y="28"/>
                    <a:pt x="228" y="28"/>
                    <a:pt x="228" y="28"/>
                  </a:cubicBezTo>
                  <a:cubicBezTo>
                    <a:pt x="229" y="28"/>
                    <a:pt x="229" y="28"/>
                    <a:pt x="229" y="28"/>
                  </a:cubicBezTo>
                  <a:cubicBezTo>
                    <a:pt x="229" y="28"/>
                    <a:pt x="229" y="28"/>
                    <a:pt x="229" y="28"/>
                  </a:cubicBezTo>
                  <a:cubicBezTo>
                    <a:pt x="228" y="27"/>
                    <a:pt x="228" y="27"/>
                    <a:pt x="228" y="27"/>
                  </a:cubicBezTo>
                  <a:cubicBezTo>
                    <a:pt x="227" y="27"/>
                    <a:pt x="227" y="27"/>
                    <a:pt x="227" y="27"/>
                  </a:cubicBezTo>
                  <a:cubicBezTo>
                    <a:pt x="228" y="27"/>
                    <a:pt x="228" y="27"/>
                    <a:pt x="228" y="27"/>
                  </a:cubicBezTo>
                  <a:cubicBezTo>
                    <a:pt x="228" y="27"/>
                    <a:pt x="228" y="27"/>
                    <a:pt x="228" y="27"/>
                  </a:cubicBezTo>
                  <a:cubicBezTo>
                    <a:pt x="229" y="27"/>
                    <a:pt x="229" y="27"/>
                    <a:pt x="229" y="27"/>
                  </a:cubicBezTo>
                  <a:cubicBezTo>
                    <a:pt x="231" y="26"/>
                    <a:pt x="231" y="26"/>
                    <a:pt x="231" y="26"/>
                  </a:cubicBezTo>
                  <a:cubicBezTo>
                    <a:pt x="230" y="26"/>
                    <a:pt x="230" y="26"/>
                    <a:pt x="230" y="26"/>
                  </a:cubicBezTo>
                  <a:cubicBezTo>
                    <a:pt x="229" y="26"/>
                    <a:pt x="229" y="26"/>
                    <a:pt x="229" y="26"/>
                  </a:cubicBezTo>
                  <a:cubicBezTo>
                    <a:pt x="229" y="25"/>
                    <a:pt x="229" y="25"/>
                    <a:pt x="229" y="25"/>
                  </a:cubicBezTo>
                  <a:cubicBezTo>
                    <a:pt x="229" y="25"/>
                    <a:pt x="229" y="25"/>
                    <a:pt x="229" y="25"/>
                  </a:cubicBezTo>
                  <a:cubicBezTo>
                    <a:pt x="228" y="25"/>
                    <a:pt x="228" y="25"/>
                    <a:pt x="228" y="25"/>
                  </a:cubicBezTo>
                  <a:cubicBezTo>
                    <a:pt x="228" y="25"/>
                    <a:pt x="228" y="25"/>
                    <a:pt x="228" y="25"/>
                  </a:cubicBezTo>
                  <a:cubicBezTo>
                    <a:pt x="227" y="25"/>
                    <a:pt x="227" y="25"/>
                    <a:pt x="227" y="25"/>
                  </a:cubicBezTo>
                  <a:cubicBezTo>
                    <a:pt x="227" y="23"/>
                    <a:pt x="227" y="23"/>
                    <a:pt x="227" y="23"/>
                  </a:cubicBezTo>
                  <a:cubicBezTo>
                    <a:pt x="227" y="23"/>
                    <a:pt x="227" y="23"/>
                    <a:pt x="227" y="23"/>
                  </a:cubicBezTo>
                  <a:cubicBezTo>
                    <a:pt x="227" y="22"/>
                    <a:pt x="227" y="22"/>
                    <a:pt x="227" y="22"/>
                  </a:cubicBezTo>
                  <a:cubicBezTo>
                    <a:pt x="226" y="22"/>
                    <a:pt x="226" y="22"/>
                    <a:pt x="226" y="22"/>
                  </a:cubicBezTo>
                  <a:cubicBezTo>
                    <a:pt x="224" y="23"/>
                    <a:pt x="224" y="23"/>
                    <a:pt x="224" y="23"/>
                  </a:cubicBezTo>
                  <a:cubicBezTo>
                    <a:pt x="223" y="22"/>
                    <a:pt x="223" y="22"/>
                    <a:pt x="223" y="22"/>
                  </a:cubicBezTo>
                  <a:cubicBezTo>
                    <a:pt x="222" y="22"/>
                    <a:pt x="222" y="22"/>
                    <a:pt x="222" y="22"/>
                  </a:cubicBezTo>
                  <a:cubicBezTo>
                    <a:pt x="221" y="21"/>
                    <a:pt x="221" y="21"/>
                    <a:pt x="221" y="21"/>
                  </a:cubicBezTo>
                  <a:cubicBezTo>
                    <a:pt x="221" y="19"/>
                    <a:pt x="221" y="19"/>
                    <a:pt x="221" y="19"/>
                  </a:cubicBezTo>
                  <a:cubicBezTo>
                    <a:pt x="220" y="18"/>
                    <a:pt x="220" y="18"/>
                    <a:pt x="220" y="18"/>
                  </a:cubicBezTo>
                  <a:cubicBezTo>
                    <a:pt x="220" y="18"/>
                    <a:pt x="220" y="18"/>
                    <a:pt x="220" y="18"/>
                  </a:cubicBezTo>
                  <a:cubicBezTo>
                    <a:pt x="219" y="18"/>
                    <a:pt x="219" y="18"/>
                    <a:pt x="219" y="18"/>
                  </a:cubicBezTo>
                  <a:cubicBezTo>
                    <a:pt x="219" y="18"/>
                    <a:pt x="219" y="18"/>
                    <a:pt x="219" y="18"/>
                  </a:cubicBezTo>
                  <a:cubicBezTo>
                    <a:pt x="219" y="17"/>
                    <a:pt x="219" y="17"/>
                    <a:pt x="219" y="17"/>
                  </a:cubicBezTo>
                  <a:cubicBezTo>
                    <a:pt x="220" y="17"/>
                    <a:pt x="220" y="17"/>
                    <a:pt x="220" y="17"/>
                  </a:cubicBezTo>
                  <a:cubicBezTo>
                    <a:pt x="221" y="17"/>
                    <a:pt x="221" y="17"/>
                    <a:pt x="221" y="17"/>
                  </a:cubicBezTo>
                  <a:cubicBezTo>
                    <a:pt x="226" y="17"/>
                    <a:pt x="226" y="17"/>
                    <a:pt x="226" y="17"/>
                  </a:cubicBezTo>
                  <a:cubicBezTo>
                    <a:pt x="227" y="16"/>
                    <a:pt x="227" y="16"/>
                    <a:pt x="227" y="16"/>
                  </a:cubicBezTo>
                  <a:cubicBezTo>
                    <a:pt x="228" y="17"/>
                    <a:pt x="228" y="17"/>
                    <a:pt x="228" y="17"/>
                  </a:cubicBezTo>
                  <a:cubicBezTo>
                    <a:pt x="229" y="17"/>
                    <a:pt x="229" y="17"/>
                    <a:pt x="229" y="17"/>
                  </a:cubicBezTo>
                  <a:cubicBezTo>
                    <a:pt x="231" y="18"/>
                    <a:pt x="231" y="18"/>
                    <a:pt x="231" y="18"/>
                  </a:cubicBezTo>
                  <a:cubicBezTo>
                    <a:pt x="232" y="18"/>
                    <a:pt x="232" y="18"/>
                    <a:pt x="232" y="18"/>
                  </a:cubicBezTo>
                  <a:cubicBezTo>
                    <a:pt x="232" y="19"/>
                    <a:pt x="232" y="19"/>
                    <a:pt x="232" y="19"/>
                  </a:cubicBezTo>
                  <a:cubicBezTo>
                    <a:pt x="232" y="20"/>
                    <a:pt x="232" y="20"/>
                    <a:pt x="232" y="20"/>
                  </a:cubicBezTo>
                  <a:cubicBezTo>
                    <a:pt x="233" y="21"/>
                    <a:pt x="233" y="21"/>
                    <a:pt x="233" y="21"/>
                  </a:cubicBezTo>
                  <a:cubicBezTo>
                    <a:pt x="233" y="21"/>
                    <a:pt x="233" y="21"/>
                    <a:pt x="233" y="21"/>
                  </a:cubicBezTo>
                  <a:cubicBezTo>
                    <a:pt x="234" y="20"/>
                    <a:pt x="234" y="20"/>
                    <a:pt x="234" y="20"/>
                  </a:cubicBezTo>
                  <a:cubicBezTo>
                    <a:pt x="234" y="20"/>
                    <a:pt x="234" y="20"/>
                    <a:pt x="234" y="20"/>
                  </a:cubicBezTo>
                  <a:cubicBezTo>
                    <a:pt x="233" y="20"/>
                    <a:pt x="233" y="20"/>
                    <a:pt x="233" y="20"/>
                  </a:cubicBezTo>
                  <a:cubicBezTo>
                    <a:pt x="233" y="18"/>
                    <a:pt x="233" y="18"/>
                    <a:pt x="233" y="18"/>
                  </a:cubicBezTo>
                  <a:cubicBezTo>
                    <a:pt x="233" y="18"/>
                    <a:pt x="233" y="18"/>
                    <a:pt x="233" y="18"/>
                  </a:cubicBezTo>
                  <a:cubicBezTo>
                    <a:pt x="233" y="17"/>
                    <a:pt x="233" y="17"/>
                    <a:pt x="233" y="17"/>
                  </a:cubicBezTo>
                  <a:cubicBezTo>
                    <a:pt x="234" y="15"/>
                    <a:pt x="234" y="15"/>
                    <a:pt x="234" y="15"/>
                  </a:cubicBezTo>
                  <a:cubicBezTo>
                    <a:pt x="235" y="15"/>
                    <a:pt x="235" y="15"/>
                    <a:pt x="235" y="15"/>
                  </a:cubicBezTo>
                  <a:cubicBezTo>
                    <a:pt x="236" y="14"/>
                    <a:pt x="236" y="14"/>
                    <a:pt x="236" y="14"/>
                  </a:cubicBezTo>
                  <a:cubicBezTo>
                    <a:pt x="238" y="13"/>
                    <a:pt x="238" y="13"/>
                    <a:pt x="238" y="13"/>
                  </a:cubicBezTo>
                  <a:cubicBezTo>
                    <a:pt x="239" y="13"/>
                    <a:pt x="239" y="13"/>
                    <a:pt x="239" y="13"/>
                  </a:cubicBezTo>
                  <a:cubicBezTo>
                    <a:pt x="239" y="13"/>
                    <a:pt x="239" y="13"/>
                    <a:pt x="239" y="13"/>
                  </a:cubicBezTo>
                  <a:cubicBezTo>
                    <a:pt x="238" y="15"/>
                    <a:pt x="238" y="15"/>
                    <a:pt x="238" y="15"/>
                  </a:cubicBezTo>
                  <a:cubicBezTo>
                    <a:pt x="238" y="16"/>
                    <a:pt x="238" y="16"/>
                    <a:pt x="238" y="16"/>
                  </a:cubicBezTo>
                  <a:cubicBezTo>
                    <a:pt x="238" y="17"/>
                    <a:pt x="238" y="17"/>
                    <a:pt x="238" y="17"/>
                  </a:cubicBezTo>
                  <a:cubicBezTo>
                    <a:pt x="238" y="17"/>
                    <a:pt x="238" y="17"/>
                    <a:pt x="238" y="17"/>
                  </a:cubicBezTo>
                  <a:cubicBezTo>
                    <a:pt x="237" y="17"/>
                    <a:pt x="237" y="17"/>
                    <a:pt x="237" y="17"/>
                  </a:cubicBezTo>
                  <a:cubicBezTo>
                    <a:pt x="236" y="17"/>
                    <a:pt x="236" y="17"/>
                    <a:pt x="236" y="17"/>
                  </a:cubicBezTo>
                  <a:cubicBezTo>
                    <a:pt x="238" y="18"/>
                    <a:pt x="238" y="18"/>
                    <a:pt x="238" y="18"/>
                  </a:cubicBezTo>
                  <a:cubicBezTo>
                    <a:pt x="238" y="18"/>
                    <a:pt x="238" y="18"/>
                    <a:pt x="238" y="18"/>
                  </a:cubicBezTo>
                  <a:cubicBezTo>
                    <a:pt x="237" y="20"/>
                    <a:pt x="237" y="20"/>
                    <a:pt x="237" y="20"/>
                  </a:cubicBezTo>
                  <a:cubicBezTo>
                    <a:pt x="237" y="21"/>
                    <a:pt x="237" y="21"/>
                    <a:pt x="237" y="21"/>
                  </a:cubicBezTo>
                  <a:cubicBezTo>
                    <a:pt x="238" y="20"/>
                    <a:pt x="238" y="20"/>
                    <a:pt x="238" y="20"/>
                  </a:cubicBezTo>
                  <a:cubicBezTo>
                    <a:pt x="240" y="21"/>
                    <a:pt x="240" y="21"/>
                    <a:pt x="240" y="21"/>
                  </a:cubicBezTo>
                  <a:cubicBezTo>
                    <a:pt x="240" y="20"/>
                    <a:pt x="240" y="20"/>
                    <a:pt x="240" y="20"/>
                  </a:cubicBezTo>
                  <a:cubicBezTo>
                    <a:pt x="241" y="19"/>
                    <a:pt x="241" y="19"/>
                    <a:pt x="241" y="19"/>
                  </a:cubicBezTo>
                  <a:cubicBezTo>
                    <a:pt x="241" y="19"/>
                    <a:pt x="241" y="19"/>
                    <a:pt x="241" y="19"/>
                  </a:cubicBezTo>
                  <a:cubicBezTo>
                    <a:pt x="241" y="18"/>
                    <a:pt x="241" y="18"/>
                    <a:pt x="241" y="18"/>
                  </a:cubicBezTo>
                  <a:cubicBezTo>
                    <a:pt x="240" y="18"/>
                    <a:pt x="240" y="18"/>
                    <a:pt x="240" y="18"/>
                  </a:cubicBezTo>
                  <a:cubicBezTo>
                    <a:pt x="240" y="18"/>
                    <a:pt x="240" y="18"/>
                    <a:pt x="240" y="18"/>
                  </a:cubicBezTo>
                  <a:cubicBezTo>
                    <a:pt x="238" y="17"/>
                    <a:pt x="238" y="17"/>
                    <a:pt x="238" y="17"/>
                  </a:cubicBezTo>
                  <a:cubicBezTo>
                    <a:pt x="238" y="17"/>
                    <a:pt x="238" y="17"/>
                    <a:pt x="238" y="17"/>
                  </a:cubicBezTo>
                  <a:cubicBezTo>
                    <a:pt x="238" y="17"/>
                    <a:pt x="238" y="17"/>
                    <a:pt x="238" y="17"/>
                  </a:cubicBezTo>
                  <a:cubicBezTo>
                    <a:pt x="239" y="16"/>
                    <a:pt x="239" y="16"/>
                    <a:pt x="239" y="16"/>
                  </a:cubicBezTo>
                  <a:cubicBezTo>
                    <a:pt x="240" y="16"/>
                    <a:pt x="240" y="16"/>
                    <a:pt x="240" y="16"/>
                  </a:cubicBezTo>
                  <a:cubicBezTo>
                    <a:pt x="240" y="16"/>
                    <a:pt x="240" y="16"/>
                    <a:pt x="240" y="16"/>
                  </a:cubicBezTo>
                  <a:cubicBezTo>
                    <a:pt x="240" y="17"/>
                    <a:pt x="240" y="17"/>
                    <a:pt x="240" y="17"/>
                  </a:cubicBezTo>
                  <a:cubicBezTo>
                    <a:pt x="241" y="18"/>
                    <a:pt x="241" y="18"/>
                    <a:pt x="241" y="18"/>
                  </a:cubicBezTo>
                  <a:cubicBezTo>
                    <a:pt x="241" y="18"/>
                    <a:pt x="241" y="18"/>
                    <a:pt x="241" y="18"/>
                  </a:cubicBezTo>
                  <a:cubicBezTo>
                    <a:pt x="242" y="19"/>
                    <a:pt x="242" y="19"/>
                    <a:pt x="242" y="19"/>
                  </a:cubicBezTo>
                  <a:cubicBezTo>
                    <a:pt x="243" y="21"/>
                    <a:pt x="243" y="21"/>
                    <a:pt x="243" y="21"/>
                  </a:cubicBezTo>
                  <a:cubicBezTo>
                    <a:pt x="243" y="21"/>
                    <a:pt x="243" y="21"/>
                    <a:pt x="243" y="21"/>
                  </a:cubicBezTo>
                  <a:cubicBezTo>
                    <a:pt x="242" y="22"/>
                    <a:pt x="242" y="22"/>
                    <a:pt x="242" y="22"/>
                  </a:cubicBezTo>
                  <a:cubicBezTo>
                    <a:pt x="242" y="22"/>
                    <a:pt x="242" y="22"/>
                    <a:pt x="242" y="22"/>
                  </a:cubicBezTo>
                  <a:cubicBezTo>
                    <a:pt x="243" y="23"/>
                    <a:pt x="243" y="23"/>
                    <a:pt x="243" y="23"/>
                  </a:cubicBezTo>
                  <a:cubicBezTo>
                    <a:pt x="243" y="23"/>
                    <a:pt x="243" y="23"/>
                    <a:pt x="243" y="23"/>
                  </a:cubicBezTo>
                  <a:cubicBezTo>
                    <a:pt x="243" y="24"/>
                    <a:pt x="243" y="24"/>
                    <a:pt x="243" y="24"/>
                  </a:cubicBezTo>
                  <a:cubicBezTo>
                    <a:pt x="243" y="24"/>
                    <a:pt x="243" y="24"/>
                    <a:pt x="243" y="24"/>
                  </a:cubicBezTo>
                  <a:cubicBezTo>
                    <a:pt x="245" y="25"/>
                    <a:pt x="245" y="25"/>
                    <a:pt x="245" y="25"/>
                  </a:cubicBezTo>
                  <a:cubicBezTo>
                    <a:pt x="245" y="25"/>
                    <a:pt x="245" y="25"/>
                    <a:pt x="245" y="25"/>
                  </a:cubicBezTo>
                  <a:cubicBezTo>
                    <a:pt x="246" y="26"/>
                    <a:pt x="246" y="26"/>
                    <a:pt x="246" y="26"/>
                  </a:cubicBezTo>
                  <a:cubicBezTo>
                    <a:pt x="246" y="27"/>
                    <a:pt x="246" y="27"/>
                    <a:pt x="246" y="27"/>
                  </a:cubicBezTo>
                  <a:cubicBezTo>
                    <a:pt x="246" y="27"/>
                    <a:pt x="246" y="27"/>
                    <a:pt x="246" y="27"/>
                  </a:cubicBezTo>
                  <a:cubicBezTo>
                    <a:pt x="247" y="26"/>
                    <a:pt x="247" y="26"/>
                    <a:pt x="247" y="26"/>
                  </a:cubicBezTo>
                  <a:cubicBezTo>
                    <a:pt x="248" y="25"/>
                    <a:pt x="248" y="25"/>
                    <a:pt x="248" y="25"/>
                  </a:cubicBezTo>
                  <a:cubicBezTo>
                    <a:pt x="249" y="25"/>
                    <a:pt x="249" y="25"/>
                    <a:pt x="249" y="25"/>
                  </a:cubicBezTo>
                  <a:lnTo>
                    <a:pt x="250" y="26"/>
                  </a:lnTo>
                  <a:close/>
                  <a:moveTo>
                    <a:pt x="220" y="13"/>
                  </a:moveTo>
                  <a:cubicBezTo>
                    <a:pt x="220" y="12"/>
                    <a:pt x="220" y="12"/>
                    <a:pt x="220" y="12"/>
                  </a:cubicBezTo>
                  <a:cubicBezTo>
                    <a:pt x="220" y="14"/>
                    <a:pt x="220" y="14"/>
                    <a:pt x="220" y="14"/>
                  </a:cubicBezTo>
                  <a:cubicBezTo>
                    <a:pt x="219" y="14"/>
                    <a:pt x="219" y="14"/>
                    <a:pt x="219" y="14"/>
                  </a:cubicBezTo>
                  <a:cubicBezTo>
                    <a:pt x="219" y="12"/>
                    <a:pt x="219" y="12"/>
                    <a:pt x="219" y="12"/>
                  </a:cubicBezTo>
                  <a:cubicBezTo>
                    <a:pt x="219" y="11"/>
                    <a:pt x="219" y="11"/>
                    <a:pt x="219" y="11"/>
                  </a:cubicBezTo>
                  <a:cubicBezTo>
                    <a:pt x="219" y="11"/>
                    <a:pt x="219" y="11"/>
                    <a:pt x="219" y="11"/>
                  </a:cubicBezTo>
                  <a:cubicBezTo>
                    <a:pt x="218" y="12"/>
                    <a:pt x="218" y="12"/>
                    <a:pt x="218" y="12"/>
                  </a:cubicBezTo>
                  <a:cubicBezTo>
                    <a:pt x="216" y="13"/>
                    <a:pt x="216" y="13"/>
                    <a:pt x="216" y="13"/>
                  </a:cubicBezTo>
                  <a:cubicBezTo>
                    <a:pt x="217" y="14"/>
                    <a:pt x="217" y="14"/>
                    <a:pt x="217" y="14"/>
                  </a:cubicBezTo>
                  <a:cubicBezTo>
                    <a:pt x="216" y="14"/>
                    <a:pt x="216" y="14"/>
                    <a:pt x="216" y="14"/>
                  </a:cubicBezTo>
                  <a:cubicBezTo>
                    <a:pt x="217" y="15"/>
                    <a:pt x="217" y="15"/>
                    <a:pt x="217" y="15"/>
                  </a:cubicBezTo>
                  <a:cubicBezTo>
                    <a:pt x="217" y="16"/>
                    <a:pt x="217" y="16"/>
                    <a:pt x="217" y="16"/>
                  </a:cubicBezTo>
                  <a:cubicBezTo>
                    <a:pt x="217" y="17"/>
                    <a:pt x="217" y="17"/>
                    <a:pt x="217" y="17"/>
                  </a:cubicBezTo>
                  <a:cubicBezTo>
                    <a:pt x="217" y="18"/>
                    <a:pt x="217" y="18"/>
                    <a:pt x="217" y="18"/>
                  </a:cubicBezTo>
                  <a:cubicBezTo>
                    <a:pt x="217" y="19"/>
                    <a:pt x="217" y="19"/>
                    <a:pt x="217" y="19"/>
                  </a:cubicBezTo>
                  <a:cubicBezTo>
                    <a:pt x="216" y="19"/>
                    <a:pt x="216" y="19"/>
                    <a:pt x="216" y="19"/>
                  </a:cubicBezTo>
                  <a:cubicBezTo>
                    <a:pt x="216" y="19"/>
                    <a:pt x="216" y="19"/>
                    <a:pt x="216" y="19"/>
                  </a:cubicBezTo>
                  <a:cubicBezTo>
                    <a:pt x="216" y="19"/>
                    <a:pt x="216" y="19"/>
                    <a:pt x="216" y="19"/>
                  </a:cubicBezTo>
                  <a:cubicBezTo>
                    <a:pt x="215" y="20"/>
                    <a:pt x="215" y="20"/>
                    <a:pt x="215" y="20"/>
                  </a:cubicBezTo>
                  <a:cubicBezTo>
                    <a:pt x="215" y="21"/>
                    <a:pt x="215" y="21"/>
                    <a:pt x="215" y="21"/>
                  </a:cubicBezTo>
                  <a:cubicBezTo>
                    <a:pt x="214" y="21"/>
                    <a:pt x="214" y="21"/>
                    <a:pt x="214" y="21"/>
                  </a:cubicBezTo>
                  <a:cubicBezTo>
                    <a:pt x="214" y="22"/>
                    <a:pt x="214" y="22"/>
                    <a:pt x="214" y="22"/>
                  </a:cubicBezTo>
                  <a:cubicBezTo>
                    <a:pt x="214" y="22"/>
                    <a:pt x="214" y="22"/>
                    <a:pt x="214" y="22"/>
                  </a:cubicBezTo>
                  <a:cubicBezTo>
                    <a:pt x="214" y="23"/>
                    <a:pt x="214" y="23"/>
                    <a:pt x="214" y="23"/>
                  </a:cubicBezTo>
                  <a:cubicBezTo>
                    <a:pt x="213" y="23"/>
                    <a:pt x="213" y="23"/>
                    <a:pt x="213" y="23"/>
                  </a:cubicBezTo>
                  <a:cubicBezTo>
                    <a:pt x="214" y="25"/>
                    <a:pt x="214" y="25"/>
                    <a:pt x="214" y="25"/>
                  </a:cubicBezTo>
                  <a:cubicBezTo>
                    <a:pt x="213" y="27"/>
                    <a:pt x="213" y="27"/>
                    <a:pt x="213" y="27"/>
                  </a:cubicBezTo>
                  <a:cubicBezTo>
                    <a:pt x="213" y="27"/>
                    <a:pt x="213" y="27"/>
                    <a:pt x="213" y="27"/>
                  </a:cubicBezTo>
                  <a:cubicBezTo>
                    <a:pt x="213" y="28"/>
                    <a:pt x="213" y="28"/>
                    <a:pt x="213" y="28"/>
                  </a:cubicBezTo>
                  <a:cubicBezTo>
                    <a:pt x="213" y="28"/>
                    <a:pt x="213" y="28"/>
                    <a:pt x="213" y="28"/>
                  </a:cubicBezTo>
                  <a:cubicBezTo>
                    <a:pt x="213" y="28"/>
                    <a:pt x="213" y="28"/>
                    <a:pt x="213" y="28"/>
                  </a:cubicBezTo>
                  <a:cubicBezTo>
                    <a:pt x="212" y="28"/>
                    <a:pt x="212" y="28"/>
                    <a:pt x="212" y="28"/>
                  </a:cubicBezTo>
                  <a:cubicBezTo>
                    <a:pt x="212" y="27"/>
                    <a:pt x="212" y="27"/>
                    <a:pt x="212" y="27"/>
                  </a:cubicBezTo>
                  <a:cubicBezTo>
                    <a:pt x="212" y="26"/>
                    <a:pt x="212" y="26"/>
                    <a:pt x="212" y="26"/>
                  </a:cubicBezTo>
                  <a:cubicBezTo>
                    <a:pt x="213" y="23"/>
                    <a:pt x="213" y="23"/>
                    <a:pt x="213" y="23"/>
                  </a:cubicBezTo>
                  <a:cubicBezTo>
                    <a:pt x="213" y="23"/>
                    <a:pt x="213" y="23"/>
                    <a:pt x="213" y="23"/>
                  </a:cubicBezTo>
                  <a:cubicBezTo>
                    <a:pt x="214" y="20"/>
                    <a:pt x="214" y="20"/>
                    <a:pt x="214" y="20"/>
                  </a:cubicBezTo>
                  <a:cubicBezTo>
                    <a:pt x="215" y="18"/>
                    <a:pt x="215" y="18"/>
                    <a:pt x="215" y="18"/>
                  </a:cubicBezTo>
                  <a:cubicBezTo>
                    <a:pt x="215" y="17"/>
                    <a:pt x="215" y="17"/>
                    <a:pt x="215" y="17"/>
                  </a:cubicBezTo>
                  <a:cubicBezTo>
                    <a:pt x="216" y="15"/>
                    <a:pt x="216" y="15"/>
                    <a:pt x="216" y="15"/>
                  </a:cubicBezTo>
                  <a:cubicBezTo>
                    <a:pt x="216" y="12"/>
                    <a:pt x="216" y="12"/>
                    <a:pt x="216" y="12"/>
                  </a:cubicBezTo>
                  <a:cubicBezTo>
                    <a:pt x="215" y="12"/>
                    <a:pt x="215" y="12"/>
                    <a:pt x="215" y="12"/>
                  </a:cubicBezTo>
                  <a:cubicBezTo>
                    <a:pt x="217" y="10"/>
                    <a:pt x="217" y="10"/>
                    <a:pt x="217" y="10"/>
                  </a:cubicBezTo>
                  <a:cubicBezTo>
                    <a:pt x="218" y="10"/>
                    <a:pt x="218" y="10"/>
                    <a:pt x="218" y="10"/>
                  </a:cubicBezTo>
                  <a:cubicBezTo>
                    <a:pt x="219" y="10"/>
                    <a:pt x="219" y="10"/>
                    <a:pt x="219" y="10"/>
                  </a:cubicBezTo>
                  <a:cubicBezTo>
                    <a:pt x="219" y="10"/>
                    <a:pt x="219" y="10"/>
                    <a:pt x="219" y="10"/>
                  </a:cubicBezTo>
                  <a:cubicBezTo>
                    <a:pt x="220" y="10"/>
                    <a:pt x="220" y="10"/>
                    <a:pt x="220" y="10"/>
                  </a:cubicBezTo>
                  <a:lnTo>
                    <a:pt x="220" y="13"/>
                  </a:lnTo>
                  <a:close/>
                  <a:moveTo>
                    <a:pt x="217" y="30"/>
                  </a:moveTo>
                  <a:cubicBezTo>
                    <a:pt x="218" y="27"/>
                    <a:pt x="218" y="27"/>
                    <a:pt x="218" y="27"/>
                  </a:cubicBezTo>
                  <a:cubicBezTo>
                    <a:pt x="220" y="25"/>
                    <a:pt x="220" y="25"/>
                    <a:pt x="220" y="25"/>
                  </a:cubicBezTo>
                  <a:cubicBezTo>
                    <a:pt x="223" y="24"/>
                    <a:pt x="223" y="24"/>
                    <a:pt x="223" y="24"/>
                  </a:cubicBezTo>
                  <a:cubicBezTo>
                    <a:pt x="224" y="24"/>
                    <a:pt x="224" y="24"/>
                    <a:pt x="224" y="24"/>
                  </a:cubicBezTo>
                  <a:cubicBezTo>
                    <a:pt x="224" y="24"/>
                    <a:pt x="224" y="24"/>
                    <a:pt x="224" y="24"/>
                  </a:cubicBezTo>
                  <a:cubicBezTo>
                    <a:pt x="224" y="25"/>
                    <a:pt x="224" y="25"/>
                    <a:pt x="224" y="25"/>
                  </a:cubicBezTo>
                  <a:cubicBezTo>
                    <a:pt x="225" y="25"/>
                    <a:pt x="225" y="25"/>
                    <a:pt x="225" y="25"/>
                  </a:cubicBezTo>
                  <a:cubicBezTo>
                    <a:pt x="227" y="25"/>
                    <a:pt x="227" y="25"/>
                    <a:pt x="227" y="25"/>
                  </a:cubicBezTo>
                  <a:cubicBezTo>
                    <a:pt x="227" y="25"/>
                    <a:pt x="227" y="25"/>
                    <a:pt x="227" y="25"/>
                  </a:cubicBezTo>
                  <a:cubicBezTo>
                    <a:pt x="226" y="26"/>
                    <a:pt x="226" y="26"/>
                    <a:pt x="226" y="26"/>
                  </a:cubicBezTo>
                  <a:cubicBezTo>
                    <a:pt x="227" y="27"/>
                    <a:pt x="227" y="27"/>
                    <a:pt x="227" y="27"/>
                  </a:cubicBezTo>
                  <a:cubicBezTo>
                    <a:pt x="226" y="28"/>
                    <a:pt x="226" y="28"/>
                    <a:pt x="226" y="28"/>
                  </a:cubicBezTo>
                  <a:cubicBezTo>
                    <a:pt x="226" y="28"/>
                    <a:pt x="226" y="28"/>
                    <a:pt x="226" y="28"/>
                  </a:cubicBezTo>
                  <a:cubicBezTo>
                    <a:pt x="226" y="27"/>
                    <a:pt x="226" y="27"/>
                    <a:pt x="226" y="27"/>
                  </a:cubicBezTo>
                  <a:cubicBezTo>
                    <a:pt x="224" y="27"/>
                    <a:pt x="224" y="27"/>
                    <a:pt x="224" y="27"/>
                  </a:cubicBezTo>
                  <a:cubicBezTo>
                    <a:pt x="220" y="30"/>
                    <a:pt x="220" y="30"/>
                    <a:pt x="220" y="30"/>
                  </a:cubicBezTo>
                  <a:cubicBezTo>
                    <a:pt x="219" y="31"/>
                    <a:pt x="219" y="31"/>
                    <a:pt x="219" y="31"/>
                  </a:cubicBezTo>
                  <a:cubicBezTo>
                    <a:pt x="218" y="31"/>
                    <a:pt x="218" y="31"/>
                    <a:pt x="218" y="31"/>
                  </a:cubicBezTo>
                  <a:lnTo>
                    <a:pt x="217" y="30"/>
                  </a:lnTo>
                  <a:close/>
                  <a:moveTo>
                    <a:pt x="205" y="32"/>
                  </a:moveTo>
                  <a:cubicBezTo>
                    <a:pt x="205" y="31"/>
                    <a:pt x="205" y="31"/>
                    <a:pt x="205" y="31"/>
                  </a:cubicBezTo>
                  <a:cubicBezTo>
                    <a:pt x="205" y="31"/>
                    <a:pt x="205" y="31"/>
                    <a:pt x="205" y="31"/>
                  </a:cubicBezTo>
                  <a:cubicBezTo>
                    <a:pt x="207" y="31"/>
                    <a:pt x="207" y="31"/>
                    <a:pt x="207" y="31"/>
                  </a:cubicBezTo>
                  <a:cubicBezTo>
                    <a:pt x="207" y="30"/>
                    <a:pt x="207" y="30"/>
                    <a:pt x="207" y="30"/>
                  </a:cubicBezTo>
                  <a:cubicBezTo>
                    <a:pt x="210" y="30"/>
                    <a:pt x="210" y="30"/>
                    <a:pt x="210" y="30"/>
                  </a:cubicBezTo>
                  <a:cubicBezTo>
                    <a:pt x="211" y="30"/>
                    <a:pt x="211" y="30"/>
                    <a:pt x="211" y="30"/>
                  </a:cubicBezTo>
                  <a:cubicBezTo>
                    <a:pt x="211" y="29"/>
                    <a:pt x="211" y="29"/>
                    <a:pt x="211" y="29"/>
                  </a:cubicBezTo>
                  <a:cubicBezTo>
                    <a:pt x="211" y="28"/>
                    <a:pt x="211" y="28"/>
                    <a:pt x="211" y="28"/>
                  </a:cubicBezTo>
                  <a:cubicBezTo>
                    <a:pt x="212" y="29"/>
                    <a:pt x="212" y="29"/>
                    <a:pt x="212" y="29"/>
                  </a:cubicBezTo>
                  <a:cubicBezTo>
                    <a:pt x="212" y="29"/>
                    <a:pt x="212" y="29"/>
                    <a:pt x="212" y="29"/>
                  </a:cubicBezTo>
                  <a:cubicBezTo>
                    <a:pt x="212" y="29"/>
                    <a:pt x="212" y="29"/>
                    <a:pt x="212" y="29"/>
                  </a:cubicBezTo>
                  <a:cubicBezTo>
                    <a:pt x="210" y="31"/>
                    <a:pt x="210" y="31"/>
                    <a:pt x="210" y="31"/>
                  </a:cubicBezTo>
                  <a:cubicBezTo>
                    <a:pt x="210" y="31"/>
                    <a:pt x="210" y="31"/>
                    <a:pt x="210" y="31"/>
                  </a:cubicBezTo>
                  <a:cubicBezTo>
                    <a:pt x="210" y="31"/>
                    <a:pt x="210" y="31"/>
                    <a:pt x="210" y="31"/>
                  </a:cubicBezTo>
                  <a:cubicBezTo>
                    <a:pt x="209" y="31"/>
                    <a:pt x="209" y="31"/>
                    <a:pt x="209" y="31"/>
                  </a:cubicBezTo>
                  <a:cubicBezTo>
                    <a:pt x="208" y="31"/>
                    <a:pt x="208" y="31"/>
                    <a:pt x="208" y="31"/>
                  </a:cubicBezTo>
                  <a:cubicBezTo>
                    <a:pt x="206" y="32"/>
                    <a:pt x="206" y="32"/>
                    <a:pt x="206" y="32"/>
                  </a:cubicBezTo>
                  <a:lnTo>
                    <a:pt x="205" y="32"/>
                  </a:lnTo>
                  <a:close/>
                  <a:moveTo>
                    <a:pt x="201" y="32"/>
                  </a:moveTo>
                  <a:cubicBezTo>
                    <a:pt x="201" y="32"/>
                    <a:pt x="201" y="32"/>
                    <a:pt x="201" y="32"/>
                  </a:cubicBezTo>
                  <a:cubicBezTo>
                    <a:pt x="201" y="32"/>
                    <a:pt x="201" y="32"/>
                    <a:pt x="201" y="32"/>
                  </a:cubicBezTo>
                  <a:cubicBezTo>
                    <a:pt x="201" y="31"/>
                    <a:pt x="201" y="31"/>
                    <a:pt x="201" y="31"/>
                  </a:cubicBezTo>
                  <a:cubicBezTo>
                    <a:pt x="202" y="31"/>
                    <a:pt x="202" y="31"/>
                    <a:pt x="202" y="31"/>
                  </a:cubicBezTo>
                  <a:cubicBezTo>
                    <a:pt x="204" y="31"/>
                    <a:pt x="204" y="31"/>
                    <a:pt x="204" y="31"/>
                  </a:cubicBezTo>
                  <a:cubicBezTo>
                    <a:pt x="204" y="31"/>
                    <a:pt x="204" y="31"/>
                    <a:pt x="204" y="31"/>
                  </a:cubicBezTo>
                  <a:cubicBezTo>
                    <a:pt x="204" y="31"/>
                    <a:pt x="204" y="31"/>
                    <a:pt x="204" y="31"/>
                  </a:cubicBezTo>
                  <a:cubicBezTo>
                    <a:pt x="203" y="31"/>
                    <a:pt x="203" y="31"/>
                    <a:pt x="203" y="31"/>
                  </a:cubicBezTo>
                  <a:cubicBezTo>
                    <a:pt x="202" y="31"/>
                    <a:pt x="202" y="31"/>
                    <a:pt x="202" y="31"/>
                  </a:cubicBezTo>
                  <a:cubicBezTo>
                    <a:pt x="201" y="32"/>
                    <a:pt x="201" y="32"/>
                    <a:pt x="201" y="32"/>
                  </a:cubicBezTo>
                  <a:close/>
                  <a:moveTo>
                    <a:pt x="182" y="33"/>
                  </a:moveTo>
                  <a:cubicBezTo>
                    <a:pt x="184" y="33"/>
                    <a:pt x="184" y="33"/>
                    <a:pt x="184" y="33"/>
                  </a:cubicBezTo>
                  <a:cubicBezTo>
                    <a:pt x="184" y="34"/>
                    <a:pt x="184" y="34"/>
                    <a:pt x="184" y="34"/>
                  </a:cubicBezTo>
                  <a:cubicBezTo>
                    <a:pt x="184" y="34"/>
                    <a:pt x="184" y="34"/>
                    <a:pt x="184" y="34"/>
                  </a:cubicBezTo>
                  <a:cubicBezTo>
                    <a:pt x="182" y="34"/>
                    <a:pt x="182" y="34"/>
                    <a:pt x="182" y="34"/>
                  </a:cubicBezTo>
                  <a:cubicBezTo>
                    <a:pt x="180" y="34"/>
                    <a:pt x="180" y="34"/>
                    <a:pt x="180" y="34"/>
                  </a:cubicBezTo>
                  <a:cubicBezTo>
                    <a:pt x="179" y="34"/>
                    <a:pt x="179" y="34"/>
                    <a:pt x="179" y="34"/>
                  </a:cubicBezTo>
                  <a:cubicBezTo>
                    <a:pt x="181" y="32"/>
                    <a:pt x="181" y="32"/>
                    <a:pt x="181" y="32"/>
                  </a:cubicBezTo>
                  <a:lnTo>
                    <a:pt x="182" y="33"/>
                  </a:lnTo>
                  <a:close/>
                  <a:moveTo>
                    <a:pt x="185" y="35"/>
                  </a:moveTo>
                  <a:cubicBezTo>
                    <a:pt x="185" y="35"/>
                    <a:pt x="185" y="35"/>
                    <a:pt x="185" y="35"/>
                  </a:cubicBezTo>
                  <a:cubicBezTo>
                    <a:pt x="184" y="36"/>
                    <a:pt x="184" y="36"/>
                    <a:pt x="184" y="36"/>
                  </a:cubicBezTo>
                  <a:cubicBezTo>
                    <a:pt x="183" y="36"/>
                    <a:pt x="183" y="36"/>
                    <a:pt x="183" y="36"/>
                  </a:cubicBezTo>
                  <a:cubicBezTo>
                    <a:pt x="183" y="35"/>
                    <a:pt x="183" y="35"/>
                    <a:pt x="183" y="35"/>
                  </a:cubicBezTo>
                  <a:cubicBezTo>
                    <a:pt x="183" y="35"/>
                    <a:pt x="183" y="35"/>
                    <a:pt x="183" y="35"/>
                  </a:cubicBezTo>
                  <a:cubicBezTo>
                    <a:pt x="184" y="35"/>
                    <a:pt x="184" y="35"/>
                    <a:pt x="184" y="35"/>
                  </a:cubicBezTo>
                  <a:lnTo>
                    <a:pt x="185" y="35"/>
                  </a:lnTo>
                  <a:close/>
                  <a:moveTo>
                    <a:pt x="252" y="48"/>
                  </a:moveTo>
                  <a:cubicBezTo>
                    <a:pt x="252" y="47"/>
                    <a:pt x="252" y="47"/>
                    <a:pt x="252" y="47"/>
                  </a:cubicBezTo>
                  <a:cubicBezTo>
                    <a:pt x="252" y="47"/>
                    <a:pt x="252" y="47"/>
                    <a:pt x="252" y="47"/>
                  </a:cubicBezTo>
                  <a:cubicBezTo>
                    <a:pt x="253" y="46"/>
                    <a:pt x="253" y="46"/>
                    <a:pt x="253" y="46"/>
                  </a:cubicBezTo>
                  <a:cubicBezTo>
                    <a:pt x="254" y="45"/>
                    <a:pt x="254" y="45"/>
                    <a:pt x="254" y="45"/>
                  </a:cubicBezTo>
                  <a:cubicBezTo>
                    <a:pt x="254" y="45"/>
                    <a:pt x="254" y="45"/>
                    <a:pt x="254" y="45"/>
                  </a:cubicBezTo>
                  <a:cubicBezTo>
                    <a:pt x="254" y="45"/>
                    <a:pt x="254" y="45"/>
                    <a:pt x="254" y="45"/>
                  </a:cubicBezTo>
                  <a:cubicBezTo>
                    <a:pt x="254" y="46"/>
                    <a:pt x="254" y="46"/>
                    <a:pt x="254" y="46"/>
                  </a:cubicBezTo>
                  <a:cubicBezTo>
                    <a:pt x="254" y="46"/>
                    <a:pt x="254" y="46"/>
                    <a:pt x="254" y="46"/>
                  </a:cubicBezTo>
                  <a:cubicBezTo>
                    <a:pt x="253" y="47"/>
                    <a:pt x="253" y="47"/>
                    <a:pt x="253" y="47"/>
                  </a:cubicBezTo>
                  <a:cubicBezTo>
                    <a:pt x="252" y="48"/>
                    <a:pt x="252" y="48"/>
                    <a:pt x="252" y="48"/>
                  </a:cubicBezTo>
                  <a:close/>
                  <a:moveTo>
                    <a:pt x="76" y="88"/>
                  </a:moveTo>
                  <a:cubicBezTo>
                    <a:pt x="76" y="88"/>
                    <a:pt x="76" y="88"/>
                    <a:pt x="76" y="88"/>
                  </a:cubicBezTo>
                  <a:cubicBezTo>
                    <a:pt x="76" y="91"/>
                    <a:pt x="76" y="91"/>
                    <a:pt x="76" y="91"/>
                  </a:cubicBezTo>
                  <a:cubicBezTo>
                    <a:pt x="75" y="91"/>
                    <a:pt x="75" y="91"/>
                    <a:pt x="75" y="91"/>
                  </a:cubicBezTo>
                  <a:cubicBezTo>
                    <a:pt x="75" y="92"/>
                    <a:pt x="75" y="92"/>
                    <a:pt x="75" y="92"/>
                  </a:cubicBezTo>
                  <a:cubicBezTo>
                    <a:pt x="74" y="94"/>
                    <a:pt x="74" y="94"/>
                    <a:pt x="74" y="94"/>
                  </a:cubicBezTo>
                  <a:cubicBezTo>
                    <a:pt x="73" y="94"/>
                    <a:pt x="73" y="94"/>
                    <a:pt x="73" y="94"/>
                  </a:cubicBezTo>
                  <a:cubicBezTo>
                    <a:pt x="73" y="93"/>
                    <a:pt x="73" y="93"/>
                    <a:pt x="73" y="93"/>
                  </a:cubicBezTo>
                  <a:cubicBezTo>
                    <a:pt x="73" y="93"/>
                    <a:pt x="73" y="93"/>
                    <a:pt x="73" y="93"/>
                  </a:cubicBezTo>
                  <a:cubicBezTo>
                    <a:pt x="73" y="91"/>
                    <a:pt x="73" y="91"/>
                    <a:pt x="73" y="91"/>
                  </a:cubicBezTo>
                  <a:cubicBezTo>
                    <a:pt x="73" y="91"/>
                    <a:pt x="73" y="91"/>
                    <a:pt x="73" y="91"/>
                  </a:cubicBezTo>
                  <a:cubicBezTo>
                    <a:pt x="73" y="89"/>
                    <a:pt x="73" y="89"/>
                    <a:pt x="73" y="89"/>
                  </a:cubicBezTo>
                  <a:cubicBezTo>
                    <a:pt x="72" y="90"/>
                    <a:pt x="72" y="90"/>
                    <a:pt x="72" y="90"/>
                  </a:cubicBezTo>
                  <a:cubicBezTo>
                    <a:pt x="72" y="93"/>
                    <a:pt x="72" y="93"/>
                    <a:pt x="72" y="93"/>
                  </a:cubicBezTo>
                  <a:cubicBezTo>
                    <a:pt x="72" y="93"/>
                    <a:pt x="72" y="93"/>
                    <a:pt x="72" y="93"/>
                  </a:cubicBezTo>
                  <a:cubicBezTo>
                    <a:pt x="71" y="93"/>
                    <a:pt x="71" y="93"/>
                    <a:pt x="71" y="93"/>
                  </a:cubicBezTo>
                  <a:cubicBezTo>
                    <a:pt x="71" y="93"/>
                    <a:pt x="71" y="93"/>
                    <a:pt x="71" y="93"/>
                  </a:cubicBezTo>
                  <a:cubicBezTo>
                    <a:pt x="70" y="92"/>
                    <a:pt x="70" y="92"/>
                    <a:pt x="70" y="92"/>
                  </a:cubicBezTo>
                  <a:cubicBezTo>
                    <a:pt x="69" y="92"/>
                    <a:pt x="69" y="92"/>
                    <a:pt x="69" y="92"/>
                  </a:cubicBezTo>
                  <a:cubicBezTo>
                    <a:pt x="69" y="92"/>
                    <a:pt x="69" y="92"/>
                    <a:pt x="69" y="92"/>
                  </a:cubicBezTo>
                  <a:cubicBezTo>
                    <a:pt x="68" y="92"/>
                    <a:pt x="68" y="92"/>
                    <a:pt x="68" y="92"/>
                  </a:cubicBezTo>
                  <a:cubicBezTo>
                    <a:pt x="69" y="92"/>
                    <a:pt x="69" y="92"/>
                    <a:pt x="69" y="92"/>
                  </a:cubicBezTo>
                  <a:cubicBezTo>
                    <a:pt x="70" y="93"/>
                    <a:pt x="70" y="93"/>
                    <a:pt x="70" y="93"/>
                  </a:cubicBezTo>
                  <a:cubicBezTo>
                    <a:pt x="70" y="93"/>
                    <a:pt x="70" y="93"/>
                    <a:pt x="70" y="93"/>
                  </a:cubicBezTo>
                  <a:cubicBezTo>
                    <a:pt x="69" y="93"/>
                    <a:pt x="69" y="93"/>
                    <a:pt x="69" y="93"/>
                  </a:cubicBezTo>
                  <a:cubicBezTo>
                    <a:pt x="68" y="93"/>
                    <a:pt x="68" y="93"/>
                    <a:pt x="68" y="93"/>
                  </a:cubicBezTo>
                  <a:cubicBezTo>
                    <a:pt x="68" y="92"/>
                    <a:pt x="68" y="92"/>
                    <a:pt x="68" y="92"/>
                  </a:cubicBezTo>
                  <a:cubicBezTo>
                    <a:pt x="67" y="91"/>
                    <a:pt x="67" y="91"/>
                    <a:pt x="67" y="91"/>
                  </a:cubicBezTo>
                  <a:cubicBezTo>
                    <a:pt x="67" y="90"/>
                    <a:pt x="67" y="90"/>
                    <a:pt x="67" y="90"/>
                  </a:cubicBezTo>
                  <a:cubicBezTo>
                    <a:pt x="67" y="89"/>
                    <a:pt x="67" y="89"/>
                    <a:pt x="67" y="89"/>
                  </a:cubicBezTo>
                  <a:cubicBezTo>
                    <a:pt x="68" y="88"/>
                    <a:pt x="68" y="88"/>
                    <a:pt x="68" y="88"/>
                  </a:cubicBezTo>
                  <a:cubicBezTo>
                    <a:pt x="69" y="87"/>
                    <a:pt x="69" y="87"/>
                    <a:pt x="69" y="87"/>
                  </a:cubicBezTo>
                  <a:cubicBezTo>
                    <a:pt x="71" y="87"/>
                    <a:pt x="71" y="87"/>
                    <a:pt x="71" y="87"/>
                  </a:cubicBezTo>
                  <a:cubicBezTo>
                    <a:pt x="73" y="85"/>
                    <a:pt x="73" y="85"/>
                    <a:pt x="73" y="85"/>
                  </a:cubicBezTo>
                  <a:cubicBezTo>
                    <a:pt x="75" y="85"/>
                    <a:pt x="75" y="85"/>
                    <a:pt x="75" y="85"/>
                  </a:cubicBezTo>
                  <a:cubicBezTo>
                    <a:pt x="77" y="85"/>
                    <a:pt x="77" y="85"/>
                    <a:pt x="77" y="85"/>
                  </a:cubicBezTo>
                  <a:cubicBezTo>
                    <a:pt x="78" y="86"/>
                    <a:pt x="78" y="86"/>
                    <a:pt x="78" y="86"/>
                  </a:cubicBezTo>
                  <a:cubicBezTo>
                    <a:pt x="77" y="87"/>
                    <a:pt x="77" y="87"/>
                    <a:pt x="77" y="87"/>
                  </a:cubicBezTo>
                  <a:cubicBezTo>
                    <a:pt x="77" y="87"/>
                    <a:pt x="77" y="87"/>
                    <a:pt x="77" y="87"/>
                  </a:cubicBezTo>
                  <a:cubicBezTo>
                    <a:pt x="77" y="88"/>
                    <a:pt x="77" y="88"/>
                    <a:pt x="77" y="88"/>
                  </a:cubicBezTo>
                  <a:lnTo>
                    <a:pt x="76" y="88"/>
                  </a:lnTo>
                  <a:close/>
                  <a:moveTo>
                    <a:pt x="217" y="17"/>
                  </a:moveTo>
                  <a:cubicBezTo>
                    <a:pt x="218" y="17"/>
                    <a:pt x="218" y="17"/>
                    <a:pt x="218" y="17"/>
                  </a:cubicBezTo>
                  <a:cubicBezTo>
                    <a:pt x="218" y="18"/>
                    <a:pt x="218" y="18"/>
                    <a:pt x="218" y="18"/>
                  </a:cubicBezTo>
                  <a:cubicBezTo>
                    <a:pt x="217" y="18"/>
                    <a:pt x="217" y="18"/>
                    <a:pt x="217" y="18"/>
                  </a:cubicBezTo>
                  <a:lnTo>
                    <a:pt x="217" y="17"/>
                  </a:lnTo>
                  <a:close/>
                  <a:moveTo>
                    <a:pt x="222" y="22"/>
                  </a:moveTo>
                  <a:cubicBezTo>
                    <a:pt x="221" y="23"/>
                    <a:pt x="221" y="23"/>
                    <a:pt x="221" y="23"/>
                  </a:cubicBezTo>
                  <a:cubicBezTo>
                    <a:pt x="221" y="23"/>
                    <a:pt x="221" y="23"/>
                    <a:pt x="221" y="23"/>
                  </a:cubicBezTo>
                  <a:cubicBezTo>
                    <a:pt x="221" y="23"/>
                    <a:pt x="221" y="23"/>
                    <a:pt x="221" y="23"/>
                  </a:cubicBezTo>
                  <a:cubicBezTo>
                    <a:pt x="221" y="22"/>
                    <a:pt x="221" y="22"/>
                    <a:pt x="221" y="22"/>
                  </a:cubicBezTo>
                  <a:cubicBezTo>
                    <a:pt x="221" y="22"/>
                    <a:pt x="221" y="22"/>
                    <a:pt x="221" y="22"/>
                  </a:cubicBezTo>
                  <a:lnTo>
                    <a:pt x="222" y="22"/>
                  </a:lnTo>
                  <a:close/>
                  <a:moveTo>
                    <a:pt x="217" y="48"/>
                  </a:moveTo>
                  <a:cubicBezTo>
                    <a:pt x="217" y="48"/>
                    <a:pt x="217" y="48"/>
                    <a:pt x="217" y="48"/>
                  </a:cubicBezTo>
                  <a:cubicBezTo>
                    <a:pt x="217" y="47"/>
                    <a:pt x="217" y="47"/>
                    <a:pt x="217" y="47"/>
                  </a:cubicBezTo>
                  <a:cubicBezTo>
                    <a:pt x="218" y="47"/>
                    <a:pt x="218" y="47"/>
                    <a:pt x="218" y="47"/>
                  </a:cubicBezTo>
                  <a:cubicBezTo>
                    <a:pt x="218" y="48"/>
                    <a:pt x="218" y="48"/>
                    <a:pt x="218" y="48"/>
                  </a:cubicBezTo>
                  <a:cubicBezTo>
                    <a:pt x="218" y="48"/>
                    <a:pt x="218" y="48"/>
                    <a:pt x="218" y="48"/>
                  </a:cubicBezTo>
                  <a:cubicBezTo>
                    <a:pt x="218" y="49"/>
                    <a:pt x="218" y="49"/>
                    <a:pt x="218" y="49"/>
                  </a:cubicBezTo>
                  <a:cubicBezTo>
                    <a:pt x="217" y="49"/>
                    <a:pt x="217" y="49"/>
                    <a:pt x="217" y="49"/>
                  </a:cubicBezTo>
                  <a:cubicBezTo>
                    <a:pt x="217" y="48"/>
                    <a:pt x="217" y="48"/>
                    <a:pt x="217" y="48"/>
                  </a:cubicBezTo>
                  <a:close/>
                  <a:moveTo>
                    <a:pt x="286" y="57"/>
                  </a:moveTo>
                  <a:cubicBezTo>
                    <a:pt x="286" y="57"/>
                    <a:pt x="286" y="57"/>
                    <a:pt x="286" y="57"/>
                  </a:cubicBezTo>
                  <a:cubicBezTo>
                    <a:pt x="286" y="56"/>
                    <a:pt x="286" y="56"/>
                    <a:pt x="286" y="56"/>
                  </a:cubicBezTo>
                  <a:cubicBezTo>
                    <a:pt x="287" y="56"/>
                    <a:pt x="287" y="56"/>
                    <a:pt x="287" y="56"/>
                  </a:cubicBezTo>
                  <a:cubicBezTo>
                    <a:pt x="287" y="56"/>
                    <a:pt x="287" y="56"/>
                    <a:pt x="287" y="56"/>
                  </a:cubicBezTo>
                  <a:cubicBezTo>
                    <a:pt x="287" y="56"/>
                    <a:pt x="287" y="56"/>
                    <a:pt x="287" y="56"/>
                  </a:cubicBezTo>
                  <a:cubicBezTo>
                    <a:pt x="287" y="56"/>
                    <a:pt x="287" y="56"/>
                    <a:pt x="287" y="56"/>
                  </a:cubicBezTo>
                  <a:lnTo>
                    <a:pt x="286" y="57"/>
                  </a:lnTo>
                  <a:close/>
                  <a:moveTo>
                    <a:pt x="274" y="63"/>
                  </a:moveTo>
                  <a:cubicBezTo>
                    <a:pt x="273" y="61"/>
                    <a:pt x="273" y="61"/>
                    <a:pt x="273" y="61"/>
                  </a:cubicBezTo>
                  <a:cubicBezTo>
                    <a:pt x="274" y="61"/>
                    <a:pt x="274" y="61"/>
                    <a:pt x="274" y="61"/>
                  </a:cubicBezTo>
                  <a:cubicBezTo>
                    <a:pt x="274" y="61"/>
                    <a:pt x="274" y="61"/>
                    <a:pt x="274" y="61"/>
                  </a:cubicBezTo>
                  <a:cubicBezTo>
                    <a:pt x="274" y="62"/>
                    <a:pt x="274" y="62"/>
                    <a:pt x="274" y="62"/>
                  </a:cubicBezTo>
                  <a:cubicBezTo>
                    <a:pt x="274" y="63"/>
                    <a:pt x="274" y="63"/>
                    <a:pt x="274" y="63"/>
                  </a:cubicBezTo>
                  <a:close/>
                  <a:moveTo>
                    <a:pt x="242" y="66"/>
                  </a:moveTo>
                  <a:cubicBezTo>
                    <a:pt x="241" y="65"/>
                    <a:pt x="241" y="65"/>
                    <a:pt x="241" y="65"/>
                  </a:cubicBezTo>
                  <a:cubicBezTo>
                    <a:pt x="243" y="65"/>
                    <a:pt x="243" y="65"/>
                    <a:pt x="243" y="65"/>
                  </a:cubicBezTo>
                  <a:cubicBezTo>
                    <a:pt x="244" y="67"/>
                    <a:pt x="244" y="67"/>
                    <a:pt x="244" y="67"/>
                  </a:cubicBezTo>
                  <a:cubicBezTo>
                    <a:pt x="243" y="67"/>
                    <a:pt x="243" y="67"/>
                    <a:pt x="243" y="67"/>
                  </a:cubicBezTo>
                  <a:cubicBezTo>
                    <a:pt x="243" y="68"/>
                    <a:pt x="243" y="68"/>
                    <a:pt x="243" y="68"/>
                  </a:cubicBezTo>
                  <a:cubicBezTo>
                    <a:pt x="243" y="66"/>
                    <a:pt x="243" y="66"/>
                    <a:pt x="243" y="66"/>
                  </a:cubicBezTo>
                  <a:lnTo>
                    <a:pt x="242" y="66"/>
                  </a:lnTo>
                  <a:close/>
                  <a:moveTo>
                    <a:pt x="312" y="106"/>
                  </a:moveTo>
                  <a:cubicBezTo>
                    <a:pt x="311" y="106"/>
                    <a:pt x="311" y="106"/>
                    <a:pt x="311" y="106"/>
                  </a:cubicBezTo>
                  <a:cubicBezTo>
                    <a:pt x="310" y="105"/>
                    <a:pt x="310" y="105"/>
                    <a:pt x="310" y="105"/>
                  </a:cubicBezTo>
                  <a:cubicBezTo>
                    <a:pt x="309" y="105"/>
                    <a:pt x="309" y="105"/>
                    <a:pt x="309" y="105"/>
                  </a:cubicBezTo>
                  <a:cubicBezTo>
                    <a:pt x="307" y="105"/>
                    <a:pt x="307" y="105"/>
                    <a:pt x="307" y="105"/>
                  </a:cubicBezTo>
                  <a:cubicBezTo>
                    <a:pt x="304" y="105"/>
                    <a:pt x="304" y="105"/>
                    <a:pt x="304" y="105"/>
                  </a:cubicBezTo>
                  <a:cubicBezTo>
                    <a:pt x="303" y="105"/>
                    <a:pt x="303" y="105"/>
                    <a:pt x="303" y="105"/>
                  </a:cubicBezTo>
                  <a:cubicBezTo>
                    <a:pt x="301" y="105"/>
                    <a:pt x="301" y="105"/>
                    <a:pt x="301" y="105"/>
                  </a:cubicBezTo>
                  <a:cubicBezTo>
                    <a:pt x="300" y="105"/>
                    <a:pt x="300" y="105"/>
                    <a:pt x="300" y="105"/>
                  </a:cubicBezTo>
                  <a:cubicBezTo>
                    <a:pt x="299" y="105"/>
                    <a:pt x="299" y="105"/>
                    <a:pt x="299" y="105"/>
                  </a:cubicBezTo>
                  <a:cubicBezTo>
                    <a:pt x="297" y="105"/>
                    <a:pt x="297" y="105"/>
                    <a:pt x="297" y="105"/>
                  </a:cubicBezTo>
                  <a:cubicBezTo>
                    <a:pt x="297" y="105"/>
                    <a:pt x="297" y="105"/>
                    <a:pt x="297" y="105"/>
                  </a:cubicBezTo>
                  <a:cubicBezTo>
                    <a:pt x="295" y="105"/>
                    <a:pt x="295" y="105"/>
                    <a:pt x="295" y="105"/>
                  </a:cubicBezTo>
                  <a:cubicBezTo>
                    <a:pt x="295" y="105"/>
                    <a:pt x="295" y="105"/>
                    <a:pt x="295" y="105"/>
                  </a:cubicBezTo>
                  <a:cubicBezTo>
                    <a:pt x="294" y="107"/>
                    <a:pt x="294" y="107"/>
                    <a:pt x="294" y="107"/>
                  </a:cubicBezTo>
                  <a:cubicBezTo>
                    <a:pt x="293" y="107"/>
                    <a:pt x="293" y="107"/>
                    <a:pt x="293" y="107"/>
                  </a:cubicBezTo>
                  <a:cubicBezTo>
                    <a:pt x="293" y="108"/>
                    <a:pt x="293" y="108"/>
                    <a:pt x="293" y="108"/>
                  </a:cubicBezTo>
                  <a:cubicBezTo>
                    <a:pt x="292" y="108"/>
                    <a:pt x="292" y="108"/>
                    <a:pt x="292" y="108"/>
                  </a:cubicBezTo>
                  <a:cubicBezTo>
                    <a:pt x="291" y="108"/>
                    <a:pt x="291" y="108"/>
                    <a:pt x="291" y="108"/>
                  </a:cubicBezTo>
                  <a:cubicBezTo>
                    <a:pt x="288" y="109"/>
                    <a:pt x="288" y="109"/>
                    <a:pt x="288" y="109"/>
                  </a:cubicBezTo>
                  <a:cubicBezTo>
                    <a:pt x="287" y="108"/>
                    <a:pt x="287" y="108"/>
                    <a:pt x="287" y="108"/>
                  </a:cubicBezTo>
                  <a:cubicBezTo>
                    <a:pt x="287" y="108"/>
                    <a:pt x="287" y="108"/>
                    <a:pt x="287" y="108"/>
                  </a:cubicBezTo>
                  <a:cubicBezTo>
                    <a:pt x="289" y="108"/>
                    <a:pt x="289" y="108"/>
                    <a:pt x="289" y="108"/>
                  </a:cubicBezTo>
                  <a:cubicBezTo>
                    <a:pt x="289" y="107"/>
                    <a:pt x="289" y="107"/>
                    <a:pt x="289" y="107"/>
                  </a:cubicBezTo>
                  <a:cubicBezTo>
                    <a:pt x="289" y="107"/>
                    <a:pt x="289" y="107"/>
                    <a:pt x="289" y="107"/>
                  </a:cubicBezTo>
                  <a:cubicBezTo>
                    <a:pt x="289" y="106"/>
                    <a:pt x="289" y="106"/>
                    <a:pt x="289" y="106"/>
                  </a:cubicBezTo>
                  <a:cubicBezTo>
                    <a:pt x="289" y="106"/>
                    <a:pt x="289" y="106"/>
                    <a:pt x="289" y="106"/>
                  </a:cubicBezTo>
                  <a:cubicBezTo>
                    <a:pt x="288" y="105"/>
                    <a:pt x="288" y="105"/>
                    <a:pt x="288" y="105"/>
                  </a:cubicBezTo>
                  <a:cubicBezTo>
                    <a:pt x="287" y="105"/>
                    <a:pt x="287" y="105"/>
                    <a:pt x="287" y="105"/>
                  </a:cubicBezTo>
                  <a:cubicBezTo>
                    <a:pt x="287" y="105"/>
                    <a:pt x="287" y="105"/>
                    <a:pt x="287" y="105"/>
                  </a:cubicBezTo>
                  <a:cubicBezTo>
                    <a:pt x="287" y="106"/>
                    <a:pt x="287" y="106"/>
                    <a:pt x="287" y="106"/>
                  </a:cubicBezTo>
                  <a:cubicBezTo>
                    <a:pt x="286" y="108"/>
                    <a:pt x="286" y="108"/>
                    <a:pt x="286" y="108"/>
                  </a:cubicBezTo>
                  <a:cubicBezTo>
                    <a:pt x="286" y="108"/>
                    <a:pt x="286" y="108"/>
                    <a:pt x="286" y="108"/>
                  </a:cubicBezTo>
                  <a:cubicBezTo>
                    <a:pt x="285" y="109"/>
                    <a:pt x="285" y="109"/>
                    <a:pt x="285" y="109"/>
                  </a:cubicBezTo>
                  <a:cubicBezTo>
                    <a:pt x="284" y="109"/>
                    <a:pt x="284" y="109"/>
                    <a:pt x="284" y="109"/>
                  </a:cubicBezTo>
                  <a:cubicBezTo>
                    <a:pt x="283" y="109"/>
                    <a:pt x="283" y="109"/>
                    <a:pt x="283" y="109"/>
                  </a:cubicBezTo>
                  <a:cubicBezTo>
                    <a:pt x="283" y="109"/>
                    <a:pt x="283" y="109"/>
                    <a:pt x="283" y="109"/>
                  </a:cubicBezTo>
                  <a:cubicBezTo>
                    <a:pt x="283" y="109"/>
                    <a:pt x="283" y="109"/>
                    <a:pt x="283" y="109"/>
                  </a:cubicBezTo>
                  <a:cubicBezTo>
                    <a:pt x="283" y="109"/>
                    <a:pt x="283" y="109"/>
                    <a:pt x="283" y="109"/>
                  </a:cubicBezTo>
                  <a:cubicBezTo>
                    <a:pt x="281" y="108"/>
                    <a:pt x="281" y="108"/>
                    <a:pt x="281" y="108"/>
                  </a:cubicBezTo>
                  <a:cubicBezTo>
                    <a:pt x="281" y="108"/>
                    <a:pt x="281" y="108"/>
                    <a:pt x="281" y="108"/>
                  </a:cubicBezTo>
                  <a:cubicBezTo>
                    <a:pt x="281" y="108"/>
                    <a:pt x="281" y="108"/>
                    <a:pt x="281" y="108"/>
                  </a:cubicBezTo>
                  <a:cubicBezTo>
                    <a:pt x="280" y="108"/>
                    <a:pt x="280" y="108"/>
                    <a:pt x="280" y="108"/>
                  </a:cubicBezTo>
                  <a:cubicBezTo>
                    <a:pt x="279" y="108"/>
                    <a:pt x="279" y="108"/>
                    <a:pt x="279" y="108"/>
                  </a:cubicBezTo>
                  <a:cubicBezTo>
                    <a:pt x="278" y="107"/>
                    <a:pt x="278" y="107"/>
                    <a:pt x="278" y="107"/>
                  </a:cubicBezTo>
                  <a:cubicBezTo>
                    <a:pt x="279" y="106"/>
                    <a:pt x="279" y="106"/>
                    <a:pt x="279" y="106"/>
                  </a:cubicBezTo>
                  <a:cubicBezTo>
                    <a:pt x="279" y="106"/>
                    <a:pt x="279" y="106"/>
                    <a:pt x="279" y="106"/>
                  </a:cubicBezTo>
                  <a:cubicBezTo>
                    <a:pt x="279" y="105"/>
                    <a:pt x="279" y="105"/>
                    <a:pt x="279" y="105"/>
                  </a:cubicBezTo>
                  <a:cubicBezTo>
                    <a:pt x="279" y="105"/>
                    <a:pt x="279" y="105"/>
                    <a:pt x="279" y="105"/>
                  </a:cubicBezTo>
                  <a:cubicBezTo>
                    <a:pt x="281" y="105"/>
                    <a:pt x="281" y="105"/>
                    <a:pt x="281" y="105"/>
                  </a:cubicBezTo>
                  <a:cubicBezTo>
                    <a:pt x="282" y="104"/>
                    <a:pt x="282" y="104"/>
                    <a:pt x="282" y="104"/>
                  </a:cubicBezTo>
                  <a:cubicBezTo>
                    <a:pt x="284" y="104"/>
                    <a:pt x="284" y="104"/>
                    <a:pt x="284" y="104"/>
                  </a:cubicBezTo>
                  <a:cubicBezTo>
                    <a:pt x="285" y="104"/>
                    <a:pt x="285" y="104"/>
                    <a:pt x="285" y="104"/>
                  </a:cubicBezTo>
                  <a:cubicBezTo>
                    <a:pt x="285" y="103"/>
                    <a:pt x="285" y="103"/>
                    <a:pt x="285" y="103"/>
                  </a:cubicBezTo>
                  <a:cubicBezTo>
                    <a:pt x="286" y="103"/>
                    <a:pt x="286" y="103"/>
                    <a:pt x="286" y="103"/>
                  </a:cubicBezTo>
                  <a:cubicBezTo>
                    <a:pt x="287" y="102"/>
                    <a:pt x="287" y="102"/>
                    <a:pt x="287" y="102"/>
                  </a:cubicBezTo>
                  <a:cubicBezTo>
                    <a:pt x="287" y="101"/>
                    <a:pt x="287" y="101"/>
                    <a:pt x="287" y="101"/>
                  </a:cubicBezTo>
                  <a:cubicBezTo>
                    <a:pt x="288" y="101"/>
                    <a:pt x="288" y="101"/>
                    <a:pt x="288" y="101"/>
                  </a:cubicBezTo>
                  <a:cubicBezTo>
                    <a:pt x="287" y="100"/>
                    <a:pt x="287" y="100"/>
                    <a:pt x="287" y="100"/>
                  </a:cubicBezTo>
                  <a:cubicBezTo>
                    <a:pt x="288" y="100"/>
                    <a:pt x="288" y="100"/>
                    <a:pt x="288" y="100"/>
                  </a:cubicBezTo>
                  <a:cubicBezTo>
                    <a:pt x="287" y="98"/>
                    <a:pt x="287" y="98"/>
                    <a:pt x="287" y="98"/>
                  </a:cubicBezTo>
                  <a:cubicBezTo>
                    <a:pt x="287" y="97"/>
                    <a:pt x="287" y="97"/>
                    <a:pt x="287" y="97"/>
                  </a:cubicBezTo>
                  <a:cubicBezTo>
                    <a:pt x="287" y="95"/>
                    <a:pt x="287" y="95"/>
                    <a:pt x="287" y="95"/>
                  </a:cubicBezTo>
                  <a:cubicBezTo>
                    <a:pt x="285" y="93"/>
                    <a:pt x="285" y="93"/>
                    <a:pt x="285" y="93"/>
                  </a:cubicBezTo>
                  <a:cubicBezTo>
                    <a:pt x="284" y="93"/>
                    <a:pt x="284" y="93"/>
                    <a:pt x="284" y="93"/>
                  </a:cubicBezTo>
                  <a:cubicBezTo>
                    <a:pt x="284" y="92"/>
                    <a:pt x="284" y="92"/>
                    <a:pt x="284" y="92"/>
                  </a:cubicBezTo>
                  <a:cubicBezTo>
                    <a:pt x="285" y="90"/>
                    <a:pt x="285" y="90"/>
                    <a:pt x="285" y="90"/>
                  </a:cubicBezTo>
                  <a:cubicBezTo>
                    <a:pt x="286" y="89"/>
                    <a:pt x="286" y="89"/>
                    <a:pt x="286" y="89"/>
                  </a:cubicBezTo>
                  <a:cubicBezTo>
                    <a:pt x="288" y="90"/>
                    <a:pt x="288" y="90"/>
                    <a:pt x="288" y="90"/>
                  </a:cubicBezTo>
                  <a:cubicBezTo>
                    <a:pt x="288" y="89"/>
                    <a:pt x="288" y="89"/>
                    <a:pt x="288" y="89"/>
                  </a:cubicBezTo>
                  <a:cubicBezTo>
                    <a:pt x="289" y="89"/>
                    <a:pt x="289" y="89"/>
                    <a:pt x="289" y="89"/>
                  </a:cubicBezTo>
                  <a:cubicBezTo>
                    <a:pt x="290" y="89"/>
                    <a:pt x="290" y="89"/>
                    <a:pt x="290" y="89"/>
                  </a:cubicBezTo>
                  <a:cubicBezTo>
                    <a:pt x="290" y="90"/>
                    <a:pt x="290" y="90"/>
                    <a:pt x="290" y="90"/>
                  </a:cubicBezTo>
                  <a:cubicBezTo>
                    <a:pt x="290" y="90"/>
                    <a:pt x="290" y="90"/>
                    <a:pt x="290" y="90"/>
                  </a:cubicBezTo>
                  <a:cubicBezTo>
                    <a:pt x="290" y="92"/>
                    <a:pt x="290" y="92"/>
                    <a:pt x="290" y="92"/>
                  </a:cubicBezTo>
                  <a:cubicBezTo>
                    <a:pt x="291" y="92"/>
                    <a:pt x="291" y="92"/>
                    <a:pt x="291" y="92"/>
                  </a:cubicBezTo>
                  <a:cubicBezTo>
                    <a:pt x="289" y="93"/>
                    <a:pt x="289" y="93"/>
                    <a:pt x="289" y="93"/>
                  </a:cubicBezTo>
                  <a:cubicBezTo>
                    <a:pt x="290" y="94"/>
                    <a:pt x="290" y="94"/>
                    <a:pt x="290" y="94"/>
                  </a:cubicBezTo>
                  <a:cubicBezTo>
                    <a:pt x="289" y="95"/>
                    <a:pt x="289" y="95"/>
                    <a:pt x="289" y="95"/>
                  </a:cubicBezTo>
                  <a:cubicBezTo>
                    <a:pt x="289" y="97"/>
                    <a:pt x="289" y="97"/>
                    <a:pt x="289" y="97"/>
                  </a:cubicBezTo>
                  <a:cubicBezTo>
                    <a:pt x="290" y="97"/>
                    <a:pt x="290" y="97"/>
                    <a:pt x="290" y="97"/>
                  </a:cubicBezTo>
                  <a:cubicBezTo>
                    <a:pt x="290" y="96"/>
                    <a:pt x="290" y="96"/>
                    <a:pt x="290" y="96"/>
                  </a:cubicBezTo>
                  <a:cubicBezTo>
                    <a:pt x="291" y="95"/>
                    <a:pt x="291" y="95"/>
                    <a:pt x="291" y="95"/>
                  </a:cubicBezTo>
                  <a:cubicBezTo>
                    <a:pt x="290" y="94"/>
                    <a:pt x="290" y="94"/>
                    <a:pt x="290" y="94"/>
                  </a:cubicBezTo>
                  <a:cubicBezTo>
                    <a:pt x="291" y="94"/>
                    <a:pt x="291" y="94"/>
                    <a:pt x="291" y="94"/>
                  </a:cubicBezTo>
                  <a:cubicBezTo>
                    <a:pt x="292" y="93"/>
                    <a:pt x="292" y="93"/>
                    <a:pt x="292" y="93"/>
                  </a:cubicBezTo>
                  <a:cubicBezTo>
                    <a:pt x="292" y="93"/>
                    <a:pt x="292" y="93"/>
                    <a:pt x="292" y="93"/>
                  </a:cubicBezTo>
                  <a:cubicBezTo>
                    <a:pt x="293" y="93"/>
                    <a:pt x="293" y="93"/>
                    <a:pt x="293" y="93"/>
                  </a:cubicBezTo>
                  <a:cubicBezTo>
                    <a:pt x="293" y="93"/>
                    <a:pt x="293" y="93"/>
                    <a:pt x="293" y="93"/>
                  </a:cubicBezTo>
                  <a:cubicBezTo>
                    <a:pt x="294" y="93"/>
                    <a:pt x="294" y="93"/>
                    <a:pt x="294" y="93"/>
                  </a:cubicBezTo>
                  <a:cubicBezTo>
                    <a:pt x="295" y="93"/>
                    <a:pt x="295" y="93"/>
                    <a:pt x="295" y="93"/>
                  </a:cubicBezTo>
                  <a:cubicBezTo>
                    <a:pt x="295" y="93"/>
                    <a:pt x="295" y="93"/>
                    <a:pt x="295" y="93"/>
                  </a:cubicBezTo>
                  <a:cubicBezTo>
                    <a:pt x="295" y="94"/>
                    <a:pt x="295" y="94"/>
                    <a:pt x="295" y="94"/>
                  </a:cubicBezTo>
                  <a:cubicBezTo>
                    <a:pt x="294" y="94"/>
                    <a:pt x="294" y="94"/>
                    <a:pt x="294" y="94"/>
                  </a:cubicBezTo>
                  <a:cubicBezTo>
                    <a:pt x="294" y="94"/>
                    <a:pt x="294" y="94"/>
                    <a:pt x="294" y="94"/>
                  </a:cubicBezTo>
                  <a:cubicBezTo>
                    <a:pt x="295" y="95"/>
                    <a:pt x="295" y="95"/>
                    <a:pt x="295" y="95"/>
                  </a:cubicBezTo>
                  <a:cubicBezTo>
                    <a:pt x="297" y="96"/>
                    <a:pt x="297" y="96"/>
                    <a:pt x="297" y="96"/>
                  </a:cubicBezTo>
                  <a:cubicBezTo>
                    <a:pt x="297" y="96"/>
                    <a:pt x="297" y="96"/>
                    <a:pt x="297" y="96"/>
                  </a:cubicBezTo>
                  <a:cubicBezTo>
                    <a:pt x="297" y="95"/>
                    <a:pt x="297" y="95"/>
                    <a:pt x="297" y="95"/>
                  </a:cubicBezTo>
                  <a:cubicBezTo>
                    <a:pt x="296" y="95"/>
                    <a:pt x="296" y="95"/>
                    <a:pt x="296" y="95"/>
                  </a:cubicBezTo>
                  <a:cubicBezTo>
                    <a:pt x="296" y="94"/>
                    <a:pt x="296" y="94"/>
                    <a:pt x="296" y="94"/>
                  </a:cubicBezTo>
                  <a:cubicBezTo>
                    <a:pt x="297" y="93"/>
                    <a:pt x="297" y="93"/>
                    <a:pt x="297" y="93"/>
                  </a:cubicBezTo>
                  <a:cubicBezTo>
                    <a:pt x="297" y="92"/>
                    <a:pt x="297" y="92"/>
                    <a:pt x="297" y="92"/>
                  </a:cubicBezTo>
                  <a:cubicBezTo>
                    <a:pt x="297" y="91"/>
                    <a:pt x="297" y="91"/>
                    <a:pt x="297" y="91"/>
                  </a:cubicBezTo>
                  <a:cubicBezTo>
                    <a:pt x="297" y="90"/>
                    <a:pt x="297" y="90"/>
                    <a:pt x="297" y="90"/>
                  </a:cubicBezTo>
                  <a:cubicBezTo>
                    <a:pt x="297" y="89"/>
                    <a:pt x="297" y="89"/>
                    <a:pt x="297" y="89"/>
                  </a:cubicBezTo>
                  <a:cubicBezTo>
                    <a:pt x="297" y="88"/>
                    <a:pt x="297" y="88"/>
                    <a:pt x="297" y="88"/>
                  </a:cubicBezTo>
                  <a:cubicBezTo>
                    <a:pt x="297" y="88"/>
                    <a:pt x="297" y="88"/>
                    <a:pt x="297" y="88"/>
                  </a:cubicBezTo>
                  <a:cubicBezTo>
                    <a:pt x="297" y="88"/>
                    <a:pt x="297" y="88"/>
                    <a:pt x="297" y="88"/>
                  </a:cubicBezTo>
                  <a:cubicBezTo>
                    <a:pt x="297" y="86"/>
                    <a:pt x="297" y="86"/>
                    <a:pt x="297" y="86"/>
                  </a:cubicBezTo>
                  <a:cubicBezTo>
                    <a:pt x="296" y="86"/>
                    <a:pt x="296" y="86"/>
                    <a:pt x="296" y="86"/>
                  </a:cubicBezTo>
                  <a:cubicBezTo>
                    <a:pt x="295" y="86"/>
                    <a:pt x="295" y="86"/>
                    <a:pt x="295" y="86"/>
                  </a:cubicBezTo>
                  <a:cubicBezTo>
                    <a:pt x="295" y="85"/>
                    <a:pt x="295" y="85"/>
                    <a:pt x="295" y="85"/>
                  </a:cubicBezTo>
                  <a:cubicBezTo>
                    <a:pt x="295" y="85"/>
                    <a:pt x="295" y="85"/>
                    <a:pt x="295" y="85"/>
                  </a:cubicBezTo>
                  <a:cubicBezTo>
                    <a:pt x="295" y="86"/>
                    <a:pt x="295" y="86"/>
                    <a:pt x="295" y="86"/>
                  </a:cubicBezTo>
                  <a:cubicBezTo>
                    <a:pt x="294" y="87"/>
                    <a:pt x="294" y="87"/>
                    <a:pt x="294" y="87"/>
                  </a:cubicBezTo>
                  <a:cubicBezTo>
                    <a:pt x="294" y="87"/>
                    <a:pt x="294" y="87"/>
                    <a:pt x="294" y="87"/>
                  </a:cubicBezTo>
                  <a:cubicBezTo>
                    <a:pt x="293" y="85"/>
                    <a:pt x="293" y="85"/>
                    <a:pt x="293" y="85"/>
                  </a:cubicBezTo>
                  <a:cubicBezTo>
                    <a:pt x="293" y="84"/>
                    <a:pt x="293" y="84"/>
                    <a:pt x="293" y="84"/>
                  </a:cubicBezTo>
                  <a:cubicBezTo>
                    <a:pt x="294" y="84"/>
                    <a:pt x="294" y="84"/>
                    <a:pt x="294" y="84"/>
                  </a:cubicBezTo>
                  <a:cubicBezTo>
                    <a:pt x="293" y="84"/>
                    <a:pt x="293" y="84"/>
                    <a:pt x="293" y="84"/>
                  </a:cubicBezTo>
                  <a:cubicBezTo>
                    <a:pt x="293" y="83"/>
                    <a:pt x="293" y="83"/>
                    <a:pt x="293" y="83"/>
                  </a:cubicBezTo>
                  <a:cubicBezTo>
                    <a:pt x="291" y="81"/>
                    <a:pt x="291" y="81"/>
                    <a:pt x="291" y="81"/>
                  </a:cubicBezTo>
                  <a:cubicBezTo>
                    <a:pt x="291" y="80"/>
                    <a:pt x="291" y="80"/>
                    <a:pt x="291" y="80"/>
                  </a:cubicBezTo>
                  <a:cubicBezTo>
                    <a:pt x="291" y="80"/>
                    <a:pt x="291" y="80"/>
                    <a:pt x="291" y="80"/>
                  </a:cubicBezTo>
                  <a:cubicBezTo>
                    <a:pt x="291" y="80"/>
                    <a:pt x="291" y="80"/>
                    <a:pt x="291" y="80"/>
                  </a:cubicBezTo>
                  <a:cubicBezTo>
                    <a:pt x="291" y="80"/>
                    <a:pt x="291" y="80"/>
                    <a:pt x="291" y="80"/>
                  </a:cubicBezTo>
                  <a:cubicBezTo>
                    <a:pt x="290" y="81"/>
                    <a:pt x="290" y="81"/>
                    <a:pt x="290" y="81"/>
                  </a:cubicBezTo>
                  <a:cubicBezTo>
                    <a:pt x="289" y="81"/>
                    <a:pt x="289" y="81"/>
                    <a:pt x="289" y="81"/>
                  </a:cubicBezTo>
                  <a:cubicBezTo>
                    <a:pt x="289" y="80"/>
                    <a:pt x="289" y="80"/>
                    <a:pt x="289" y="80"/>
                  </a:cubicBezTo>
                  <a:cubicBezTo>
                    <a:pt x="289" y="80"/>
                    <a:pt x="289" y="80"/>
                    <a:pt x="289" y="80"/>
                  </a:cubicBezTo>
                  <a:cubicBezTo>
                    <a:pt x="288" y="80"/>
                    <a:pt x="288" y="80"/>
                    <a:pt x="288" y="80"/>
                  </a:cubicBezTo>
                  <a:cubicBezTo>
                    <a:pt x="286" y="80"/>
                    <a:pt x="286" y="80"/>
                    <a:pt x="286" y="80"/>
                  </a:cubicBezTo>
                  <a:cubicBezTo>
                    <a:pt x="286" y="82"/>
                    <a:pt x="286" y="82"/>
                    <a:pt x="286" y="82"/>
                  </a:cubicBezTo>
                  <a:cubicBezTo>
                    <a:pt x="286" y="83"/>
                    <a:pt x="286" y="83"/>
                    <a:pt x="286" y="83"/>
                  </a:cubicBezTo>
                  <a:cubicBezTo>
                    <a:pt x="287" y="83"/>
                    <a:pt x="287" y="83"/>
                    <a:pt x="287" y="83"/>
                  </a:cubicBezTo>
                  <a:cubicBezTo>
                    <a:pt x="287" y="84"/>
                    <a:pt x="287" y="84"/>
                    <a:pt x="287" y="84"/>
                  </a:cubicBezTo>
                  <a:cubicBezTo>
                    <a:pt x="286" y="85"/>
                    <a:pt x="286" y="85"/>
                    <a:pt x="286" y="85"/>
                  </a:cubicBezTo>
                  <a:cubicBezTo>
                    <a:pt x="285" y="87"/>
                    <a:pt x="285" y="87"/>
                    <a:pt x="285" y="87"/>
                  </a:cubicBezTo>
                  <a:cubicBezTo>
                    <a:pt x="284" y="87"/>
                    <a:pt x="284" y="87"/>
                    <a:pt x="284" y="87"/>
                  </a:cubicBezTo>
                  <a:cubicBezTo>
                    <a:pt x="283" y="87"/>
                    <a:pt x="283" y="87"/>
                    <a:pt x="283" y="87"/>
                  </a:cubicBezTo>
                  <a:cubicBezTo>
                    <a:pt x="283" y="87"/>
                    <a:pt x="283" y="87"/>
                    <a:pt x="283" y="87"/>
                  </a:cubicBezTo>
                  <a:cubicBezTo>
                    <a:pt x="282" y="87"/>
                    <a:pt x="282" y="87"/>
                    <a:pt x="282" y="87"/>
                  </a:cubicBezTo>
                  <a:cubicBezTo>
                    <a:pt x="282" y="87"/>
                    <a:pt x="282" y="87"/>
                    <a:pt x="282" y="87"/>
                  </a:cubicBezTo>
                  <a:cubicBezTo>
                    <a:pt x="282" y="88"/>
                    <a:pt x="282" y="88"/>
                    <a:pt x="282" y="88"/>
                  </a:cubicBezTo>
                  <a:cubicBezTo>
                    <a:pt x="282" y="88"/>
                    <a:pt x="282" y="88"/>
                    <a:pt x="282" y="88"/>
                  </a:cubicBezTo>
                  <a:cubicBezTo>
                    <a:pt x="281" y="88"/>
                    <a:pt x="281" y="88"/>
                    <a:pt x="281" y="88"/>
                  </a:cubicBezTo>
                  <a:cubicBezTo>
                    <a:pt x="281" y="88"/>
                    <a:pt x="281" y="88"/>
                    <a:pt x="281" y="88"/>
                  </a:cubicBezTo>
                  <a:cubicBezTo>
                    <a:pt x="281" y="87"/>
                    <a:pt x="281" y="87"/>
                    <a:pt x="281" y="87"/>
                  </a:cubicBezTo>
                  <a:cubicBezTo>
                    <a:pt x="281" y="86"/>
                    <a:pt x="281" y="86"/>
                    <a:pt x="281" y="86"/>
                  </a:cubicBezTo>
                  <a:cubicBezTo>
                    <a:pt x="282" y="85"/>
                    <a:pt x="282" y="85"/>
                    <a:pt x="282" y="85"/>
                  </a:cubicBezTo>
                  <a:cubicBezTo>
                    <a:pt x="282" y="84"/>
                    <a:pt x="282" y="84"/>
                    <a:pt x="282" y="84"/>
                  </a:cubicBezTo>
                  <a:cubicBezTo>
                    <a:pt x="282" y="84"/>
                    <a:pt x="282" y="84"/>
                    <a:pt x="282" y="84"/>
                  </a:cubicBezTo>
                  <a:cubicBezTo>
                    <a:pt x="283" y="84"/>
                    <a:pt x="283" y="84"/>
                    <a:pt x="283" y="84"/>
                  </a:cubicBezTo>
                  <a:cubicBezTo>
                    <a:pt x="283" y="84"/>
                    <a:pt x="283" y="84"/>
                    <a:pt x="283" y="84"/>
                  </a:cubicBezTo>
                  <a:cubicBezTo>
                    <a:pt x="283" y="82"/>
                    <a:pt x="283" y="82"/>
                    <a:pt x="283" y="82"/>
                  </a:cubicBezTo>
                  <a:cubicBezTo>
                    <a:pt x="283" y="81"/>
                    <a:pt x="283" y="81"/>
                    <a:pt x="283" y="81"/>
                  </a:cubicBezTo>
                  <a:cubicBezTo>
                    <a:pt x="285" y="81"/>
                    <a:pt x="285" y="81"/>
                    <a:pt x="285" y="81"/>
                  </a:cubicBezTo>
                  <a:cubicBezTo>
                    <a:pt x="285" y="80"/>
                    <a:pt x="285" y="80"/>
                    <a:pt x="285" y="80"/>
                  </a:cubicBezTo>
                  <a:cubicBezTo>
                    <a:pt x="284" y="80"/>
                    <a:pt x="284" y="80"/>
                    <a:pt x="284" y="80"/>
                  </a:cubicBezTo>
                  <a:cubicBezTo>
                    <a:pt x="283" y="81"/>
                    <a:pt x="283" y="81"/>
                    <a:pt x="283" y="81"/>
                  </a:cubicBezTo>
                  <a:cubicBezTo>
                    <a:pt x="283" y="81"/>
                    <a:pt x="283" y="81"/>
                    <a:pt x="283" y="81"/>
                  </a:cubicBezTo>
                  <a:cubicBezTo>
                    <a:pt x="283" y="83"/>
                    <a:pt x="283" y="83"/>
                    <a:pt x="283" y="83"/>
                  </a:cubicBezTo>
                  <a:cubicBezTo>
                    <a:pt x="282" y="83"/>
                    <a:pt x="282" y="83"/>
                    <a:pt x="282" y="83"/>
                  </a:cubicBezTo>
                  <a:cubicBezTo>
                    <a:pt x="282" y="83"/>
                    <a:pt x="282" y="83"/>
                    <a:pt x="282" y="83"/>
                  </a:cubicBezTo>
                  <a:cubicBezTo>
                    <a:pt x="282" y="82"/>
                    <a:pt x="282" y="82"/>
                    <a:pt x="282" y="82"/>
                  </a:cubicBezTo>
                  <a:cubicBezTo>
                    <a:pt x="281" y="82"/>
                    <a:pt x="281" y="82"/>
                    <a:pt x="281" y="82"/>
                  </a:cubicBezTo>
                  <a:cubicBezTo>
                    <a:pt x="280" y="82"/>
                    <a:pt x="280" y="82"/>
                    <a:pt x="280" y="82"/>
                  </a:cubicBezTo>
                  <a:cubicBezTo>
                    <a:pt x="280" y="83"/>
                    <a:pt x="280" y="83"/>
                    <a:pt x="280" y="83"/>
                  </a:cubicBezTo>
                  <a:cubicBezTo>
                    <a:pt x="280" y="83"/>
                    <a:pt x="280" y="83"/>
                    <a:pt x="280" y="83"/>
                  </a:cubicBezTo>
                  <a:cubicBezTo>
                    <a:pt x="278" y="83"/>
                    <a:pt x="278" y="83"/>
                    <a:pt x="278" y="83"/>
                  </a:cubicBezTo>
                  <a:cubicBezTo>
                    <a:pt x="278" y="84"/>
                    <a:pt x="278" y="84"/>
                    <a:pt x="278" y="84"/>
                  </a:cubicBezTo>
                  <a:cubicBezTo>
                    <a:pt x="277" y="84"/>
                    <a:pt x="277" y="84"/>
                    <a:pt x="277" y="84"/>
                  </a:cubicBezTo>
                  <a:cubicBezTo>
                    <a:pt x="276" y="86"/>
                    <a:pt x="276" y="86"/>
                    <a:pt x="276" y="86"/>
                  </a:cubicBezTo>
                  <a:cubicBezTo>
                    <a:pt x="275" y="86"/>
                    <a:pt x="275" y="86"/>
                    <a:pt x="275" y="86"/>
                  </a:cubicBezTo>
                  <a:cubicBezTo>
                    <a:pt x="275" y="86"/>
                    <a:pt x="275" y="86"/>
                    <a:pt x="275" y="86"/>
                  </a:cubicBezTo>
                  <a:cubicBezTo>
                    <a:pt x="274" y="86"/>
                    <a:pt x="274" y="86"/>
                    <a:pt x="274" y="86"/>
                  </a:cubicBezTo>
                  <a:cubicBezTo>
                    <a:pt x="274" y="86"/>
                    <a:pt x="274" y="86"/>
                    <a:pt x="274" y="86"/>
                  </a:cubicBezTo>
                  <a:cubicBezTo>
                    <a:pt x="273" y="85"/>
                    <a:pt x="273" y="85"/>
                    <a:pt x="273" y="85"/>
                  </a:cubicBezTo>
                  <a:cubicBezTo>
                    <a:pt x="274" y="83"/>
                    <a:pt x="274" y="83"/>
                    <a:pt x="274" y="83"/>
                  </a:cubicBezTo>
                  <a:cubicBezTo>
                    <a:pt x="275" y="83"/>
                    <a:pt x="275" y="83"/>
                    <a:pt x="275" y="83"/>
                  </a:cubicBezTo>
                  <a:cubicBezTo>
                    <a:pt x="275" y="82"/>
                    <a:pt x="275" y="82"/>
                    <a:pt x="275" y="82"/>
                  </a:cubicBezTo>
                  <a:cubicBezTo>
                    <a:pt x="275" y="81"/>
                    <a:pt x="275" y="81"/>
                    <a:pt x="275" y="81"/>
                  </a:cubicBezTo>
                  <a:cubicBezTo>
                    <a:pt x="275" y="81"/>
                    <a:pt x="275" y="81"/>
                    <a:pt x="275" y="81"/>
                  </a:cubicBezTo>
                  <a:cubicBezTo>
                    <a:pt x="276" y="80"/>
                    <a:pt x="276" y="80"/>
                    <a:pt x="276" y="80"/>
                  </a:cubicBezTo>
                  <a:cubicBezTo>
                    <a:pt x="276" y="80"/>
                    <a:pt x="276" y="80"/>
                    <a:pt x="276" y="80"/>
                  </a:cubicBezTo>
                  <a:cubicBezTo>
                    <a:pt x="276" y="79"/>
                    <a:pt x="276" y="79"/>
                    <a:pt x="276" y="79"/>
                  </a:cubicBezTo>
                  <a:cubicBezTo>
                    <a:pt x="277" y="78"/>
                    <a:pt x="277" y="78"/>
                    <a:pt x="277" y="78"/>
                  </a:cubicBezTo>
                  <a:cubicBezTo>
                    <a:pt x="277" y="78"/>
                    <a:pt x="277" y="78"/>
                    <a:pt x="277" y="78"/>
                  </a:cubicBezTo>
                  <a:cubicBezTo>
                    <a:pt x="277" y="77"/>
                    <a:pt x="277" y="77"/>
                    <a:pt x="277" y="77"/>
                  </a:cubicBezTo>
                  <a:cubicBezTo>
                    <a:pt x="277" y="76"/>
                    <a:pt x="277" y="76"/>
                    <a:pt x="277" y="76"/>
                  </a:cubicBezTo>
                  <a:cubicBezTo>
                    <a:pt x="277" y="74"/>
                    <a:pt x="277" y="74"/>
                    <a:pt x="277" y="74"/>
                  </a:cubicBezTo>
                  <a:cubicBezTo>
                    <a:pt x="277" y="74"/>
                    <a:pt x="277" y="74"/>
                    <a:pt x="277" y="74"/>
                  </a:cubicBezTo>
                  <a:cubicBezTo>
                    <a:pt x="276" y="74"/>
                    <a:pt x="276" y="74"/>
                    <a:pt x="276" y="74"/>
                  </a:cubicBezTo>
                  <a:cubicBezTo>
                    <a:pt x="275" y="73"/>
                    <a:pt x="275" y="73"/>
                    <a:pt x="275" y="73"/>
                  </a:cubicBezTo>
                  <a:cubicBezTo>
                    <a:pt x="274" y="73"/>
                    <a:pt x="274" y="73"/>
                    <a:pt x="274" y="73"/>
                  </a:cubicBezTo>
                  <a:cubicBezTo>
                    <a:pt x="274" y="72"/>
                    <a:pt x="274" y="72"/>
                    <a:pt x="274" y="72"/>
                  </a:cubicBezTo>
                  <a:cubicBezTo>
                    <a:pt x="274" y="71"/>
                    <a:pt x="274" y="71"/>
                    <a:pt x="274" y="71"/>
                  </a:cubicBezTo>
                  <a:cubicBezTo>
                    <a:pt x="273" y="70"/>
                    <a:pt x="273" y="70"/>
                    <a:pt x="273" y="70"/>
                  </a:cubicBezTo>
                  <a:cubicBezTo>
                    <a:pt x="273" y="71"/>
                    <a:pt x="273" y="71"/>
                    <a:pt x="273" y="71"/>
                  </a:cubicBezTo>
                  <a:cubicBezTo>
                    <a:pt x="273" y="70"/>
                    <a:pt x="273" y="70"/>
                    <a:pt x="273" y="70"/>
                  </a:cubicBezTo>
                  <a:cubicBezTo>
                    <a:pt x="272" y="69"/>
                    <a:pt x="272" y="69"/>
                    <a:pt x="272" y="69"/>
                  </a:cubicBezTo>
                  <a:cubicBezTo>
                    <a:pt x="272" y="69"/>
                    <a:pt x="272" y="69"/>
                    <a:pt x="272" y="69"/>
                  </a:cubicBezTo>
                  <a:cubicBezTo>
                    <a:pt x="272" y="68"/>
                    <a:pt x="272" y="68"/>
                    <a:pt x="272" y="68"/>
                  </a:cubicBezTo>
                  <a:cubicBezTo>
                    <a:pt x="272" y="67"/>
                    <a:pt x="272" y="67"/>
                    <a:pt x="272" y="67"/>
                  </a:cubicBezTo>
                  <a:cubicBezTo>
                    <a:pt x="274" y="66"/>
                    <a:pt x="274" y="66"/>
                    <a:pt x="274" y="66"/>
                  </a:cubicBezTo>
                  <a:cubicBezTo>
                    <a:pt x="274" y="66"/>
                    <a:pt x="274" y="66"/>
                    <a:pt x="274" y="66"/>
                  </a:cubicBezTo>
                  <a:cubicBezTo>
                    <a:pt x="276" y="66"/>
                    <a:pt x="276" y="66"/>
                    <a:pt x="276" y="66"/>
                  </a:cubicBezTo>
                  <a:cubicBezTo>
                    <a:pt x="277" y="66"/>
                    <a:pt x="277" y="66"/>
                    <a:pt x="277" y="66"/>
                  </a:cubicBezTo>
                  <a:cubicBezTo>
                    <a:pt x="277" y="67"/>
                    <a:pt x="277" y="67"/>
                    <a:pt x="277" y="67"/>
                  </a:cubicBezTo>
                  <a:cubicBezTo>
                    <a:pt x="279" y="70"/>
                    <a:pt x="279" y="70"/>
                    <a:pt x="279" y="70"/>
                  </a:cubicBezTo>
                  <a:cubicBezTo>
                    <a:pt x="280" y="72"/>
                    <a:pt x="280" y="72"/>
                    <a:pt x="280" y="72"/>
                  </a:cubicBezTo>
                  <a:cubicBezTo>
                    <a:pt x="282" y="74"/>
                    <a:pt x="282" y="74"/>
                    <a:pt x="282" y="74"/>
                  </a:cubicBezTo>
                  <a:cubicBezTo>
                    <a:pt x="282" y="75"/>
                    <a:pt x="282" y="75"/>
                    <a:pt x="282" y="75"/>
                  </a:cubicBezTo>
                  <a:cubicBezTo>
                    <a:pt x="283" y="75"/>
                    <a:pt x="283" y="75"/>
                    <a:pt x="283" y="75"/>
                  </a:cubicBezTo>
                  <a:cubicBezTo>
                    <a:pt x="285" y="77"/>
                    <a:pt x="285" y="77"/>
                    <a:pt x="285" y="77"/>
                  </a:cubicBezTo>
                  <a:cubicBezTo>
                    <a:pt x="285" y="77"/>
                    <a:pt x="285" y="77"/>
                    <a:pt x="285" y="77"/>
                  </a:cubicBezTo>
                  <a:cubicBezTo>
                    <a:pt x="287" y="78"/>
                    <a:pt x="287" y="78"/>
                    <a:pt x="287" y="78"/>
                  </a:cubicBezTo>
                  <a:cubicBezTo>
                    <a:pt x="287" y="78"/>
                    <a:pt x="287" y="78"/>
                    <a:pt x="287" y="78"/>
                  </a:cubicBezTo>
                  <a:cubicBezTo>
                    <a:pt x="288" y="78"/>
                    <a:pt x="288" y="78"/>
                    <a:pt x="288" y="78"/>
                  </a:cubicBezTo>
                  <a:cubicBezTo>
                    <a:pt x="289" y="79"/>
                    <a:pt x="289" y="79"/>
                    <a:pt x="289" y="79"/>
                  </a:cubicBezTo>
                  <a:cubicBezTo>
                    <a:pt x="293" y="80"/>
                    <a:pt x="293" y="80"/>
                    <a:pt x="293" y="80"/>
                  </a:cubicBezTo>
                  <a:cubicBezTo>
                    <a:pt x="295" y="81"/>
                    <a:pt x="295" y="81"/>
                    <a:pt x="295" y="81"/>
                  </a:cubicBezTo>
                  <a:cubicBezTo>
                    <a:pt x="300" y="86"/>
                    <a:pt x="300" y="86"/>
                    <a:pt x="300" y="86"/>
                  </a:cubicBezTo>
                  <a:cubicBezTo>
                    <a:pt x="300" y="87"/>
                    <a:pt x="300" y="87"/>
                    <a:pt x="300" y="87"/>
                  </a:cubicBezTo>
                  <a:cubicBezTo>
                    <a:pt x="302" y="88"/>
                    <a:pt x="302" y="88"/>
                    <a:pt x="302" y="88"/>
                  </a:cubicBezTo>
                  <a:cubicBezTo>
                    <a:pt x="305" y="91"/>
                    <a:pt x="305" y="91"/>
                    <a:pt x="305" y="91"/>
                  </a:cubicBezTo>
                  <a:cubicBezTo>
                    <a:pt x="307" y="93"/>
                    <a:pt x="307" y="93"/>
                    <a:pt x="307" y="93"/>
                  </a:cubicBezTo>
                  <a:cubicBezTo>
                    <a:pt x="308" y="94"/>
                    <a:pt x="308" y="94"/>
                    <a:pt x="308" y="94"/>
                  </a:cubicBezTo>
                  <a:cubicBezTo>
                    <a:pt x="308" y="94"/>
                    <a:pt x="308" y="94"/>
                    <a:pt x="308" y="94"/>
                  </a:cubicBezTo>
                  <a:cubicBezTo>
                    <a:pt x="309" y="95"/>
                    <a:pt x="309" y="95"/>
                    <a:pt x="309" y="95"/>
                  </a:cubicBezTo>
                  <a:cubicBezTo>
                    <a:pt x="309" y="96"/>
                    <a:pt x="309" y="96"/>
                    <a:pt x="309" y="96"/>
                  </a:cubicBezTo>
                  <a:cubicBezTo>
                    <a:pt x="310" y="96"/>
                    <a:pt x="310" y="96"/>
                    <a:pt x="310" y="96"/>
                  </a:cubicBezTo>
                  <a:cubicBezTo>
                    <a:pt x="310" y="96"/>
                    <a:pt x="310" y="96"/>
                    <a:pt x="310" y="96"/>
                  </a:cubicBezTo>
                  <a:cubicBezTo>
                    <a:pt x="313" y="98"/>
                    <a:pt x="313" y="98"/>
                    <a:pt x="313" y="98"/>
                  </a:cubicBezTo>
                  <a:moveTo>
                    <a:pt x="315" y="102"/>
                  </a:moveTo>
                  <a:cubicBezTo>
                    <a:pt x="315" y="101"/>
                    <a:pt x="315" y="101"/>
                    <a:pt x="315" y="101"/>
                  </a:cubicBezTo>
                  <a:cubicBezTo>
                    <a:pt x="316" y="100"/>
                    <a:pt x="316" y="100"/>
                    <a:pt x="316" y="100"/>
                  </a:cubicBezTo>
                  <a:cubicBezTo>
                    <a:pt x="317" y="98"/>
                    <a:pt x="317" y="98"/>
                    <a:pt x="317" y="98"/>
                  </a:cubicBezTo>
                  <a:moveTo>
                    <a:pt x="58" y="202"/>
                  </a:moveTo>
                  <a:cubicBezTo>
                    <a:pt x="59" y="203"/>
                    <a:pt x="59" y="203"/>
                    <a:pt x="59" y="203"/>
                  </a:cubicBezTo>
                  <a:cubicBezTo>
                    <a:pt x="60" y="202"/>
                    <a:pt x="60" y="202"/>
                    <a:pt x="60" y="202"/>
                  </a:cubicBezTo>
                  <a:cubicBezTo>
                    <a:pt x="61" y="203"/>
                    <a:pt x="61" y="203"/>
                    <a:pt x="61" y="203"/>
                  </a:cubicBezTo>
                  <a:cubicBezTo>
                    <a:pt x="63" y="203"/>
                    <a:pt x="63" y="203"/>
                    <a:pt x="63" y="203"/>
                  </a:cubicBezTo>
                  <a:cubicBezTo>
                    <a:pt x="63" y="203"/>
                    <a:pt x="63" y="203"/>
                    <a:pt x="63" y="203"/>
                  </a:cubicBezTo>
                  <a:cubicBezTo>
                    <a:pt x="64" y="203"/>
                    <a:pt x="64" y="203"/>
                    <a:pt x="64" y="203"/>
                  </a:cubicBezTo>
                  <a:cubicBezTo>
                    <a:pt x="65" y="204"/>
                    <a:pt x="65" y="204"/>
                    <a:pt x="65" y="204"/>
                  </a:cubicBezTo>
                  <a:cubicBezTo>
                    <a:pt x="67" y="203"/>
                    <a:pt x="67" y="203"/>
                    <a:pt x="67" y="203"/>
                  </a:cubicBezTo>
                  <a:cubicBezTo>
                    <a:pt x="68" y="204"/>
                    <a:pt x="68" y="204"/>
                    <a:pt x="68" y="204"/>
                  </a:cubicBezTo>
                  <a:cubicBezTo>
                    <a:pt x="70" y="204"/>
                    <a:pt x="70" y="204"/>
                    <a:pt x="70" y="204"/>
                  </a:cubicBezTo>
                  <a:cubicBezTo>
                    <a:pt x="70" y="203"/>
                    <a:pt x="70" y="203"/>
                    <a:pt x="70" y="203"/>
                  </a:cubicBezTo>
                  <a:cubicBezTo>
                    <a:pt x="69" y="202"/>
                    <a:pt x="69" y="202"/>
                    <a:pt x="69" y="202"/>
                  </a:cubicBezTo>
                  <a:cubicBezTo>
                    <a:pt x="69" y="200"/>
                    <a:pt x="69" y="200"/>
                    <a:pt x="69" y="200"/>
                  </a:cubicBezTo>
                  <a:cubicBezTo>
                    <a:pt x="71" y="201"/>
                    <a:pt x="71" y="201"/>
                    <a:pt x="71" y="201"/>
                  </a:cubicBezTo>
                  <a:cubicBezTo>
                    <a:pt x="72" y="200"/>
                    <a:pt x="72" y="200"/>
                    <a:pt x="72" y="200"/>
                  </a:cubicBezTo>
                  <a:cubicBezTo>
                    <a:pt x="74" y="201"/>
                    <a:pt x="74" y="201"/>
                    <a:pt x="74" y="201"/>
                  </a:cubicBezTo>
                  <a:cubicBezTo>
                    <a:pt x="75" y="200"/>
                    <a:pt x="75" y="200"/>
                    <a:pt x="75" y="200"/>
                  </a:cubicBezTo>
                  <a:cubicBezTo>
                    <a:pt x="76" y="201"/>
                    <a:pt x="76" y="201"/>
                    <a:pt x="76" y="201"/>
                  </a:cubicBezTo>
                  <a:cubicBezTo>
                    <a:pt x="76" y="201"/>
                    <a:pt x="76" y="201"/>
                    <a:pt x="76" y="201"/>
                  </a:cubicBezTo>
                  <a:cubicBezTo>
                    <a:pt x="76" y="202"/>
                    <a:pt x="76" y="202"/>
                    <a:pt x="76" y="202"/>
                  </a:cubicBezTo>
                  <a:cubicBezTo>
                    <a:pt x="78" y="202"/>
                    <a:pt x="78" y="202"/>
                    <a:pt x="78" y="202"/>
                  </a:cubicBezTo>
                  <a:cubicBezTo>
                    <a:pt x="79" y="202"/>
                    <a:pt x="79" y="202"/>
                    <a:pt x="79" y="202"/>
                  </a:cubicBezTo>
                  <a:cubicBezTo>
                    <a:pt x="79" y="203"/>
                    <a:pt x="79" y="203"/>
                    <a:pt x="79" y="203"/>
                  </a:cubicBezTo>
                  <a:cubicBezTo>
                    <a:pt x="80" y="202"/>
                    <a:pt x="80" y="202"/>
                    <a:pt x="80" y="202"/>
                  </a:cubicBezTo>
                  <a:cubicBezTo>
                    <a:pt x="82" y="202"/>
                    <a:pt x="82" y="202"/>
                    <a:pt x="82" y="202"/>
                  </a:cubicBezTo>
                  <a:cubicBezTo>
                    <a:pt x="83" y="201"/>
                    <a:pt x="83" y="201"/>
                    <a:pt x="83" y="201"/>
                  </a:cubicBezTo>
                  <a:cubicBezTo>
                    <a:pt x="83" y="200"/>
                    <a:pt x="83" y="200"/>
                    <a:pt x="83" y="200"/>
                  </a:cubicBezTo>
                  <a:cubicBezTo>
                    <a:pt x="83" y="199"/>
                    <a:pt x="83" y="199"/>
                    <a:pt x="83" y="199"/>
                  </a:cubicBezTo>
                  <a:cubicBezTo>
                    <a:pt x="84" y="197"/>
                    <a:pt x="84" y="197"/>
                    <a:pt x="84" y="197"/>
                  </a:cubicBezTo>
                  <a:cubicBezTo>
                    <a:pt x="84" y="195"/>
                    <a:pt x="84" y="195"/>
                    <a:pt x="84" y="195"/>
                  </a:cubicBezTo>
                  <a:cubicBezTo>
                    <a:pt x="83" y="195"/>
                    <a:pt x="83" y="195"/>
                    <a:pt x="83" y="195"/>
                  </a:cubicBezTo>
                  <a:cubicBezTo>
                    <a:pt x="84" y="194"/>
                    <a:pt x="84" y="194"/>
                    <a:pt x="84" y="194"/>
                  </a:cubicBezTo>
                  <a:cubicBezTo>
                    <a:pt x="83" y="192"/>
                    <a:pt x="83" y="192"/>
                    <a:pt x="83" y="192"/>
                  </a:cubicBezTo>
                  <a:cubicBezTo>
                    <a:pt x="83" y="191"/>
                    <a:pt x="83" y="191"/>
                    <a:pt x="83" y="191"/>
                  </a:cubicBezTo>
                  <a:cubicBezTo>
                    <a:pt x="84" y="191"/>
                    <a:pt x="84" y="191"/>
                    <a:pt x="84" y="191"/>
                  </a:cubicBezTo>
                  <a:cubicBezTo>
                    <a:pt x="85" y="191"/>
                    <a:pt x="85" y="191"/>
                    <a:pt x="85" y="191"/>
                  </a:cubicBezTo>
                  <a:cubicBezTo>
                    <a:pt x="86" y="190"/>
                    <a:pt x="86" y="190"/>
                    <a:pt x="86" y="190"/>
                  </a:cubicBezTo>
                  <a:cubicBezTo>
                    <a:pt x="87" y="189"/>
                    <a:pt x="87" y="189"/>
                    <a:pt x="87" y="189"/>
                  </a:cubicBezTo>
                  <a:cubicBezTo>
                    <a:pt x="88" y="189"/>
                    <a:pt x="88" y="189"/>
                    <a:pt x="88" y="189"/>
                  </a:cubicBezTo>
                  <a:cubicBezTo>
                    <a:pt x="89" y="187"/>
                    <a:pt x="89" y="187"/>
                    <a:pt x="89" y="187"/>
                  </a:cubicBezTo>
                  <a:cubicBezTo>
                    <a:pt x="89" y="187"/>
                    <a:pt x="89" y="187"/>
                    <a:pt x="89" y="187"/>
                  </a:cubicBezTo>
                  <a:cubicBezTo>
                    <a:pt x="91" y="188"/>
                    <a:pt x="91" y="188"/>
                    <a:pt x="91" y="188"/>
                  </a:cubicBezTo>
                  <a:cubicBezTo>
                    <a:pt x="92" y="187"/>
                    <a:pt x="92" y="187"/>
                    <a:pt x="92" y="187"/>
                  </a:cubicBezTo>
                  <a:cubicBezTo>
                    <a:pt x="93" y="187"/>
                    <a:pt x="93" y="187"/>
                    <a:pt x="93" y="187"/>
                  </a:cubicBezTo>
                  <a:cubicBezTo>
                    <a:pt x="95" y="187"/>
                    <a:pt x="95" y="187"/>
                    <a:pt x="95" y="187"/>
                  </a:cubicBezTo>
                  <a:cubicBezTo>
                    <a:pt x="96" y="187"/>
                    <a:pt x="96" y="187"/>
                    <a:pt x="96" y="187"/>
                  </a:cubicBezTo>
                  <a:cubicBezTo>
                    <a:pt x="97" y="188"/>
                    <a:pt x="97" y="188"/>
                    <a:pt x="97" y="188"/>
                  </a:cubicBezTo>
                  <a:cubicBezTo>
                    <a:pt x="98" y="188"/>
                    <a:pt x="98" y="188"/>
                    <a:pt x="98" y="188"/>
                  </a:cubicBezTo>
                  <a:cubicBezTo>
                    <a:pt x="98" y="190"/>
                    <a:pt x="98" y="190"/>
                    <a:pt x="98" y="190"/>
                  </a:cubicBezTo>
                  <a:cubicBezTo>
                    <a:pt x="100" y="190"/>
                    <a:pt x="100" y="190"/>
                    <a:pt x="100" y="190"/>
                  </a:cubicBezTo>
                  <a:cubicBezTo>
                    <a:pt x="101" y="189"/>
                    <a:pt x="101" y="189"/>
                    <a:pt x="101" y="189"/>
                  </a:cubicBezTo>
                  <a:cubicBezTo>
                    <a:pt x="103" y="189"/>
                    <a:pt x="103" y="189"/>
                    <a:pt x="103" y="189"/>
                  </a:cubicBezTo>
                  <a:cubicBezTo>
                    <a:pt x="103" y="189"/>
                    <a:pt x="103" y="189"/>
                    <a:pt x="103" y="189"/>
                  </a:cubicBezTo>
                  <a:cubicBezTo>
                    <a:pt x="105" y="189"/>
                    <a:pt x="105" y="189"/>
                    <a:pt x="105" y="189"/>
                  </a:cubicBezTo>
                  <a:cubicBezTo>
                    <a:pt x="106" y="189"/>
                    <a:pt x="106" y="189"/>
                    <a:pt x="106" y="189"/>
                  </a:cubicBezTo>
                  <a:cubicBezTo>
                    <a:pt x="107" y="188"/>
                    <a:pt x="107" y="188"/>
                    <a:pt x="107" y="188"/>
                  </a:cubicBezTo>
                  <a:cubicBezTo>
                    <a:pt x="107" y="188"/>
                    <a:pt x="107" y="188"/>
                    <a:pt x="107" y="188"/>
                  </a:cubicBezTo>
                  <a:cubicBezTo>
                    <a:pt x="106" y="187"/>
                    <a:pt x="106" y="187"/>
                    <a:pt x="106" y="187"/>
                  </a:cubicBezTo>
                  <a:cubicBezTo>
                    <a:pt x="105" y="186"/>
                    <a:pt x="105" y="186"/>
                    <a:pt x="105" y="186"/>
                  </a:cubicBezTo>
                  <a:cubicBezTo>
                    <a:pt x="104" y="186"/>
                    <a:pt x="104" y="186"/>
                    <a:pt x="104" y="186"/>
                  </a:cubicBezTo>
                  <a:cubicBezTo>
                    <a:pt x="104" y="185"/>
                    <a:pt x="104" y="185"/>
                    <a:pt x="104" y="185"/>
                  </a:cubicBezTo>
                  <a:cubicBezTo>
                    <a:pt x="105" y="185"/>
                    <a:pt x="105" y="185"/>
                    <a:pt x="105" y="185"/>
                  </a:cubicBezTo>
                  <a:cubicBezTo>
                    <a:pt x="107" y="186"/>
                    <a:pt x="107" y="186"/>
                    <a:pt x="107" y="186"/>
                  </a:cubicBezTo>
                  <a:cubicBezTo>
                    <a:pt x="108" y="186"/>
                    <a:pt x="108" y="186"/>
                    <a:pt x="108" y="186"/>
                  </a:cubicBezTo>
                  <a:cubicBezTo>
                    <a:pt x="109" y="186"/>
                    <a:pt x="109" y="186"/>
                    <a:pt x="109" y="186"/>
                  </a:cubicBezTo>
                  <a:cubicBezTo>
                    <a:pt x="110" y="185"/>
                    <a:pt x="110" y="185"/>
                    <a:pt x="110" y="185"/>
                  </a:cubicBezTo>
                  <a:cubicBezTo>
                    <a:pt x="111" y="184"/>
                    <a:pt x="111" y="184"/>
                    <a:pt x="111" y="184"/>
                  </a:cubicBezTo>
                  <a:cubicBezTo>
                    <a:pt x="112" y="183"/>
                    <a:pt x="112" y="183"/>
                    <a:pt x="112" y="183"/>
                  </a:cubicBezTo>
                  <a:cubicBezTo>
                    <a:pt x="112" y="182"/>
                    <a:pt x="112" y="182"/>
                    <a:pt x="112" y="182"/>
                  </a:cubicBezTo>
                  <a:cubicBezTo>
                    <a:pt x="112" y="182"/>
                    <a:pt x="112" y="182"/>
                    <a:pt x="112" y="182"/>
                  </a:cubicBezTo>
                  <a:cubicBezTo>
                    <a:pt x="114" y="183"/>
                    <a:pt x="114" y="183"/>
                    <a:pt x="114" y="183"/>
                  </a:cubicBezTo>
                  <a:cubicBezTo>
                    <a:pt x="115" y="183"/>
                    <a:pt x="115" y="183"/>
                    <a:pt x="115" y="183"/>
                  </a:cubicBezTo>
                  <a:cubicBezTo>
                    <a:pt x="117" y="183"/>
                    <a:pt x="117" y="183"/>
                    <a:pt x="117" y="183"/>
                  </a:cubicBezTo>
                  <a:cubicBezTo>
                    <a:pt x="117" y="182"/>
                    <a:pt x="117" y="182"/>
                    <a:pt x="117" y="182"/>
                  </a:cubicBezTo>
                  <a:cubicBezTo>
                    <a:pt x="118" y="181"/>
                    <a:pt x="118" y="181"/>
                    <a:pt x="118" y="181"/>
                  </a:cubicBezTo>
                  <a:cubicBezTo>
                    <a:pt x="119" y="180"/>
                    <a:pt x="119" y="180"/>
                    <a:pt x="119" y="180"/>
                  </a:cubicBezTo>
                  <a:cubicBezTo>
                    <a:pt x="120" y="180"/>
                    <a:pt x="120" y="180"/>
                    <a:pt x="120" y="180"/>
                  </a:cubicBezTo>
                  <a:cubicBezTo>
                    <a:pt x="120" y="180"/>
                    <a:pt x="120" y="180"/>
                    <a:pt x="120" y="180"/>
                  </a:cubicBezTo>
                  <a:cubicBezTo>
                    <a:pt x="121" y="180"/>
                    <a:pt x="121" y="180"/>
                    <a:pt x="121" y="180"/>
                  </a:cubicBezTo>
                  <a:cubicBezTo>
                    <a:pt x="123" y="180"/>
                    <a:pt x="123" y="180"/>
                    <a:pt x="123" y="180"/>
                  </a:cubicBezTo>
                  <a:cubicBezTo>
                    <a:pt x="123" y="179"/>
                    <a:pt x="123" y="179"/>
                    <a:pt x="123" y="179"/>
                  </a:cubicBezTo>
                  <a:cubicBezTo>
                    <a:pt x="123" y="177"/>
                    <a:pt x="123" y="177"/>
                    <a:pt x="123" y="177"/>
                  </a:cubicBezTo>
                  <a:cubicBezTo>
                    <a:pt x="123" y="177"/>
                    <a:pt x="123" y="177"/>
                    <a:pt x="123" y="177"/>
                  </a:cubicBezTo>
                  <a:cubicBezTo>
                    <a:pt x="122" y="175"/>
                    <a:pt x="122" y="175"/>
                    <a:pt x="122" y="175"/>
                  </a:cubicBezTo>
                  <a:cubicBezTo>
                    <a:pt x="126" y="173"/>
                    <a:pt x="126" y="173"/>
                    <a:pt x="126" y="173"/>
                  </a:cubicBezTo>
                  <a:cubicBezTo>
                    <a:pt x="125" y="171"/>
                    <a:pt x="125" y="171"/>
                    <a:pt x="125" y="171"/>
                  </a:cubicBezTo>
                  <a:cubicBezTo>
                    <a:pt x="125" y="170"/>
                    <a:pt x="125" y="170"/>
                    <a:pt x="125" y="170"/>
                  </a:cubicBezTo>
                  <a:cubicBezTo>
                    <a:pt x="126" y="170"/>
                    <a:pt x="126" y="170"/>
                    <a:pt x="126" y="170"/>
                  </a:cubicBezTo>
                  <a:cubicBezTo>
                    <a:pt x="128" y="171"/>
                    <a:pt x="128" y="171"/>
                    <a:pt x="128" y="171"/>
                  </a:cubicBezTo>
                  <a:cubicBezTo>
                    <a:pt x="128" y="174"/>
                    <a:pt x="128" y="174"/>
                    <a:pt x="128" y="174"/>
                  </a:cubicBezTo>
                  <a:cubicBezTo>
                    <a:pt x="130" y="174"/>
                    <a:pt x="130" y="174"/>
                    <a:pt x="130" y="174"/>
                  </a:cubicBezTo>
                  <a:cubicBezTo>
                    <a:pt x="130" y="173"/>
                    <a:pt x="130" y="173"/>
                    <a:pt x="130" y="173"/>
                  </a:cubicBezTo>
                  <a:cubicBezTo>
                    <a:pt x="132" y="173"/>
                    <a:pt x="132" y="173"/>
                    <a:pt x="132" y="173"/>
                  </a:cubicBezTo>
                  <a:cubicBezTo>
                    <a:pt x="133" y="172"/>
                    <a:pt x="133" y="172"/>
                    <a:pt x="133" y="172"/>
                  </a:cubicBezTo>
                  <a:cubicBezTo>
                    <a:pt x="134" y="172"/>
                    <a:pt x="134" y="172"/>
                    <a:pt x="134" y="172"/>
                  </a:cubicBezTo>
                  <a:cubicBezTo>
                    <a:pt x="134" y="173"/>
                    <a:pt x="134" y="173"/>
                    <a:pt x="134" y="173"/>
                  </a:cubicBezTo>
                  <a:cubicBezTo>
                    <a:pt x="135" y="174"/>
                    <a:pt x="135" y="174"/>
                    <a:pt x="135" y="174"/>
                  </a:cubicBezTo>
                  <a:cubicBezTo>
                    <a:pt x="137" y="174"/>
                    <a:pt x="137" y="174"/>
                    <a:pt x="137" y="174"/>
                  </a:cubicBezTo>
                  <a:cubicBezTo>
                    <a:pt x="137" y="173"/>
                    <a:pt x="137" y="173"/>
                    <a:pt x="137" y="173"/>
                  </a:cubicBezTo>
                  <a:cubicBezTo>
                    <a:pt x="137" y="172"/>
                    <a:pt x="137" y="172"/>
                    <a:pt x="137" y="172"/>
                  </a:cubicBezTo>
                  <a:cubicBezTo>
                    <a:pt x="138" y="172"/>
                    <a:pt x="138" y="172"/>
                    <a:pt x="138" y="172"/>
                  </a:cubicBezTo>
                  <a:cubicBezTo>
                    <a:pt x="140" y="172"/>
                    <a:pt x="140" y="172"/>
                    <a:pt x="140" y="172"/>
                  </a:cubicBezTo>
                  <a:cubicBezTo>
                    <a:pt x="140" y="172"/>
                    <a:pt x="140" y="172"/>
                    <a:pt x="140" y="172"/>
                  </a:cubicBezTo>
                  <a:cubicBezTo>
                    <a:pt x="141" y="173"/>
                    <a:pt x="141" y="173"/>
                    <a:pt x="141" y="173"/>
                  </a:cubicBezTo>
                  <a:cubicBezTo>
                    <a:pt x="142" y="175"/>
                    <a:pt x="142" y="175"/>
                    <a:pt x="142" y="175"/>
                  </a:cubicBezTo>
                  <a:cubicBezTo>
                    <a:pt x="143" y="176"/>
                    <a:pt x="143" y="176"/>
                    <a:pt x="143" y="176"/>
                  </a:cubicBezTo>
                  <a:cubicBezTo>
                    <a:pt x="145" y="176"/>
                    <a:pt x="145" y="176"/>
                    <a:pt x="145" y="176"/>
                  </a:cubicBezTo>
                  <a:cubicBezTo>
                    <a:pt x="145" y="176"/>
                    <a:pt x="145" y="176"/>
                    <a:pt x="145" y="176"/>
                  </a:cubicBezTo>
                  <a:cubicBezTo>
                    <a:pt x="147" y="176"/>
                    <a:pt x="147" y="176"/>
                    <a:pt x="147" y="176"/>
                  </a:cubicBezTo>
                  <a:cubicBezTo>
                    <a:pt x="148" y="176"/>
                    <a:pt x="148" y="176"/>
                    <a:pt x="148" y="176"/>
                  </a:cubicBezTo>
                  <a:cubicBezTo>
                    <a:pt x="149" y="176"/>
                    <a:pt x="149" y="176"/>
                    <a:pt x="149" y="176"/>
                  </a:cubicBezTo>
                  <a:cubicBezTo>
                    <a:pt x="151" y="177"/>
                    <a:pt x="151" y="177"/>
                    <a:pt x="151" y="177"/>
                  </a:cubicBezTo>
                  <a:cubicBezTo>
                    <a:pt x="152" y="178"/>
                    <a:pt x="152" y="178"/>
                    <a:pt x="152" y="178"/>
                  </a:cubicBezTo>
                  <a:cubicBezTo>
                    <a:pt x="155" y="179"/>
                    <a:pt x="155" y="179"/>
                    <a:pt x="155" y="179"/>
                  </a:cubicBezTo>
                  <a:cubicBezTo>
                    <a:pt x="155" y="180"/>
                    <a:pt x="155" y="180"/>
                    <a:pt x="155" y="180"/>
                  </a:cubicBezTo>
                  <a:cubicBezTo>
                    <a:pt x="155" y="181"/>
                    <a:pt x="155" y="181"/>
                    <a:pt x="155" y="181"/>
                  </a:cubicBezTo>
                  <a:cubicBezTo>
                    <a:pt x="155" y="182"/>
                    <a:pt x="155" y="182"/>
                    <a:pt x="155" y="182"/>
                  </a:cubicBezTo>
                  <a:cubicBezTo>
                    <a:pt x="157" y="182"/>
                    <a:pt x="157" y="182"/>
                    <a:pt x="157" y="182"/>
                  </a:cubicBezTo>
                  <a:cubicBezTo>
                    <a:pt x="158" y="183"/>
                    <a:pt x="158" y="183"/>
                    <a:pt x="158" y="183"/>
                  </a:cubicBezTo>
                  <a:cubicBezTo>
                    <a:pt x="158" y="184"/>
                    <a:pt x="158" y="184"/>
                    <a:pt x="158" y="184"/>
                  </a:cubicBezTo>
                  <a:cubicBezTo>
                    <a:pt x="159" y="186"/>
                    <a:pt x="159" y="186"/>
                    <a:pt x="159" y="186"/>
                  </a:cubicBezTo>
                  <a:cubicBezTo>
                    <a:pt x="161" y="185"/>
                    <a:pt x="161" y="185"/>
                    <a:pt x="161" y="185"/>
                  </a:cubicBezTo>
                  <a:cubicBezTo>
                    <a:pt x="162" y="185"/>
                    <a:pt x="162" y="185"/>
                    <a:pt x="162" y="185"/>
                  </a:cubicBezTo>
                  <a:cubicBezTo>
                    <a:pt x="164" y="185"/>
                    <a:pt x="164" y="185"/>
                    <a:pt x="164" y="185"/>
                  </a:cubicBezTo>
                  <a:cubicBezTo>
                    <a:pt x="164" y="184"/>
                    <a:pt x="164" y="184"/>
                    <a:pt x="164" y="184"/>
                  </a:cubicBezTo>
                  <a:cubicBezTo>
                    <a:pt x="166" y="184"/>
                    <a:pt x="166" y="184"/>
                    <a:pt x="166" y="184"/>
                  </a:cubicBezTo>
                  <a:cubicBezTo>
                    <a:pt x="168" y="184"/>
                    <a:pt x="168" y="184"/>
                    <a:pt x="168" y="184"/>
                  </a:cubicBezTo>
                  <a:cubicBezTo>
                    <a:pt x="171" y="185"/>
                    <a:pt x="171" y="185"/>
                    <a:pt x="171" y="185"/>
                  </a:cubicBezTo>
                  <a:cubicBezTo>
                    <a:pt x="173" y="186"/>
                    <a:pt x="173" y="186"/>
                    <a:pt x="173" y="186"/>
                  </a:cubicBezTo>
                  <a:cubicBezTo>
                    <a:pt x="173" y="186"/>
                    <a:pt x="173" y="186"/>
                    <a:pt x="173" y="186"/>
                  </a:cubicBezTo>
                  <a:cubicBezTo>
                    <a:pt x="175" y="185"/>
                    <a:pt x="175" y="185"/>
                    <a:pt x="175" y="185"/>
                  </a:cubicBezTo>
                  <a:cubicBezTo>
                    <a:pt x="176" y="185"/>
                    <a:pt x="176" y="185"/>
                    <a:pt x="176" y="185"/>
                  </a:cubicBezTo>
                  <a:cubicBezTo>
                    <a:pt x="178" y="185"/>
                    <a:pt x="178" y="185"/>
                    <a:pt x="178" y="185"/>
                  </a:cubicBezTo>
                  <a:cubicBezTo>
                    <a:pt x="179" y="186"/>
                    <a:pt x="179" y="186"/>
                    <a:pt x="179" y="186"/>
                  </a:cubicBezTo>
                  <a:cubicBezTo>
                    <a:pt x="178" y="187"/>
                    <a:pt x="178" y="187"/>
                    <a:pt x="178" y="187"/>
                  </a:cubicBezTo>
                  <a:cubicBezTo>
                    <a:pt x="178" y="188"/>
                    <a:pt x="178" y="188"/>
                    <a:pt x="178" y="188"/>
                  </a:cubicBezTo>
                  <a:cubicBezTo>
                    <a:pt x="179" y="188"/>
                    <a:pt x="179" y="188"/>
                    <a:pt x="179" y="188"/>
                  </a:cubicBezTo>
                  <a:cubicBezTo>
                    <a:pt x="180" y="189"/>
                    <a:pt x="180" y="189"/>
                    <a:pt x="180" y="189"/>
                  </a:cubicBezTo>
                  <a:cubicBezTo>
                    <a:pt x="182" y="189"/>
                    <a:pt x="182" y="189"/>
                    <a:pt x="182" y="189"/>
                  </a:cubicBezTo>
                  <a:cubicBezTo>
                    <a:pt x="182" y="189"/>
                    <a:pt x="182" y="189"/>
                    <a:pt x="182" y="189"/>
                  </a:cubicBezTo>
                  <a:cubicBezTo>
                    <a:pt x="183" y="189"/>
                    <a:pt x="183" y="189"/>
                    <a:pt x="183" y="189"/>
                  </a:cubicBezTo>
                  <a:cubicBezTo>
                    <a:pt x="184" y="189"/>
                    <a:pt x="184" y="189"/>
                    <a:pt x="184" y="189"/>
                  </a:cubicBezTo>
                  <a:cubicBezTo>
                    <a:pt x="186" y="189"/>
                    <a:pt x="186" y="189"/>
                    <a:pt x="186" y="189"/>
                  </a:cubicBezTo>
                  <a:cubicBezTo>
                    <a:pt x="186" y="189"/>
                    <a:pt x="186" y="189"/>
                    <a:pt x="186" y="189"/>
                  </a:cubicBezTo>
                  <a:cubicBezTo>
                    <a:pt x="186" y="191"/>
                    <a:pt x="186" y="191"/>
                    <a:pt x="186" y="191"/>
                  </a:cubicBezTo>
                  <a:cubicBezTo>
                    <a:pt x="185" y="192"/>
                    <a:pt x="185" y="192"/>
                    <a:pt x="185" y="192"/>
                  </a:cubicBezTo>
                  <a:cubicBezTo>
                    <a:pt x="186" y="193"/>
                    <a:pt x="186" y="193"/>
                    <a:pt x="186" y="193"/>
                  </a:cubicBezTo>
                  <a:cubicBezTo>
                    <a:pt x="187" y="194"/>
                    <a:pt x="187" y="194"/>
                    <a:pt x="187" y="194"/>
                  </a:cubicBezTo>
                  <a:cubicBezTo>
                    <a:pt x="189" y="194"/>
                    <a:pt x="189" y="194"/>
                    <a:pt x="189" y="194"/>
                  </a:cubicBezTo>
                  <a:cubicBezTo>
                    <a:pt x="190" y="193"/>
                    <a:pt x="190" y="193"/>
                    <a:pt x="190" y="193"/>
                  </a:cubicBezTo>
                  <a:cubicBezTo>
                    <a:pt x="191" y="192"/>
                    <a:pt x="191" y="192"/>
                    <a:pt x="191" y="192"/>
                  </a:cubicBezTo>
                  <a:cubicBezTo>
                    <a:pt x="191" y="193"/>
                    <a:pt x="191" y="193"/>
                    <a:pt x="191" y="193"/>
                  </a:cubicBezTo>
                  <a:cubicBezTo>
                    <a:pt x="192" y="193"/>
                    <a:pt x="192" y="193"/>
                    <a:pt x="192" y="193"/>
                  </a:cubicBezTo>
                  <a:cubicBezTo>
                    <a:pt x="194" y="192"/>
                    <a:pt x="194" y="192"/>
                    <a:pt x="194" y="192"/>
                  </a:cubicBezTo>
                  <a:cubicBezTo>
                    <a:pt x="194" y="192"/>
                    <a:pt x="194" y="192"/>
                    <a:pt x="194" y="192"/>
                  </a:cubicBezTo>
                  <a:cubicBezTo>
                    <a:pt x="195" y="193"/>
                    <a:pt x="195" y="193"/>
                    <a:pt x="195" y="193"/>
                  </a:cubicBezTo>
                  <a:cubicBezTo>
                    <a:pt x="196" y="194"/>
                    <a:pt x="196" y="194"/>
                    <a:pt x="196" y="194"/>
                  </a:cubicBezTo>
                  <a:cubicBezTo>
                    <a:pt x="197" y="195"/>
                    <a:pt x="197" y="195"/>
                    <a:pt x="197" y="195"/>
                  </a:cubicBezTo>
                  <a:cubicBezTo>
                    <a:pt x="198" y="195"/>
                    <a:pt x="198" y="195"/>
                    <a:pt x="198" y="195"/>
                  </a:cubicBezTo>
                  <a:cubicBezTo>
                    <a:pt x="198" y="194"/>
                    <a:pt x="198" y="194"/>
                    <a:pt x="198" y="194"/>
                  </a:cubicBezTo>
                  <a:cubicBezTo>
                    <a:pt x="199" y="193"/>
                    <a:pt x="199" y="193"/>
                    <a:pt x="199" y="193"/>
                  </a:cubicBezTo>
                  <a:cubicBezTo>
                    <a:pt x="200" y="192"/>
                    <a:pt x="200" y="192"/>
                    <a:pt x="200" y="192"/>
                  </a:cubicBezTo>
                  <a:cubicBezTo>
                    <a:pt x="201" y="193"/>
                    <a:pt x="201" y="193"/>
                    <a:pt x="201" y="193"/>
                  </a:cubicBezTo>
                  <a:cubicBezTo>
                    <a:pt x="201" y="194"/>
                    <a:pt x="201" y="194"/>
                    <a:pt x="201" y="194"/>
                  </a:cubicBezTo>
                  <a:cubicBezTo>
                    <a:pt x="202" y="194"/>
                    <a:pt x="202" y="194"/>
                    <a:pt x="202" y="194"/>
                  </a:cubicBezTo>
                  <a:cubicBezTo>
                    <a:pt x="202" y="194"/>
                    <a:pt x="202" y="194"/>
                    <a:pt x="202" y="194"/>
                  </a:cubicBezTo>
                  <a:cubicBezTo>
                    <a:pt x="202" y="193"/>
                    <a:pt x="202" y="193"/>
                    <a:pt x="202" y="193"/>
                  </a:cubicBezTo>
                  <a:cubicBezTo>
                    <a:pt x="203" y="192"/>
                    <a:pt x="203" y="192"/>
                    <a:pt x="203" y="192"/>
                  </a:cubicBezTo>
                  <a:cubicBezTo>
                    <a:pt x="203" y="192"/>
                    <a:pt x="203" y="192"/>
                    <a:pt x="203" y="192"/>
                  </a:cubicBezTo>
                  <a:cubicBezTo>
                    <a:pt x="204" y="192"/>
                    <a:pt x="204" y="192"/>
                    <a:pt x="204" y="192"/>
                  </a:cubicBezTo>
                  <a:cubicBezTo>
                    <a:pt x="205" y="193"/>
                    <a:pt x="205" y="193"/>
                    <a:pt x="205" y="193"/>
                  </a:cubicBezTo>
                  <a:cubicBezTo>
                    <a:pt x="205" y="193"/>
                    <a:pt x="205" y="193"/>
                    <a:pt x="205" y="193"/>
                  </a:cubicBezTo>
                  <a:cubicBezTo>
                    <a:pt x="204" y="194"/>
                    <a:pt x="204" y="194"/>
                    <a:pt x="204" y="194"/>
                  </a:cubicBezTo>
                  <a:cubicBezTo>
                    <a:pt x="204" y="194"/>
                    <a:pt x="204" y="194"/>
                    <a:pt x="204" y="194"/>
                  </a:cubicBezTo>
                  <a:cubicBezTo>
                    <a:pt x="203" y="195"/>
                    <a:pt x="203" y="195"/>
                    <a:pt x="203" y="195"/>
                  </a:cubicBezTo>
                  <a:cubicBezTo>
                    <a:pt x="203" y="195"/>
                    <a:pt x="203" y="195"/>
                    <a:pt x="203" y="195"/>
                  </a:cubicBezTo>
                  <a:cubicBezTo>
                    <a:pt x="204" y="195"/>
                    <a:pt x="204" y="195"/>
                    <a:pt x="204" y="195"/>
                  </a:cubicBezTo>
                  <a:cubicBezTo>
                    <a:pt x="205" y="195"/>
                    <a:pt x="205" y="195"/>
                    <a:pt x="205" y="195"/>
                  </a:cubicBezTo>
                  <a:cubicBezTo>
                    <a:pt x="205" y="196"/>
                    <a:pt x="205" y="196"/>
                    <a:pt x="205" y="196"/>
                  </a:cubicBezTo>
                  <a:cubicBezTo>
                    <a:pt x="206" y="197"/>
                    <a:pt x="206" y="197"/>
                    <a:pt x="206" y="197"/>
                  </a:cubicBezTo>
                  <a:cubicBezTo>
                    <a:pt x="207" y="196"/>
                    <a:pt x="207" y="196"/>
                    <a:pt x="207" y="196"/>
                  </a:cubicBezTo>
                  <a:cubicBezTo>
                    <a:pt x="208" y="196"/>
                    <a:pt x="208" y="196"/>
                    <a:pt x="208" y="196"/>
                  </a:cubicBezTo>
                  <a:cubicBezTo>
                    <a:pt x="209" y="195"/>
                    <a:pt x="209" y="195"/>
                    <a:pt x="209" y="195"/>
                  </a:cubicBezTo>
                  <a:cubicBezTo>
                    <a:pt x="209" y="194"/>
                    <a:pt x="209" y="194"/>
                    <a:pt x="209" y="194"/>
                  </a:cubicBezTo>
                  <a:cubicBezTo>
                    <a:pt x="210" y="193"/>
                    <a:pt x="210" y="193"/>
                    <a:pt x="210" y="193"/>
                  </a:cubicBezTo>
                  <a:cubicBezTo>
                    <a:pt x="213" y="192"/>
                    <a:pt x="213" y="192"/>
                    <a:pt x="213" y="192"/>
                  </a:cubicBezTo>
                  <a:cubicBezTo>
                    <a:pt x="214" y="192"/>
                    <a:pt x="214" y="192"/>
                    <a:pt x="214" y="192"/>
                  </a:cubicBezTo>
                  <a:cubicBezTo>
                    <a:pt x="214" y="192"/>
                    <a:pt x="214" y="192"/>
                    <a:pt x="214" y="192"/>
                  </a:cubicBezTo>
                  <a:cubicBezTo>
                    <a:pt x="215" y="190"/>
                    <a:pt x="215" y="190"/>
                    <a:pt x="215" y="190"/>
                  </a:cubicBezTo>
                  <a:cubicBezTo>
                    <a:pt x="215" y="190"/>
                    <a:pt x="215" y="190"/>
                    <a:pt x="215" y="190"/>
                  </a:cubicBezTo>
                  <a:cubicBezTo>
                    <a:pt x="216" y="190"/>
                    <a:pt x="216" y="190"/>
                    <a:pt x="216" y="190"/>
                  </a:cubicBezTo>
                  <a:cubicBezTo>
                    <a:pt x="217" y="189"/>
                    <a:pt x="217" y="189"/>
                    <a:pt x="217" y="189"/>
                  </a:cubicBezTo>
                  <a:cubicBezTo>
                    <a:pt x="216" y="187"/>
                    <a:pt x="216" y="187"/>
                    <a:pt x="216" y="187"/>
                  </a:cubicBezTo>
                  <a:cubicBezTo>
                    <a:pt x="217" y="186"/>
                    <a:pt x="217" y="186"/>
                    <a:pt x="217" y="186"/>
                  </a:cubicBezTo>
                  <a:cubicBezTo>
                    <a:pt x="218" y="187"/>
                    <a:pt x="218" y="187"/>
                    <a:pt x="218" y="187"/>
                  </a:cubicBezTo>
                  <a:cubicBezTo>
                    <a:pt x="219" y="187"/>
                    <a:pt x="219" y="187"/>
                    <a:pt x="219" y="187"/>
                  </a:cubicBezTo>
                  <a:cubicBezTo>
                    <a:pt x="219" y="186"/>
                    <a:pt x="219" y="186"/>
                    <a:pt x="219" y="186"/>
                  </a:cubicBezTo>
                  <a:cubicBezTo>
                    <a:pt x="220" y="185"/>
                    <a:pt x="220" y="185"/>
                    <a:pt x="220" y="185"/>
                  </a:cubicBezTo>
                  <a:cubicBezTo>
                    <a:pt x="222" y="185"/>
                    <a:pt x="222" y="185"/>
                    <a:pt x="222" y="185"/>
                  </a:cubicBezTo>
                  <a:cubicBezTo>
                    <a:pt x="223" y="186"/>
                    <a:pt x="223" y="186"/>
                    <a:pt x="223" y="186"/>
                  </a:cubicBezTo>
                  <a:cubicBezTo>
                    <a:pt x="223" y="185"/>
                    <a:pt x="223" y="185"/>
                    <a:pt x="223" y="185"/>
                  </a:cubicBezTo>
                  <a:cubicBezTo>
                    <a:pt x="223" y="186"/>
                    <a:pt x="223" y="186"/>
                    <a:pt x="223" y="186"/>
                  </a:cubicBezTo>
                  <a:cubicBezTo>
                    <a:pt x="224" y="187"/>
                    <a:pt x="224" y="187"/>
                    <a:pt x="224" y="187"/>
                  </a:cubicBezTo>
                  <a:cubicBezTo>
                    <a:pt x="225" y="189"/>
                    <a:pt x="225" y="189"/>
                    <a:pt x="225" y="189"/>
                  </a:cubicBezTo>
                  <a:cubicBezTo>
                    <a:pt x="226" y="189"/>
                    <a:pt x="226" y="189"/>
                    <a:pt x="226" y="189"/>
                  </a:cubicBezTo>
                  <a:cubicBezTo>
                    <a:pt x="227" y="190"/>
                    <a:pt x="227" y="190"/>
                    <a:pt x="227" y="190"/>
                  </a:cubicBezTo>
                  <a:cubicBezTo>
                    <a:pt x="228" y="188"/>
                    <a:pt x="228" y="188"/>
                    <a:pt x="228" y="188"/>
                  </a:cubicBezTo>
                  <a:cubicBezTo>
                    <a:pt x="228" y="186"/>
                    <a:pt x="228" y="186"/>
                    <a:pt x="228" y="186"/>
                  </a:cubicBezTo>
                  <a:cubicBezTo>
                    <a:pt x="228" y="185"/>
                    <a:pt x="228" y="185"/>
                    <a:pt x="228" y="185"/>
                  </a:cubicBezTo>
                  <a:cubicBezTo>
                    <a:pt x="228" y="184"/>
                    <a:pt x="228" y="184"/>
                    <a:pt x="228" y="184"/>
                  </a:cubicBezTo>
                  <a:cubicBezTo>
                    <a:pt x="229" y="184"/>
                    <a:pt x="229" y="184"/>
                    <a:pt x="229" y="184"/>
                  </a:cubicBezTo>
                  <a:cubicBezTo>
                    <a:pt x="230" y="183"/>
                    <a:pt x="230" y="183"/>
                    <a:pt x="230" y="183"/>
                  </a:cubicBezTo>
                  <a:cubicBezTo>
                    <a:pt x="231" y="183"/>
                    <a:pt x="231" y="183"/>
                    <a:pt x="231" y="183"/>
                  </a:cubicBezTo>
                  <a:cubicBezTo>
                    <a:pt x="232" y="182"/>
                    <a:pt x="232" y="182"/>
                    <a:pt x="232" y="182"/>
                  </a:cubicBezTo>
                  <a:cubicBezTo>
                    <a:pt x="233" y="181"/>
                    <a:pt x="233" y="181"/>
                    <a:pt x="233" y="181"/>
                  </a:cubicBezTo>
                  <a:cubicBezTo>
                    <a:pt x="235" y="182"/>
                    <a:pt x="235" y="182"/>
                    <a:pt x="235" y="182"/>
                  </a:cubicBezTo>
                  <a:cubicBezTo>
                    <a:pt x="236" y="182"/>
                    <a:pt x="236" y="182"/>
                    <a:pt x="236" y="182"/>
                  </a:cubicBezTo>
                  <a:cubicBezTo>
                    <a:pt x="237" y="181"/>
                    <a:pt x="237" y="181"/>
                    <a:pt x="237" y="181"/>
                  </a:cubicBezTo>
                  <a:cubicBezTo>
                    <a:pt x="238" y="181"/>
                    <a:pt x="238" y="181"/>
                    <a:pt x="238" y="181"/>
                  </a:cubicBezTo>
                  <a:cubicBezTo>
                    <a:pt x="238" y="182"/>
                    <a:pt x="238" y="182"/>
                    <a:pt x="238" y="182"/>
                  </a:cubicBezTo>
                  <a:cubicBezTo>
                    <a:pt x="239" y="183"/>
                    <a:pt x="239" y="183"/>
                    <a:pt x="239" y="183"/>
                  </a:cubicBezTo>
                  <a:cubicBezTo>
                    <a:pt x="239" y="184"/>
                    <a:pt x="239" y="184"/>
                    <a:pt x="239" y="184"/>
                  </a:cubicBezTo>
                  <a:cubicBezTo>
                    <a:pt x="240" y="185"/>
                    <a:pt x="240" y="185"/>
                    <a:pt x="240" y="185"/>
                  </a:cubicBezTo>
                  <a:cubicBezTo>
                    <a:pt x="240" y="186"/>
                    <a:pt x="240" y="186"/>
                    <a:pt x="240" y="186"/>
                  </a:cubicBezTo>
                  <a:cubicBezTo>
                    <a:pt x="241" y="186"/>
                    <a:pt x="241" y="186"/>
                    <a:pt x="241" y="186"/>
                  </a:cubicBezTo>
                  <a:cubicBezTo>
                    <a:pt x="242" y="185"/>
                    <a:pt x="242" y="185"/>
                    <a:pt x="242" y="185"/>
                  </a:cubicBezTo>
                  <a:cubicBezTo>
                    <a:pt x="242" y="184"/>
                    <a:pt x="242" y="184"/>
                    <a:pt x="242" y="184"/>
                  </a:cubicBezTo>
                  <a:cubicBezTo>
                    <a:pt x="242" y="183"/>
                    <a:pt x="242" y="183"/>
                    <a:pt x="242" y="183"/>
                  </a:cubicBezTo>
                  <a:cubicBezTo>
                    <a:pt x="242" y="183"/>
                    <a:pt x="242" y="183"/>
                    <a:pt x="242" y="183"/>
                  </a:cubicBezTo>
                  <a:cubicBezTo>
                    <a:pt x="243" y="182"/>
                    <a:pt x="243" y="182"/>
                    <a:pt x="243" y="182"/>
                  </a:cubicBezTo>
                  <a:cubicBezTo>
                    <a:pt x="244" y="181"/>
                    <a:pt x="244" y="181"/>
                    <a:pt x="244" y="181"/>
                  </a:cubicBezTo>
                  <a:cubicBezTo>
                    <a:pt x="245" y="180"/>
                    <a:pt x="245" y="180"/>
                    <a:pt x="245" y="180"/>
                  </a:cubicBezTo>
                  <a:cubicBezTo>
                    <a:pt x="244" y="179"/>
                    <a:pt x="244" y="179"/>
                    <a:pt x="244" y="179"/>
                  </a:cubicBezTo>
                  <a:cubicBezTo>
                    <a:pt x="245" y="179"/>
                    <a:pt x="245" y="179"/>
                    <a:pt x="245" y="179"/>
                  </a:cubicBezTo>
                  <a:cubicBezTo>
                    <a:pt x="246" y="179"/>
                    <a:pt x="246" y="179"/>
                    <a:pt x="246" y="179"/>
                  </a:cubicBezTo>
                  <a:cubicBezTo>
                    <a:pt x="246" y="180"/>
                    <a:pt x="246" y="180"/>
                    <a:pt x="246" y="180"/>
                  </a:cubicBezTo>
                  <a:cubicBezTo>
                    <a:pt x="248" y="180"/>
                    <a:pt x="248" y="180"/>
                    <a:pt x="248" y="180"/>
                  </a:cubicBezTo>
                  <a:cubicBezTo>
                    <a:pt x="249" y="179"/>
                    <a:pt x="249" y="179"/>
                    <a:pt x="249" y="179"/>
                  </a:cubicBezTo>
                  <a:cubicBezTo>
                    <a:pt x="249" y="178"/>
                    <a:pt x="249" y="178"/>
                    <a:pt x="249" y="178"/>
                  </a:cubicBezTo>
                  <a:cubicBezTo>
                    <a:pt x="250" y="177"/>
                    <a:pt x="250" y="177"/>
                    <a:pt x="250" y="177"/>
                  </a:cubicBezTo>
                  <a:cubicBezTo>
                    <a:pt x="250" y="176"/>
                    <a:pt x="250" y="176"/>
                    <a:pt x="250" y="176"/>
                  </a:cubicBezTo>
                  <a:cubicBezTo>
                    <a:pt x="251" y="176"/>
                    <a:pt x="251" y="176"/>
                    <a:pt x="251" y="176"/>
                  </a:cubicBezTo>
                  <a:cubicBezTo>
                    <a:pt x="251" y="175"/>
                    <a:pt x="251" y="175"/>
                    <a:pt x="251" y="175"/>
                  </a:cubicBezTo>
                  <a:cubicBezTo>
                    <a:pt x="251" y="174"/>
                    <a:pt x="251" y="174"/>
                    <a:pt x="251" y="174"/>
                  </a:cubicBezTo>
                  <a:cubicBezTo>
                    <a:pt x="251" y="173"/>
                    <a:pt x="251" y="173"/>
                    <a:pt x="251" y="173"/>
                  </a:cubicBezTo>
                  <a:cubicBezTo>
                    <a:pt x="251" y="172"/>
                    <a:pt x="251" y="172"/>
                    <a:pt x="251" y="172"/>
                  </a:cubicBezTo>
                  <a:cubicBezTo>
                    <a:pt x="252" y="172"/>
                    <a:pt x="252" y="172"/>
                    <a:pt x="252" y="172"/>
                  </a:cubicBezTo>
                  <a:cubicBezTo>
                    <a:pt x="251" y="171"/>
                    <a:pt x="251" y="171"/>
                    <a:pt x="251" y="171"/>
                  </a:cubicBezTo>
                  <a:cubicBezTo>
                    <a:pt x="251" y="169"/>
                    <a:pt x="251" y="169"/>
                    <a:pt x="251" y="169"/>
                  </a:cubicBezTo>
                  <a:cubicBezTo>
                    <a:pt x="253" y="169"/>
                    <a:pt x="253" y="169"/>
                    <a:pt x="253" y="169"/>
                  </a:cubicBezTo>
                  <a:cubicBezTo>
                    <a:pt x="254" y="168"/>
                    <a:pt x="254" y="168"/>
                    <a:pt x="254" y="168"/>
                  </a:cubicBezTo>
                  <a:cubicBezTo>
                    <a:pt x="254" y="167"/>
                    <a:pt x="254" y="167"/>
                    <a:pt x="254" y="167"/>
                  </a:cubicBezTo>
                  <a:cubicBezTo>
                    <a:pt x="254" y="166"/>
                    <a:pt x="254" y="166"/>
                    <a:pt x="254" y="166"/>
                  </a:cubicBezTo>
                  <a:cubicBezTo>
                    <a:pt x="253" y="166"/>
                    <a:pt x="253" y="166"/>
                    <a:pt x="253" y="166"/>
                  </a:cubicBezTo>
                  <a:cubicBezTo>
                    <a:pt x="254" y="165"/>
                    <a:pt x="254" y="165"/>
                    <a:pt x="254" y="165"/>
                  </a:cubicBezTo>
                  <a:cubicBezTo>
                    <a:pt x="255" y="165"/>
                    <a:pt x="255" y="165"/>
                    <a:pt x="255" y="165"/>
                  </a:cubicBezTo>
                  <a:cubicBezTo>
                    <a:pt x="256" y="164"/>
                    <a:pt x="256" y="164"/>
                    <a:pt x="256" y="164"/>
                  </a:cubicBezTo>
                  <a:cubicBezTo>
                    <a:pt x="257" y="164"/>
                    <a:pt x="257" y="164"/>
                    <a:pt x="257" y="164"/>
                  </a:cubicBezTo>
                  <a:cubicBezTo>
                    <a:pt x="259" y="163"/>
                    <a:pt x="259" y="163"/>
                    <a:pt x="259" y="163"/>
                  </a:cubicBezTo>
                  <a:cubicBezTo>
                    <a:pt x="259" y="164"/>
                    <a:pt x="259" y="164"/>
                    <a:pt x="259" y="164"/>
                  </a:cubicBezTo>
                  <a:cubicBezTo>
                    <a:pt x="260" y="163"/>
                    <a:pt x="260" y="163"/>
                    <a:pt x="260" y="163"/>
                  </a:cubicBezTo>
                  <a:cubicBezTo>
                    <a:pt x="260" y="162"/>
                    <a:pt x="260" y="162"/>
                    <a:pt x="260" y="162"/>
                  </a:cubicBezTo>
                  <a:cubicBezTo>
                    <a:pt x="261" y="160"/>
                    <a:pt x="261" y="160"/>
                    <a:pt x="261" y="160"/>
                  </a:cubicBezTo>
                  <a:cubicBezTo>
                    <a:pt x="260" y="160"/>
                    <a:pt x="260" y="160"/>
                    <a:pt x="260" y="160"/>
                  </a:cubicBezTo>
                  <a:cubicBezTo>
                    <a:pt x="261" y="159"/>
                    <a:pt x="261" y="159"/>
                    <a:pt x="261" y="159"/>
                  </a:cubicBezTo>
                  <a:cubicBezTo>
                    <a:pt x="262" y="159"/>
                    <a:pt x="262" y="159"/>
                    <a:pt x="262" y="159"/>
                  </a:cubicBezTo>
                  <a:cubicBezTo>
                    <a:pt x="262" y="158"/>
                    <a:pt x="262" y="158"/>
                    <a:pt x="262" y="158"/>
                  </a:cubicBezTo>
                  <a:cubicBezTo>
                    <a:pt x="264" y="157"/>
                    <a:pt x="264" y="157"/>
                    <a:pt x="264" y="157"/>
                  </a:cubicBezTo>
                  <a:cubicBezTo>
                    <a:pt x="265" y="156"/>
                    <a:pt x="265" y="156"/>
                    <a:pt x="265" y="156"/>
                  </a:cubicBezTo>
                  <a:cubicBezTo>
                    <a:pt x="266" y="154"/>
                    <a:pt x="266" y="154"/>
                    <a:pt x="266" y="154"/>
                  </a:cubicBezTo>
                  <a:cubicBezTo>
                    <a:pt x="268" y="154"/>
                    <a:pt x="268" y="154"/>
                    <a:pt x="268" y="154"/>
                  </a:cubicBezTo>
                  <a:cubicBezTo>
                    <a:pt x="269" y="153"/>
                    <a:pt x="269" y="153"/>
                    <a:pt x="269" y="153"/>
                  </a:cubicBezTo>
                  <a:cubicBezTo>
                    <a:pt x="270" y="154"/>
                    <a:pt x="270" y="154"/>
                    <a:pt x="270" y="154"/>
                  </a:cubicBezTo>
                  <a:cubicBezTo>
                    <a:pt x="272" y="155"/>
                    <a:pt x="272" y="155"/>
                    <a:pt x="272" y="155"/>
                  </a:cubicBezTo>
                  <a:cubicBezTo>
                    <a:pt x="272" y="155"/>
                    <a:pt x="272" y="155"/>
                    <a:pt x="272" y="155"/>
                  </a:cubicBezTo>
                  <a:cubicBezTo>
                    <a:pt x="274" y="154"/>
                    <a:pt x="274" y="154"/>
                    <a:pt x="274" y="154"/>
                  </a:cubicBezTo>
                  <a:cubicBezTo>
                    <a:pt x="275" y="153"/>
                    <a:pt x="275" y="153"/>
                    <a:pt x="275" y="153"/>
                  </a:cubicBezTo>
                  <a:cubicBezTo>
                    <a:pt x="276" y="152"/>
                    <a:pt x="276" y="152"/>
                    <a:pt x="276" y="152"/>
                  </a:cubicBezTo>
                  <a:cubicBezTo>
                    <a:pt x="275" y="151"/>
                    <a:pt x="275" y="151"/>
                    <a:pt x="275" y="151"/>
                  </a:cubicBezTo>
                  <a:cubicBezTo>
                    <a:pt x="274" y="152"/>
                    <a:pt x="274" y="152"/>
                    <a:pt x="274" y="152"/>
                  </a:cubicBezTo>
                  <a:cubicBezTo>
                    <a:pt x="273" y="150"/>
                    <a:pt x="273" y="150"/>
                    <a:pt x="273" y="150"/>
                  </a:cubicBezTo>
                  <a:cubicBezTo>
                    <a:pt x="272" y="150"/>
                    <a:pt x="272" y="150"/>
                    <a:pt x="272" y="150"/>
                  </a:cubicBezTo>
                  <a:cubicBezTo>
                    <a:pt x="272" y="149"/>
                    <a:pt x="272" y="149"/>
                    <a:pt x="272" y="149"/>
                  </a:cubicBezTo>
                  <a:cubicBezTo>
                    <a:pt x="272" y="148"/>
                    <a:pt x="272" y="148"/>
                    <a:pt x="272" y="148"/>
                  </a:cubicBezTo>
                  <a:cubicBezTo>
                    <a:pt x="272" y="146"/>
                    <a:pt x="272" y="146"/>
                    <a:pt x="272" y="146"/>
                  </a:cubicBezTo>
                  <a:cubicBezTo>
                    <a:pt x="273" y="144"/>
                    <a:pt x="273" y="144"/>
                    <a:pt x="273" y="144"/>
                  </a:cubicBezTo>
                  <a:cubicBezTo>
                    <a:pt x="274" y="144"/>
                    <a:pt x="274" y="144"/>
                    <a:pt x="274" y="144"/>
                  </a:cubicBezTo>
                  <a:cubicBezTo>
                    <a:pt x="274" y="145"/>
                    <a:pt x="274" y="145"/>
                    <a:pt x="274" y="145"/>
                  </a:cubicBezTo>
                  <a:cubicBezTo>
                    <a:pt x="274" y="146"/>
                    <a:pt x="274" y="146"/>
                    <a:pt x="274" y="146"/>
                  </a:cubicBezTo>
                  <a:cubicBezTo>
                    <a:pt x="276" y="148"/>
                    <a:pt x="276" y="148"/>
                    <a:pt x="276" y="148"/>
                  </a:cubicBezTo>
                  <a:cubicBezTo>
                    <a:pt x="276" y="149"/>
                    <a:pt x="276" y="149"/>
                    <a:pt x="276" y="149"/>
                  </a:cubicBezTo>
                  <a:cubicBezTo>
                    <a:pt x="278" y="150"/>
                    <a:pt x="278" y="150"/>
                    <a:pt x="278" y="150"/>
                  </a:cubicBezTo>
                  <a:cubicBezTo>
                    <a:pt x="281" y="151"/>
                    <a:pt x="281" y="151"/>
                    <a:pt x="281" y="151"/>
                  </a:cubicBezTo>
                  <a:cubicBezTo>
                    <a:pt x="280" y="152"/>
                    <a:pt x="280" y="152"/>
                    <a:pt x="280" y="152"/>
                  </a:cubicBezTo>
                  <a:cubicBezTo>
                    <a:pt x="280" y="153"/>
                    <a:pt x="280" y="153"/>
                    <a:pt x="280" y="153"/>
                  </a:cubicBezTo>
                  <a:cubicBezTo>
                    <a:pt x="281" y="153"/>
                    <a:pt x="281" y="153"/>
                    <a:pt x="281" y="153"/>
                  </a:cubicBezTo>
                  <a:cubicBezTo>
                    <a:pt x="280" y="155"/>
                    <a:pt x="280" y="155"/>
                    <a:pt x="280" y="155"/>
                  </a:cubicBezTo>
                  <a:cubicBezTo>
                    <a:pt x="284" y="157"/>
                    <a:pt x="284" y="157"/>
                    <a:pt x="284" y="157"/>
                  </a:cubicBezTo>
                  <a:cubicBezTo>
                    <a:pt x="284" y="157"/>
                    <a:pt x="284" y="157"/>
                    <a:pt x="284" y="157"/>
                  </a:cubicBezTo>
                  <a:cubicBezTo>
                    <a:pt x="284" y="158"/>
                    <a:pt x="284" y="158"/>
                    <a:pt x="284" y="158"/>
                  </a:cubicBezTo>
                  <a:cubicBezTo>
                    <a:pt x="283" y="159"/>
                    <a:pt x="283" y="159"/>
                    <a:pt x="283" y="159"/>
                  </a:cubicBezTo>
                  <a:cubicBezTo>
                    <a:pt x="284" y="159"/>
                    <a:pt x="284" y="159"/>
                    <a:pt x="284" y="159"/>
                  </a:cubicBezTo>
                  <a:cubicBezTo>
                    <a:pt x="283" y="160"/>
                    <a:pt x="283" y="160"/>
                    <a:pt x="283" y="160"/>
                  </a:cubicBezTo>
                  <a:cubicBezTo>
                    <a:pt x="284" y="161"/>
                    <a:pt x="284" y="161"/>
                    <a:pt x="284" y="161"/>
                  </a:cubicBezTo>
                  <a:cubicBezTo>
                    <a:pt x="285" y="161"/>
                    <a:pt x="285" y="161"/>
                    <a:pt x="285" y="161"/>
                  </a:cubicBezTo>
                  <a:cubicBezTo>
                    <a:pt x="286" y="161"/>
                    <a:pt x="286" y="161"/>
                    <a:pt x="286" y="161"/>
                  </a:cubicBezTo>
                  <a:cubicBezTo>
                    <a:pt x="287" y="160"/>
                    <a:pt x="287" y="160"/>
                    <a:pt x="287" y="160"/>
                  </a:cubicBezTo>
                  <a:cubicBezTo>
                    <a:pt x="288" y="160"/>
                    <a:pt x="288" y="160"/>
                    <a:pt x="288" y="160"/>
                  </a:cubicBezTo>
                  <a:cubicBezTo>
                    <a:pt x="290" y="160"/>
                    <a:pt x="290" y="160"/>
                    <a:pt x="290" y="160"/>
                  </a:cubicBezTo>
                  <a:cubicBezTo>
                    <a:pt x="292" y="160"/>
                    <a:pt x="292" y="160"/>
                    <a:pt x="292" y="160"/>
                  </a:cubicBezTo>
                  <a:cubicBezTo>
                    <a:pt x="292" y="160"/>
                    <a:pt x="292" y="160"/>
                    <a:pt x="292" y="160"/>
                  </a:cubicBezTo>
                  <a:cubicBezTo>
                    <a:pt x="295" y="160"/>
                    <a:pt x="295" y="160"/>
                    <a:pt x="295" y="160"/>
                  </a:cubicBezTo>
                  <a:cubicBezTo>
                    <a:pt x="296" y="162"/>
                    <a:pt x="296" y="162"/>
                    <a:pt x="296" y="162"/>
                  </a:cubicBezTo>
                  <a:cubicBezTo>
                    <a:pt x="298" y="162"/>
                    <a:pt x="298" y="162"/>
                    <a:pt x="298" y="162"/>
                  </a:cubicBezTo>
                  <a:cubicBezTo>
                    <a:pt x="298" y="162"/>
                    <a:pt x="298" y="162"/>
                    <a:pt x="298" y="162"/>
                  </a:cubicBezTo>
                  <a:cubicBezTo>
                    <a:pt x="299" y="161"/>
                    <a:pt x="299" y="161"/>
                    <a:pt x="299" y="161"/>
                  </a:cubicBezTo>
                  <a:cubicBezTo>
                    <a:pt x="301" y="161"/>
                    <a:pt x="301" y="161"/>
                    <a:pt x="301" y="161"/>
                  </a:cubicBezTo>
                  <a:cubicBezTo>
                    <a:pt x="301" y="160"/>
                    <a:pt x="301" y="160"/>
                    <a:pt x="301" y="160"/>
                  </a:cubicBezTo>
                  <a:cubicBezTo>
                    <a:pt x="302" y="158"/>
                    <a:pt x="302" y="158"/>
                    <a:pt x="302" y="158"/>
                  </a:cubicBezTo>
                  <a:cubicBezTo>
                    <a:pt x="303" y="159"/>
                    <a:pt x="303" y="159"/>
                    <a:pt x="303" y="159"/>
                  </a:cubicBezTo>
                  <a:cubicBezTo>
                    <a:pt x="305" y="160"/>
                    <a:pt x="305" y="160"/>
                    <a:pt x="305" y="160"/>
                  </a:cubicBezTo>
                  <a:cubicBezTo>
                    <a:pt x="307" y="161"/>
                    <a:pt x="307" y="161"/>
                    <a:pt x="307" y="161"/>
                  </a:cubicBezTo>
                  <a:cubicBezTo>
                    <a:pt x="308" y="161"/>
                    <a:pt x="308" y="161"/>
                    <a:pt x="308" y="161"/>
                  </a:cubicBezTo>
                  <a:cubicBezTo>
                    <a:pt x="309" y="161"/>
                    <a:pt x="309" y="161"/>
                    <a:pt x="309" y="161"/>
                  </a:cubicBezTo>
                  <a:cubicBezTo>
                    <a:pt x="309" y="160"/>
                    <a:pt x="309" y="160"/>
                    <a:pt x="309" y="160"/>
                  </a:cubicBezTo>
                  <a:cubicBezTo>
                    <a:pt x="311" y="159"/>
                    <a:pt x="311" y="159"/>
                    <a:pt x="311" y="159"/>
                  </a:cubicBezTo>
                  <a:cubicBezTo>
                    <a:pt x="311" y="160"/>
                    <a:pt x="311" y="160"/>
                    <a:pt x="311" y="160"/>
                  </a:cubicBezTo>
                  <a:cubicBezTo>
                    <a:pt x="312" y="160"/>
                    <a:pt x="312" y="160"/>
                    <a:pt x="312" y="160"/>
                  </a:cubicBezTo>
                  <a:cubicBezTo>
                    <a:pt x="312" y="161"/>
                    <a:pt x="312" y="161"/>
                    <a:pt x="312" y="161"/>
                  </a:cubicBezTo>
                  <a:cubicBezTo>
                    <a:pt x="312" y="162"/>
                    <a:pt x="312" y="162"/>
                    <a:pt x="312" y="162"/>
                  </a:cubicBezTo>
                  <a:cubicBezTo>
                    <a:pt x="312" y="163"/>
                    <a:pt x="312" y="163"/>
                    <a:pt x="312" y="163"/>
                  </a:cubicBezTo>
                  <a:cubicBezTo>
                    <a:pt x="313" y="165"/>
                    <a:pt x="313" y="165"/>
                    <a:pt x="313" y="165"/>
                  </a:cubicBezTo>
                  <a:cubicBezTo>
                    <a:pt x="312" y="166"/>
                    <a:pt x="312" y="166"/>
                    <a:pt x="312" y="166"/>
                  </a:cubicBezTo>
                  <a:cubicBezTo>
                    <a:pt x="312" y="168"/>
                    <a:pt x="312" y="168"/>
                    <a:pt x="312" y="168"/>
                  </a:cubicBezTo>
                  <a:cubicBezTo>
                    <a:pt x="311" y="169"/>
                    <a:pt x="311" y="169"/>
                    <a:pt x="311" y="169"/>
                  </a:cubicBezTo>
                  <a:cubicBezTo>
                    <a:pt x="310" y="171"/>
                    <a:pt x="310" y="171"/>
                    <a:pt x="310" y="171"/>
                  </a:cubicBezTo>
                  <a:cubicBezTo>
                    <a:pt x="308" y="173"/>
                    <a:pt x="308" y="173"/>
                    <a:pt x="308" y="173"/>
                  </a:cubicBezTo>
                  <a:cubicBezTo>
                    <a:pt x="306" y="176"/>
                    <a:pt x="306" y="176"/>
                    <a:pt x="306" y="176"/>
                  </a:cubicBezTo>
                  <a:cubicBezTo>
                    <a:pt x="303" y="178"/>
                    <a:pt x="303" y="178"/>
                    <a:pt x="303" y="178"/>
                  </a:cubicBezTo>
                  <a:cubicBezTo>
                    <a:pt x="302" y="179"/>
                    <a:pt x="302" y="179"/>
                    <a:pt x="302" y="179"/>
                  </a:cubicBezTo>
                  <a:cubicBezTo>
                    <a:pt x="302" y="180"/>
                    <a:pt x="302" y="180"/>
                    <a:pt x="302" y="180"/>
                  </a:cubicBezTo>
                  <a:cubicBezTo>
                    <a:pt x="301" y="181"/>
                    <a:pt x="301" y="181"/>
                    <a:pt x="301" y="181"/>
                  </a:cubicBezTo>
                  <a:cubicBezTo>
                    <a:pt x="301" y="182"/>
                    <a:pt x="301" y="182"/>
                    <a:pt x="301" y="182"/>
                  </a:cubicBezTo>
                  <a:cubicBezTo>
                    <a:pt x="304" y="182"/>
                    <a:pt x="304" y="182"/>
                    <a:pt x="304" y="182"/>
                  </a:cubicBezTo>
                  <a:cubicBezTo>
                    <a:pt x="304" y="182"/>
                    <a:pt x="304" y="182"/>
                    <a:pt x="304" y="182"/>
                  </a:cubicBezTo>
                  <a:cubicBezTo>
                    <a:pt x="306" y="181"/>
                    <a:pt x="306" y="181"/>
                    <a:pt x="306" y="181"/>
                  </a:cubicBezTo>
                  <a:cubicBezTo>
                    <a:pt x="307" y="181"/>
                    <a:pt x="307" y="181"/>
                    <a:pt x="307" y="181"/>
                  </a:cubicBezTo>
                  <a:cubicBezTo>
                    <a:pt x="308" y="182"/>
                    <a:pt x="308" y="182"/>
                    <a:pt x="308" y="182"/>
                  </a:cubicBezTo>
                  <a:cubicBezTo>
                    <a:pt x="309" y="182"/>
                    <a:pt x="309" y="182"/>
                    <a:pt x="309" y="182"/>
                  </a:cubicBezTo>
                  <a:cubicBezTo>
                    <a:pt x="310" y="182"/>
                    <a:pt x="310" y="182"/>
                    <a:pt x="310" y="182"/>
                  </a:cubicBezTo>
                  <a:cubicBezTo>
                    <a:pt x="311" y="183"/>
                    <a:pt x="311" y="183"/>
                    <a:pt x="311" y="183"/>
                  </a:cubicBezTo>
                  <a:cubicBezTo>
                    <a:pt x="312" y="183"/>
                    <a:pt x="312" y="183"/>
                    <a:pt x="312" y="183"/>
                  </a:cubicBezTo>
                  <a:cubicBezTo>
                    <a:pt x="315" y="182"/>
                    <a:pt x="315" y="182"/>
                    <a:pt x="315" y="182"/>
                  </a:cubicBezTo>
                  <a:cubicBezTo>
                    <a:pt x="316" y="182"/>
                    <a:pt x="316" y="182"/>
                    <a:pt x="316" y="182"/>
                  </a:cubicBezTo>
                  <a:cubicBezTo>
                    <a:pt x="315" y="180"/>
                    <a:pt x="315" y="180"/>
                    <a:pt x="315" y="180"/>
                  </a:cubicBezTo>
                  <a:cubicBezTo>
                    <a:pt x="319" y="178"/>
                    <a:pt x="319" y="178"/>
                    <a:pt x="319" y="178"/>
                  </a:cubicBezTo>
                  <a:cubicBezTo>
                    <a:pt x="319" y="177"/>
                    <a:pt x="319" y="177"/>
                    <a:pt x="319" y="177"/>
                  </a:cubicBezTo>
                  <a:cubicBezTo>
                    <a:pt x="320" y="175"/>
                    <a:pt x="320" y="175"/>
                    <a:pt x="320" y="175"/>
                  </a:cubicBezTo>
                  <a:cubicBezTo>
                    <a:pt x="320" y="175"/>
                    <a:pt x="320" y="175"/>
                    <a:pt x="320" y="175"/>
                  </a:cubicBezTo>
                  <a:cubicBezTo>
                    <a:pt x="322" y="175"/>
                    <a:pt x="322" y="175"/>
                    <a:pt x="322" y="175"/>
                  </a:cubicBezTo>
                  <a:cubicBezTo>
                    <a:pt x="324" y="174"/>
                    <a:pt x="324" y="174"/>
                    <a:pt x="324" y="174"/>
                  </a:cubicBezTo>
                  <a:cubicBezTo>
                    <a:pt x="325" y="174"/>
                    <a:pt x="325" y="174"/>
                    <a:pt x="325" y="174"/>
                  </a:cubicBezTo>
                  <a:cubicBezTo>
                    <a:pt x="325" y="174"/>
                    <a:pt x="325" y="174"/>
                    <a:pt x="325" y="174"/>
                  </a:cubicBezTo>
                  <a:cubicBezTo>
                    <a:pt x="326" y="174"/>
                    <a:pt x="326" y="174"/>
                    <a:pt x="326" y="174"/>
                  </a:cubicBezTo>
                  <a:cubicBezTo>
                    <a:pt x="327" y="174"/>
                    <a:pt x="327" y="174"/>
                    <a:pt x="327" y="174"/>
                  </a:cubicBezTo>
                  <a:cubicBezTo>
                    <a:pt x="328" y="174"/>
                    <a:pt x="328" y="174"/>
                    <a:pt x="328" y="174"/>
                  </a:cubicBezTo>
                  <a:cubicBezTo>
                    <a:pt x="328" y="173"/>
                    <a:pt x="328" y="173"/>
                    <a:pt x="328" y="173"/>
                  </a:cubicBezTo>
                  <a:cubicBezTo>
                    <a:pt x="327" y="172"/>
                    <a:pt x="327" y="172"/>
                    <a:pt x="327" y="172"/>
                  </a:cubicBezTo>
                  <a:cubicBezTo>
                    <a:pt x="327" y="170"/>
                    <a:pt x="327" y="170"/>
                    <a:pt x="327" y="170"/>
                  </a:cubicBezTo>
                  <a:cubicBezTo>
                    <a:pt x="327" y="168"/>
                    <a:pt x="327" y="168"/>
                    <a:pt x="327" y="168"/>
                  </a:cubicBezTo>
                  <a:cubicBezTo>
                    <a:pt x="326" y="165"/>
                    <a:pt x="326" y="165"/>
                    <a:pt x="326" y="165"/>
                  </a:cubicBezTo>
                  <a:cubicBezTo>
                    <a:pt x="325" y="164"/>
                    <a:pt x="325" y="164"/>
                    <a:pt x="325" y="164"/>
                  </a:cubicBezTo>
                  <a:cubicBezTo>
                    <a:pt x="325" y="163"/>
                    <a:pt x="325" y="163"/>
                    <a:pt x="325" y="163"/>
                  </a:cubicBezTo>
                  <a:cubicBezTo>
                    <a:pt x="325" y="160"/>
                    <a:pt x="325" y="160"/>
                    <a:pt x="325" y="160"/>
                  </a:cubicBezTo>
                  <a:cubicBezTo>
                    <a:pt x="325" y="159"/>
                    <a:pt x="325" y="159"/>
                    <a:pt x="325" y="159"/>
                  </a:cubicBezTo>
                  <a:cubicBezTo>
                    <a:pt x="325" y="159"/>
                    <a:pt x="325" y="159"/>
                    <a:pt x="325" y="159"/>
                  </a:cubicBezTo>
                  <a:cubicBezTo>
                    <a:pt x="324" y="159"/>
                    <a:pt x="324" y="159"/>
                    <a:pt x="324" y="159"/>
                  </a:cubicBezTo>
                  <a:cubicBezTo>
                    <a:pt x="324" y="158"/>
                    <a:pt x="324" y="158"/>
                    <a:pt x="324" y="158"/>
                  </a:cubicBezTo>
                  <a:cubicBezTo>
                    <a:pt x="324" y="156"/>
                    <a:pt x="324" y="156"/>
                    <a:pt x="324" y="156"/>
                  </a:cubicBezTo>
                  <a:cubicBezTo>
                    <a:pt x="324" y="155"/>
                    <a:pt x="324" y="155"/>
                    <a:pt x="324" y="155"/>
                  </a:cubicBezTo>
                  <a:cubicBezTo>
                    <a:pt x="324" y="154"/>
                    <a:pt x="324" y="154"/>
                    <a:pt x="324" y="154"/>
                  </a:cubicBezTo>
                  <a:cubicBezTo>
                    <a:pt x="323" y="153"/>
                    <a:pt x="323" y="153"/>
                    <a:pt x="323" y="153"/>
                  </a:cubicBezTo>
                  <a:cubicBezTo>
                    <a:pt x="322" y="153"/>
                    <a:pt x="322" y="153"/>
                    <a:pt x="322" y="153"/>
                  </a:cubicBezTo>
                  <a:cubicBezTo>
                    <a:pt x="322" y="152"/>
                    <a:pt x="322" y="152"/>
                    <a:pt x="322" y="152"/>
                  </a:cubicBezTo>
                  <a:cubicBezTo>
                    <a:pt x="321" y="150"/>
                    <a:pt x="321" y="150"/>
                    <a:pt x="321" y="150"/>
                  </a:cubicBezTo>
                  <a:cubicBezTo>
                    <a:pt x="321" y="149"/>
                    <a:pt x="321" y="149"/>
                    <a:pt x="321" y="149"/>
                  </a:cubicBezTo>
                  <a:cubicBezTo>
                    <a:pt x="321" y="148"/>
                    <a:pt x="321" y="148"/>
                    <a:pt x="321" y="148"/>
                  </a:cubicBezTo>
                  <a:cubicBezTo>
                    <a:pt x="320" y="147"/>
                    <a:pt x="320" y="147"/>
                    <a:pt x="320" y="147"/>
                  </a:cubicBezTo>
                  <a:cubicBezTo>
                    <a:pt x="320" y="146"/>
                    <a:pt x="320" y="146"/>
                    <a:pt x="320" y="146"/>
                  </a:cubicBezTo>
                  <a:cubicBezTo>
                    <a:pt x="320" y="145"/>
                    <a:pt x="320" y="145"/>
                    <a:pt x="320" y="145"/>
                  </a:cubicBezTo>
                  <a:cubicBezTo>
                    <a:pt x="321" y="145"/>
                    <a:pt x="321" y="145"/>
                    <a:pt x="321" y="145"/>
                  </a:cubicBezTo>
                  <a:cubicBezTo>
                    <a:pt x="320" y="144"/>
                    <a:pt x="320" y="144"/>
                    <a:pt x="320" y="144"/>
                  </a:cubicBezTo>
                  <a:cubicBezTo>
                    <a:pt x="320" y="144"/>
                    <a:pt x="320" y="144"/>
                    <a:pt x="320" y="144"/>
                  </a:cubicBezTo>
                  <a:cubicBezTo>
                    <a:pt x="320" y="142"/>
                    <a:pt x="320" y="142"/>
                    <a:pt x="320" y="142"/>
                  </a:cubicBezTo>
                  <a:cubicBezTo>
                    <a:pt x="321" y="139"/>
                    <a:pt x="321" y="139"/>
                    <a:pt x="321" y="139"/>
                  </a:cubicBezTo>
                  <a:cubicBezTo>
                    <a:pt x="320" y="138"/>
                    <a:pt x="320" y="138"/>
                    <a:pt x="320" y="138"/>
                  </a:cubicBezTo>
                  <a:cubicBezTo>
                    <a:pt x="320" y="137"/>
                    <a:pt x="320" y="137"/>
                    <a:pt x="320" y="137"/>
                  </a:cubicBezTo>
                  <a:cubicBezTo>
                    <a:pt x="318" y="136"/>
                    <a:pt x="318" y="136"/>
                    <a:pt x="318" y="136"/>
                  </a:cubicBezTo>
                  <a:cubicBezTo>
                    <a:pt x="318" y="134"/>
                    <a:pt x="318" y="134"/>
                    <a:pt x="318" y="134"/>
                  </a:cubicBezTo>
                  <a:cubicBezTo>
                    <a:pt x="318" y="133"/>
                    <a:pt x="318" y="133"/>
                    <a:pt x="318" y="133"/>
                  </a:cubicBezTo>
                  <a:cubicBezTo>
                    <a:pt x="318" y="133"/>
                    <a:pt x="318" y="133"/>
                    <a:pt x="318" y="133"/>
                  </a:cubicBezTo>
                  <a:cubicBezTo>
                    <a:pt x="317" y="132"/>
                    <a:pt x="317" y="132"/>
                    <a:pt x="317" y="132"/>
                  </a:cubicBezTo>
                  <a:cubicBezTo>
                    <a:pt x="317" y="132"/>
                    <a:pt x="317" y="132"/>
                    <a:pt x="317" y="132"/>
                  </a:cubicBezTo>
                  <a:cubicBezTo>
                    <a:pt x="317" y="131"/>
                    <a:pt x="317" y="131"/>
                    <a:pt x="317" y="131"/>
                  </a:cubicBezTo>
                  <a:cubicBezTo>
                    <a:pt x="318" y="130"/>
                    <a:pt x="318" y="130"/>
                    <a:pt x="318" y="130"/>
                  </a:cubicBezTo>
                  <a:cubicBezTo>
                    <a:pt x="316" y="127"/>
                    <a:pt x="316" y="127"/>
                    <a:pt x="316" y="127"/>
                  </a:cubicBezTo>
                  <a:cubicBezTo>
                    <a:pt x="316" y="128"/>
                    <a:pt x="316" y="128"/>
                    <a:pt x="316" y="128"/>
                  </a:cubicBezTo>
                  <a:cubicBezTo>
                    <a:pt x="315" y="128"/>
                    <a:pt x="315" y="128"/>
                    <a:pt x="315" y="128"/>
                  </a:cubicBezTo>
                  <a:cubicBezTo>
                    <a:pt x="314" y="128"/>
                    <a:pt x="314" y="128"/>
                    <a:pt x="314" y="128"/>
                  </a:cubicBezTo>
                  <a:cubicBezTo>
                    <a:pt x="312" y="127"/>
                    <a:pt x="312" y="127"/>
                    <a:pt x="312" y="127"/>
                  </a:cubicBezTo>
                  <a:cubicBezTo>
                    <a:pt x="312" y="126"/>
                    <a:pt x="312" y="126"/>
                    <a:pt x="312" y="126"/>
                  </a:cubicBezTo>
                  <a:cubicBezTo>
                    <a:pt x="312" y="126"/>
                    <a:pt x="312" y="126"/>
                    <a:pt x="312" y="126"/>
                  </a:cubicBezTo>
                  <a:cubicBezTo>
                    <a:pt x="313" y="126"/>
                    <a:pt x="313" y="126"/>
                    <a:pt x="313" y="126"/>
                  </a:cubicBezTo>
                  <a:cubicBezTo>
                    <a:pt x="315" y="125"/>
                    <a:pt x="315" y="125"/>
                    <a:pt x="315" y="125"/>
                  </a:cubicBezTo>
                  <a:cubicBezTo>
                    <a:pt x="316" y="124"/>
                    <a:pt x="316" y="124"/>
                    <a:pt x="316" y="124"/>
                  </a:cubicBezTo>
                  <a:cubicBezTo>
                    <a:pt x="316" y="123"/>
                    <a:pt x="316" y="123"/>
                    <a:pt x="316" y="123"/>
                  </a:cubicBezTo>
                  <a:cubicBezTo>
                    <a:pt x="317" y="122"/>
                    <a:pt x="317" y="122"/>
                    <a:pt x="317" y="122"/>
                  </a:cubicBezTo>
                  <a:cubicBezTo>
                    <a:pt x="316" y="121"/>
                    <a:pt x="316" y="121"/>
                    <a:pt x="316" y="121"/>
                  </a:cubicBezTo>
                  <a:cubicBezTo>
                    <a:pt x="315" y="120"/>
                    <a:pt x="315" y="120"/>
                    <a:pt x="315" y="120"/>
                  </a:cubicBezTo>
                  <a:cubicBezTo>
                    <a:pt x="315" y="120"/>
                    <a:pt x="315" y="120"/>
                    <a:pt x="315" y="120"/>
                  </a:cubicBezTo>
                  <a:cubicBezTo>
                    <a:pt x="314" y="119"/>
                    <a:pt x="314" y="119"/>
                    <a:pt x="314" y="119"/>
                  </a:cubicBezTo>
                  <a:cubicBezTo>
                    <a:pt x="313" y="119"/>
                    <a:pt x="313" y="119"/>
                    <a:pt x="313" y="119"/>
                  </a:cubicBezTo>
                  <a:cubicBezTo>
                    <a:pt x="312" y="120"/>
                    <a:pt x="312" y="120"/>
                    <a:pt x="312" y="120"/>
                  </a:cubicBezTo>
                  <a:cubicBezTo>
                    <a:pt x="310" y="122"/>
                    <a:pt x="310" y="122"/>
                    <a:pt x="310" y="122"/>
                  </a:cubicBezTo>
                  <a:cubicBezTo>
                    <a:pt x="310" y="122"/>
                    <a:pt x="310" y="122"/>
                    <a:pt x="310" y="122"/>
                  </a:cubicBezTo>
                  <a:cubicBezTo>
                    <a:pt x="309" y="123"/>
                    <a:pt x="309" y="123"/>
                    <a:pt x="309" y="123"/>
                  </a:cubicBezTo>
                  <a:cubicBezTo>
                    <a:pt x="308" y="123"/>
                    <a:pt x="308" y="123"/>
                    <a:pt x="308" y="123"/>
                  </a:cubicBezTo>
                  <a:cubicBezTo>
                    <a:pt x="308" y="122"/>
                    <a:pt x="308" y="122"/>
                    <a:pt x="308" y="122"/>
                  </a:cubicBezTo>
                  <a:cubicBezTo>
                    <a:pt x="306" y="122"/>
                    <a:pt x="306" y="122"/>
                    <a:pt x="306" y="122"/>
                  </a:cubicBezTo>
                  <a:cubicBezTo>
                    <a:pt x="305" y="122"/>
                    <a:pt x="305" y="122"/>
                    <a:pt x="305" y="122"/>
                  </a:cubicBezTo>
                  <a:cubicBezTo>
                    <a:pt x="304" y="122"/>
                    <a:pt x="304" y="122"/>
                    <a:pt x="304" y="122"/>
                  </a:cubicBezTo>
                  <a:cubicBezTo>
                    <a:pt x="303" y="122"/>
                    <a:pt x="303" y="122"/>
                    <a:pt x="303" y="122"/>
                  </a:cubicBezTo>
                  <a:cubicBezTo>
                    <a:pt x="302" y="122"/>
                    <a:pt x="302" y="122"/>
                    <a:pt x="302" y="122"/>
                  </a:cubicBezTo>
                  <a:cubicBezTo>
                    <a:pt x="301" y="122"/>
                    <a:pt x="301" y="122"/>
                    <a:pt x="301" y="122"/>
                  </a:cubicBezTo>
                  <a:cubicBezTo>
                    <a:pt x="300" y="121"/>
                    <a:pt x="300" y="121"/>
                    <a:pt x="300" y="121"/>
                  </a:cubicBezTo>
                  <a:cubicBezTo>
                    <a:pt x="300" y="121"/>
                    <a:pt x="300" y="121"/>
                    <a:pt x="300" y="121"/>
                  </a:cubicBezTo>
                  <a:cubicBezTo>
                    <a:pt x="299" y="121"/>
                    <a:pt x="299" y="121"/>
                    <a:pt x="299" y="121"/>
                  </a:cubicBezTo>
                  <a:cubicBezTo>
                    <a:pt x="299" y="120"/>
                    <a:pt x="299" y="120"/>
                    <a:pt x="299" y="120"/>
                  </a:cubicBezTo>
                  <a:cubicBezTo>
                    <a:pt x="299" y="120"/>
                    <a:pt x="299" y="120"/>
                    <a:pt x="299" y="120"/>
                  </a:cubicBezTo>
                  <a:cubicBezTo>
                    <a:pt x="298" y="120"/>
                    <a:pt x="298" y="120"/>
                    <a:pt x="298" y="120"/>
                  </a:cubicBezTo>
                  <a:cubicBezTo>
                    <a:pt x="297" y="120"/>
                    <a:pt x="297" y="120"/>
                    <a:pt x="297" y="120"/>
                  </a:cubicBezTo>
                  <a:cubicBezTo>
                    <a:pt x="296" y="120"/>
                    <a:pt x="296" y="120"/>
                    <a:pt x="296" y="120"/>
                  </a:cubicBezTo>
                  <a:cubicBezTo>
                    <a:pt x="295" y="119"/>
                    <a:pt x="295" y="119"/>
                    <a:pt x="295" y="119"/>
                  </a:cubicBezTo>
                  <a:cubicBezTo>
                    <a:pt x="291" y="118"/>
                    <a:pt x="291" y="118"/>
                    <a:pt x="291" y="118"/>
                  </a:cubicBezTo>
                  <a:cubicBezTo>
                    <a:pt x="289" y="116"/>
                    <a:pt x="289" y="116"/>
                    <a:pt x="289" y="116"/>
                  </a:cubicBezTo>
                  <a:cubicBezTo>
                    <a:pt x="287" y="114"/>
                    <a:pt x="287" y="114"/>
                    <a:pt x="287" y="114"/>
                  </a:cubicBezTo>
                  <a:cubicBezTo>
                    <a:pt x="287" y="114"/>
                    <a:pt x="287" y="114"/>
                    <a:pt x="287" y="114"/>
                  </a:cubicBezTo>
                  <a:cubicBezTo>
                    <a:pt x="286" y="113"/>
                    <a:pt x="286" y="113"/>
                    <a:pt x="286" y="113"/>
                  </a:cubicBezTo>
                  <a:cubicBezTo>
                    <a:pt x="285" y="114"/>
                    <a:pt x="285" y="114"/>
                    <a:pt x="285" y="114"/>
                  </a:cubicBezTo>
                  <a:cubicBezTo>
                    <a:pt x="285" y="114"/>
                    <a:pt x="285" y="114"/>
                    <a:pt x="285" y="114"/>
                  </a:cubicBezTo>
                  <a:cubicBezTo>
                    <a:pt x="283" y="112"/>
                    <a:pt x="283" y="112"/>
                    <a:pt x="283" y="112"/>
                  </a:cubicBezTo>
                  <a:cubicBezTo>
                    <a:pt x="283" y="111"/>
                    <a:pt x="283" y="111"/>
                    <a:pt x="283" y="111"/>
                  </a:cubicBezTo>
                  <a:cubicBezTo>
                    <a:pt x="282" y="110"/>
                    <a:pt x="282" y="110"/>
                    <a:pt x="282" y="110"/>
                  </a:cubicBezTo>
                  <a:cubicBezTo>
                    <a:pt x="281" y="109"/>
                    <a:pt x="281" y="109"/>
                    <a:pt x="281" y="109"/>
                  </a:cubicBezTo>
                  <a:cubicBezTo>
                    <a:pt x="280" y="109"/>
                    <a:pt x="280" y="109"/>
                    <a:pt x="280" y="109"/>
                  </a:cubicBezTo>
                  <a:cubicBezTo>
                    <a:pt x="279" y="108"/>
                    <a:pt x="279" y="108"/>
                    <a:pt x="279" y="108"/>
                  </a:cubicBezTo>
                  <a:cubicBezTo>
                    <a:pt x="278" y="109"/>
                    <a:pt x="278" y="109"/>
                    <a:pt x="278" y="109"/>
                  </a:cubicBezTo>
                  <a:cubicBezTo>
                    <a:pt x="278" y="109"/>
                    <a:pt x="278" y="109"/>
                    <a:pt x="278" y="109"/>
                  </a:cubicBezTo>
                  <a:cubicBezTo>
                    <a:pt x="278" y="109"/>
                    <a:pt x="278" y="109"/>
                    <a:pt x="278" y="109"/>
                  </a:cubicBezTo>
                  <a:cubicBezTo>
                    <a:pt x="278" y="108"/>
                    <a:pt x="278" y="108"/>
                    <a:pt x="278" y="108"/>
                  </a:cubicBezTo>
                  <a:cubicBezTo>
                    <a:pt x="278" y="108"/>
                    <a:pt x="278" y="108"/>
                    <a:pt x="278" y="108"/>
                  </a:cubicBezTo>
                  <a:cubicBezTo>
                    <a:pt x="277" y="107"/>
                    <a:pt x="277" y="107"/>
                    <a:pt x="277" y="107"/>
                  </a:cubicBezTo>
                  <a:cubicBezTo>
                    <a:pt x="277" y="107"/>
                    <a:pt x="277" y="107"/>
                    <a:pt x="277" y="107"/>
                  </a:cubicBezTo>
                  <a:cubicBezTo>
                    <a:pt x="277" y="107"/>
                    <a:pt x="277" y="107"/>
                    <a:pt x="277" y="107"/>
                  </a:cubicBezTo>
                  <a:cubicBezTo>
                    <a:pt x="278" y="106"/>
                    <a:pt x="278" y="106"/>
                    <a:pt x="278" y="106"/>
                  </a:cubicBezTo>
                  <a:cubicBezTo>
                    <a:pt x="278" y="106"/>
                    <a:pt x="278" y="106"/>
                    <a:pt x="278" y="106"/>
                  </a:cubicBezTo>
                  <a:cubicBezTo>
                    <a:pt x="278" y="106"/>
                    <a:pt x="278" y="106"/>
                    <a:pt x="278" y="106"/>
                  </a:cubicBezTo>
                  <a:cubicBezTo>
                    <a:pt x="278" y="106"/>
                    <a:pt x="278" y="106"/>
                    <a:pt x="278" y="106"/>
                  </a:cubicBezTo>
                  <a:cubicBezTo>
                    <a:pt x="278" y="105"/>
                    <a:pt x="278" y="105"/>
                    <a:pt x="278" y="105"/>
                  </a:cubicBezTo>
                  <a:cubicBezTo>
                    <a:pt x="279" y="104"/>
                    <a:pt x="279" y="104"/>
                    <a:pt x="279" y="104"/>
                  </a:cubicBezTo>
                  <a:cubicBezTo>
                    <a:pt x="280" y="104"/>
                    <a:pt x="280" y="104"/>
                    <a:pt x="280" y="104"/>
                  </a:cubicBezTo>
                  <a:cubicBezTo>
                    <a:pt x="280" y="104"/>
                    <a:pt x="280" y="104"/>
                    <a:pt x="280" y="104"/>
                  </a:cubicBezTo>
                  <a:cubicBezTo>
                    <a:pt x="280" y="103"/>
                    <a:pt x="280" y="103"/>
                    <a:pt x="280" y="103"/>
                  </a:cubicBezTo>
                  <a:cubicBezTo>
                    <a:pt x="281" y="102"/>
                    <a:pt x="281" y="102"/>
                    <a:pt x="281" y="102"/>
                  </a:cubicBezTo>
                  <a:cubicBezTo>
                    <a:pt x="283" y="100"/>
                    <a:pt x="283" y="100"/>
                    <a:pt x="283" y="100"/>
                  </a:cubicBezTo>
                  <a:cubicBezTo>
                    <a:pt x="283" y="100"/>
                    <a:pt x="283" y="100"/>
                    <a:pt x="283" y="100"/>
                  </a:cubicBezTo>
                  <a:cubicBezTo>
                    <a:pt x="284" y="100"/>
                    <a:pt x="284" y="100"/>
                    <a:pt x="284" y="100"/>
                  </a:cubicBezTo>
                  <a:cubicBezTo>
                    <a:pt x="285" y="100"/>
                    <a:pt x="285" y="100"/>
                    <a:pt x="285" y="100"/>
                  </a:cubicBezTo>
                  <a:cubicBezTo>
                    <a:pt x="285" y="99"/>
                    <a:pt x="285" y="99"/>
                    <a:pt x="285" y="99"/>
                  </a:cubicBezTo>
                  <a:cubicBezTo>
                    <a:pt x="286" y="99"/>
                    <a:pt x="286" y="99"/>
                    <a:pt x="286" y="99"/>
                  </a:cubicBezTo>
                  <a:cubicBezTo>
                    <a:pt x="286" y="97"/>
                    <a:pt x="286" y="97"/>
                    <a:pt x="286" y="97"/>
                  </a:cubicBezTo>
                  <a:cubicBezTo>
                    <a:pt x="285" y="97"/>
                    <a:pt x="285" y="97"/>
                    <a:pt x="285" y="97"/>
                  </a:cubicBezTo>
                  <a:cubicBezTo>
                    <a:pt x="284" y="96"/>
                    <a:pt x="284" y="96"/>
                    <a:pt x="284" y="96"/>
                  </a:cubicBezTo>
                  <a:cubicBezTo>
                    <a:pt x="284" y="95"/>
                    <a:pt x="284" y="95"/>
                    <a:pt x="284" y="95"/>
                  </a:cubicBezTo>
                  <a:cubicBezTo>
                    <a:pt x="283" y="95"/>
                    <a:pt x="283" y="95"/>
                    <a:pt x="283" y="95"/>
                  </a:cubicBezTo>
                  <a:cubicBezTo>
                    <a:pt x="283" y="94"/>
                    <a:pt x="283" y="94"/>
                    <a:pt x="283" y="94"/>
                  </a:cubicBezTo>
                  <a:cubicBezTo>
                    <a:pt x="282" y="95"/>
                    <a:pt x="282" y="95"/>
                    <a:pt x="282" y="95"/>
                  </a:cubicBezTo>
                  <a:cubicBezTo>
                    <a:pt x="281" y="95"/>
                    <a:pt x="281" y="95"/>
                    <a:pt x="281" y="95"/>
                  </a:cubicBezTo>
                  <a:cubicBezTo>
                    <a:pt x="281" y="94"/>
                    <a:pt x="281" y="94"/>
                    <a:pt x="281" y="94"/>
                  </a:cubicBezTo>
                  <a:cubicBezTo>
                    <a:pt x="281" y="93"/>
                    <a:pt x="281" y="93"/>
                    <a:pt x="281" y="93"/>
                  </a:cubicBezTo>
                  <a:cubicBezTo>
                    <a:pt x="281" y="93"/>
                    <a:pt x="281" y="93"/>
                    <a:pt x="281" y="93"/>
                  </a:cubicBezTo>
                  <a:cubicBezTo>
                    <a:pt x="279" y="90"/>
                    <a:pt x="279" y="90"/>
                    <a:pt x="279" y="90"/>
                  </a:cubicBezTo>
                  <a:cubicBezTo>
                    <a:pt x="278" y="90"/>
                    <a:pt x="278" y="90"/>
                    <a:pt x="278" y="90"/>
                  </a:cubicBezTo>
                  <a:cubicBezTo>
                    <a:pt x="277" y="89"/>
                    <a:pt x="277" y="89"/>
                    <a:pt x="277" y="89"/>
                  </a:cubicBezTo>
                  <a:cubicBezTo>
                    <a:pt x="276" y="89"/>
                    <a:pt x="276" y="89"/>
                    <a:pt x="276" y="89"/>
                  </a:cubicBezTo>
                  <a:cubicBezTo>
                    <a:pt x="273" y="86"/>
                    <a:pt x="273" y="86"/>
                    <a:pt x="273" y="86"/>
                  </a:cubicBezTo>
                  <a:cubicBezTo>
                    <a:pt x="273" y="85"/>
                    <a:pt x="273" y="85"/>
                    <a:pt x="273" y="85"/>
                  </a:cubicBezTo>
                  <a:cubicBezTo>
                    <a:pt x="272" y="85"/>
                    <a:pt x="272" y="85"/>
                    <a:pt x="272" y="85"/>
                  </a:cubicBezTo>
                  <a:cubicBezTo>
                    <a:pt x="271" y="85"/>
                    <a:pt x="271" y="85"/>
                    <a:pt x="271" y="85"/>
                  </a:cubicBezTo>
                  <a:cubicBezTo>
                    <a:pt x="272" y="84"/>
                    <a:pt x="272" y="84"/>
                    <a:pt x="272" y="84"/>
                  </a:cubicBezTo>
                  <a:cubicBezTo>
                    <a:pt x="273" y="84"/>
                    <a:pt x="273" y="84"/>
                    <a:pt x="273" y="84"/>
                  </a:cubicBezTo>
                  <a:cubicBezTo>
                    <a:pt x="274" y="83"/>
                    <a:pt x="274" y="83"/>
                    <a:pt x="274" y="83"/>
                  </a:cubicBezTo>
                  <a:cubicBezTo>
                    <a:pt x="275" y="82"/>
                    <a:pt x="275" y="82"/>
                    <a:pt x="275" y="82"/>
                  </a:cubicBezTo>
                  <a:cubicBezTo>
                    <a:pt x="275" y="82"/>
                    <a:pt x="275" y="82"/>
                    <a:pt x="275" y="82"/>
                  </a:cubicBezTo>
                  <a:cubicBezTo>
                    <a:pt x="275" y="82"/>
                    <a:pt x="275" y="82"/>
                    <a:pt x="275" y="82"/>
                  </a:cubicBezTo>
                  <a:cubicBezTo>
                    <a:pt x="275" y="81"/>
                    <a:pt x="275" y="81"/>
                    <a:pt x="275" y="81"/>
                  </a:cubicBezTo>
                  <a:cubicBezTo>
                    <a:pt x="275" y="81"/>
                    <a:pt x="275" y="81"/>
                    <a:pt x="275" y="81"/>
                  </a:cubicBezTo>
                  <a:cubicBezTo>
                    <a:pt x="275" y="81"/>
                    <a:pt x="275" y="81"/>
                    <a:pt x="275" y="81"/>
                  </a:cubicBezTo>
                  <a:cubicBezTo>
                    <a:pt x="274" y="81"/>
                    <a:pt x="274" y="81"/>
                    <a:pt x="274" y="81"/>
                  </a:cubicBezTo>
                  <a:cubicBezTo>
                    <a:pt x="274" y="81"/>
                    <a:pt x="274" y="81"/>
                    <a:pt x="274" y="81"/>
                  </a:cubicBezTo>
                  <a:cubicBezTo>
                    <a:pt x="276" y="80"/>
                    <a:pt x="276" y="80"/>
                    <a:pt x="276" y="80"/>
                  </a:cubicBezTo>
                  <a:cubicBezTo>
                    <a:pt x="276" y="77"/>
                    <a:pt x="276" y="77"/>
                    <a:pt x="276" y="77"/>
                  </a:cubicBezTo>
                  <a:cubicBezTo>
                    <a:pt x="276" y="76"/>
                    <a:pt x="276" y="76"/>
                    <a:pt x="276" y="76"/>
                  </a:cubicBezTo>
                  <a:cubicBezTo>
                    <a:pt x="276" y="76"/>
                    <a:pt x="276" y="76"/>
                    <a:pt x="276" y="76"/>
                  </a:cubicBezTo>
                  <a:cubicBezTo>
                    <a:pt x="276" y="75"/>
                    <a:pt x="276" y="75"/>
                    <a:pt x="276" y="75"/>
                  </a:cubicBezTo>
                  <a:cubicBezTo>
                    <a:pt x="276" y="74"/>
                    <a:pt x="276" y="74"/>
                    <a:pt x="276" y="74"/>
                  </a:cubicBezTo>
                  <a:cubicBezTo>
                    <a:pt x="274" y="74"/>
                    <a:pt x="274" y="74"/>
                    <a:pt x="274" y="74"/>
                  </a:cubicBezTo>
                  <a:cubicBezTo>
                    <a:pt x="273" y="73"/>
                    <a:pt x="273" y="73"/>
                    <a:pt x="273" y="73"/>
                  </a:cubicBezTo>
                  <a:cubicBezTo>
                    <a:pt x="273" y="73"/>
                    <a:pt x="273" y="73"/>
                    <a:pt x="273" y="73"/>
                  </a:cubicBezTo>
                  <a:cubicBezTo>
                    <a:pt x="272" y="73"/>
                    <a:pt x="272" y="73"/>
                    <a:pt x="272" y="73"/>
                  </a:cubicBezTo>
                  <a:cubicBezTo>
                    <a:pt x="272" y="72"/>
                    <a:pt x="272" y="72"/>
                    <a:pt x="272" y="72"/>
                  </a:cubicBezTo>
                  <a:cubicBezTo>
                    <a:pt x="273" y="72"/>
                    <a:pt x="273" y="72"/>
                    <a:pt x="273" y="72"/>
                  </a:cubicBezTo>
                  <a:cubicBezTo>
                    <a:pt x="272" y="71"/>
                    <a:pt x="272" y="71"/>
                    <a:pt x="272" y="71"/>
                  </a:cubicBezTo>
                  <a:cubicBezTo>
                    <a:pt x="272" y="70"/>
                    <a:pt x="272" y="70"/>
                    <a:pt x="272" y="70"/>
                  </a:cubicBezTo>
                  <a:cubicBezTo>
                    <a:pt x="272" y="70"/>
                    <a:pt x="272" y="70"/>
                    <a:pt x="272" y="70"/>
                  </a:cubicBezTo>
                  <a:cubicBezTo>
                    <a:pt x="271" y="71"/>
                    <a:pt x="271" y="71"/>
                    <a:pt x="271" y="71"/>
                  </a:cubicBezTo>
                  <a:cubicBezTo>
                    <a:pt x="271" y="71"/>
                    <a:pt x="271" y="71"/>
                    <a:pt x="271" y="71"/>
                  </a:cubicBezTo>
                  <a:cubicBezTo>
                    <a:pt x="270" y="70"/>
                    <a:pt x="270" y="70"/>
                    <a:pt x="270" y="70"/>
                  </a:cubicBezTo>
                  <a:cubicBezTo>
                    <a:pt x="270" y="70"/>
                    <a:pt x="270" y="70"/>
                    <a:pt x="270" y="70"/>
                  </a:cubicBezTo>
                  <a:cubicBezTo>
                    <a:pt x="269" y="70"/>
                    <a:pt x="269" y="70"/>
                    <a:pt x="269" y="70"/>
                  </a:cubicBezTo>
                  <a:cubicBezTo>
                    <a:pt x="267" y="69"/>
                    <a:pt x="267" y="69"/>
                    <a:pt x="267" y="69"/>
                  </a:cubicBezTo>
                  <a:cubicBezTo>
                    <a:pt x="267" y="68"/>
                    <a:pt x="267" y="68"/>
                    <a:pt x="267" y="68"/>
                  </a:cubicBezTo>
                  <a:cubicBezTo>
                    <a:pt x="267" y="68"/>
                    <a:pt x="267" y="68"/>
                    <a:pt x="267" y="68"/>
                  </a:cubicBezTo>
                  <a:cubicBezTo>
                    <a:pt x="269" y="68"/>
                    <a:pt x="269" y="68"/>
                    <a:pt x="269" y="68"/>
                  </a:cubicBezTo>
                  <a:cubicBezTo>
                    <a:pt x="269" y="67"/>
                    <a:pt x="269" y="67"/>
                    <a:pt x="269" y="67"/>
                  </a:cubicBezTo>
                  <a:cubicBezTo>
                    <a:pt x="268" y="66"/>
                    <a:pt x="268" y="66"/>
                    <a:pt x="268" y="66"/>
                  </a:cubicBezTo>
                  <a:cubicBezTo>
                    <a:pt x="267" y="66"/>
                    <a:pt x="267" y="66"/>
                    <a:pt x="267" y="66"/>
                  </a:cubicBezTo>
                  <a:cubicBezTo>
                    <a:pt x="265" y="67"/>
                    <a:pt x="265" y="67"/>
                    <a:pt x="265" y="67"/>
                  </a:cubicBezTo>
                  <a:cubicBezTo>
                    <a:pt x="264" y="68"/>
                    <a:pt x="264" y="68"/>
                    <a:pt x="264" y="68"/>
                  </a:cubicBezTo>
                  <a:cubicBezTo>
                    <a:pt x="262" y="70"/>
                    <a:pt x="262" y="70"/>
                    <a:pt x="262" y="70"/>
                  </a:cubicBezTo>
                  <a:cubicBezTo>
                    <a:pt x="261" y="70"/>
                    <a:pt x="261" y="70"/>
                    <a:pt x="261" y="70"/>
                  </a:cubicBezTo>
                  <a:cubicBezTo>
                    <a:pt x="260" y="70"/>
                    <a:pt x="260" y="70"/>
                    <a:pt x="260" y="70"/>
                  </a:cubicBezTo>
                  <a:cubicBezTo>
                    <a:pt x="255" y="72"/>
                    <a:pt x="255" y="72"/>
                    <a:pt x="255" y="72"/>
                  </a:cubicBezTo>
                  <a:cubicBezTo>
                    <a:pt x="253" y="71"/>
                    <a:pt x="253" y="71"/>
                    <a:pt x="253" y="71"/>
                  </a:cubicBezTo>
                  <a:cubicBezTo>
                    <a:pt x="250" y="72"/>
                    <a:pt x="250" y="72"/>
                    <a:pt x="250" y="72"/>
                  </a:cubicBezTo>
                  <a:cubicBezTo>
                    <a:pt x="248" y="73"/>
                    <a:pt x="248" y="73"/>
                    <a:pt x="248" y="73"/>
                  </a:cubicBezTo>
                  <a:cubicBezTo>
                    <a:pt x="249" y="74"/>
                    <a:pt x="249" y="74"/>
                    <a:pt x="249" y="74"/>
                  </a:cubicBezTo>
                  <a:cubicBezTo>
                    <a:pt x="249" y="75"/>
                    <a:pt x="249" y="75"/>
                    <a:pt x="249" y="75"/>
                  </a:cubicBezTo>
                  <a:cubicBezTo>
                    <a:pt x="250" y="77"/>
                    <a:pt x="250" y="77"/>
                    <a:pt x="250" y="77"/>
                  </a:cubicBezTo>
                  <a:cubicBezTo>
                    <a:pt x="250" y="77"/>
                    <a:pt x="250" y="77"/>
                    <a:pt x="250" y="77"/>
                  </a:cubicBezTo>
                  <a:cubicBezTo>
                    <a:pt x="250" y="77"/>
                    <a:pt x="250" y="77"/>
                    <a:pt x="250" y="77"/>
                  </a:cubicBezTo>
                  <a:cubicBezTo>
                    <a:pt x="249" y="77"/>
                    <a:pt x="249" y="77"/>
                    <a:pt x="249" y="77"/>
                  </a:cubicBezTo>
                  <a:cubicBezTo>
                    <a:pt x="247" y="77"/>
                    <a:pt x="247" y="77"/>
                    <a:pt x="247" y="77"/>
                  </a:cubicBezTo>
                  <a:cubicBezTo>
                    <a:pt x="246" y="76"/>
                    <a:pt x="246" y="76"/>
                    <a:pt x="246" y="76"/>
                  </a:cubicBezTo>
                  <a:cubicBezTo>
                    <a:pt x="246" y="76"/>
                    <a:pt x="246" y="76"/>
                    <a:pt x="246" y="76"/>
                  </a:cubicBezTo>
                  <a:cubicBezTo>
                    <a:pt x="246" y="75"/>
                    <a:pt x="246" y="75"/>
                    <a:pt x="246" y="75"/>
                  </a:cubicBezTo>
                  <a:cubicBezTo>
                    <a:pt x="245" y="74"/>
                    <a:pt x="245" y="74"/>
                    <a:pt x="245" y="74"/>
                  </a:cubicBezTo>
                  <a:cubicBezTo>
                    <a:pt x="245" y="73"/>
                    <a:pt x="245" y="73"/>
                    <a:pt x="245" y="73"/>
                  </a:cubicBezTo>
                  <a:cubicBezTo>
                    <a:pt x="245" y="71"/>
                    <a:pt x="245" y="71"/>
                    <a:pt x="245" y="71"/>
                  </a:cubicBezTo>
                  <a:cubicBezTo>
                    <a:pt x="244" y="70"/>
                    <a:pt x="244" y="70"/>
                    <a:pt x="244" y="70"/>
                  </a:cubicBezTo>
                  <a:cubicBezTo>
                    <a:pt x="243" y="69"/>
                    <a:pt x="243" y="69"/>
                    <a:pt x="243" y="69"/>
                  </a:cubicBezTo>
                  <a:cubicBezTo>
                    <a:pt x="243" y="69"/>
                    <a:pt x="243" y="69"/>
                    <a:pt x="243" y="69"/>
                  </a:cubicBezTo>
                  <a:cubicBezTo>
                    <a:pt x="243" y="68"/>
                    <a:pt x="243" y="68"/>
                    <a:pt x="243" y="68"/>
                  </a:cubicBezTo>
                  <a:cubicBezTo>
                    <a:pt x="242" y="68"/>
                    <a:pt x="242" y="68"/>
                    <a:pt x="242" y="68"/>
                  </a:cubicBezTo>
                  <a:cubicBezTo>
                    <a:pt x="241" y="70"/>
                    <a:pt x="241" y="70"/>
                    <a:pt x="241" y="70"/>
                  </a:cubicBezTo>
                  <a:cubicBezTo>
                    <a:pt x="240" y="70"/>
                    <a:pt x="240" y="70"/>
                    <a:pt x="240" y="70"/>
                  </a:cubicBezTo>
                  <a:cubicBezTo>
                    <a:pt x="240" y="69"/>
                    <a:pt x="240" y="69"/>
                    <a:pt x="240" y="69"/>
                  </a:cubicBezTo>
                  <a:cubicBezTo>
                    <a:pt x="241" y="68"/>
                    <a:pt x="241" y="68"/>
                    <a:pt x="241" y="68"/>
                  </a:cubicBezTo>
                  <a:cubicBezTo>
                    <a:pt x="242" y="68"/>
                    <a:pt x="242" y="68"/>
                    <a:pt x="242" y="68"/>
                  </a:cubicBezTo>
                  <a:cubicBezTo>
                    <a:pt x="242" y="67"/>
                    <a:pt x="242" y="67"/>
                    <a:pt x="242" y="67"/>
                  </a:cubicBezTo>
                  <a:cubicBezTo>
                    <a:pt x="242" y="67"/>
                    <a:pt x="242" y="67"/>
                    <a:pt x="242" y="67"/>
                  </a:cubicBezTo>
                  <a:cubicBezTo>
                    <a:pt x="242" y="66"/>
                    <a:pt x="242" y="66"/>
                    <a:pt x="242" y="66"/>
                  </a:cubicBezTo>
                  <a:cubicBezTo>
                    <a:pt x="241" y="66"/>
                    <a:pt x="241" y="66"/>
                    <a:pt x="241" y="66"/>
                  </a:cubicBezTo>
                  <a:cubicBezTo>
                    <a:pt x="240" y="65"/>
                    <a:pt x="240" y="65"/>
                    <a:pt x="240" y="65"/>
                  </a:cubicBezTo>
                  <a:cubicBezTo>
                    <a:pt x="240" y="65"/>
                    <a:pt x="240" y="65"/>
                    <a:pt x="240" y="65"/>
                  </a:cubicBezTo>
                  <a:cubicBezTo>
                    <a:pt x="239" y="66"/>
                    <a:pt x="239" y="66"/>
                    <a:pt x="239" y="66"/>
                  </a:cubicBezTo>
                  <a:cubicBezTo>
                    <a:pt x="238" y="66"/>
                    <a:pt x="238" y="66"/>
                    <a:pt x="238" y="66"/>
                  </a:cubicBezTo>
                  <a:cubicBezTo>
                    <a:pt x="238" y="67"/>
                    <a:pt x="238" y="67"/>
                    <a:pt x="238" y="67"/>
                  </a:cubicBezTo>
                  <a:cubicBezTo>
                    <a:pt x="237" y="67"/>
                    <a:pt x="237" y="67"/>
                    <a:pt x="237" y="67"/>
                  </a:cubicBezTo>
                  <a:cubicBezTo>
                    <a:pt x="237" y="67"/>
                    <a:pt x="237" y="67"/>
                    <a:pt x="237" y="67"/>
                  </a:cubicBezTo>
                  <a:cubicBezTo>
                    <a:pt x="235" y="68"/>
                    <a:pt x="235" y="68"/>
                    <a:pt x="235" y="68"/>
                  </a:cubicBezTo>
                  <a:cubicBezTo>
                    <a:pt x="235" y="67"/>
                    <a:pt x="235" y="67"/>
                    <a:pt x="235" y="67"/>
                  </a:cubicBezTo>
                  <a:cubicBezTo>
                    <a:pt x="235" y="67"/>
                    <a:pt x="235" y="67"/>
                    <a:pt x="235" y="67"/>
                  </a:cubicBezTo>
                  <a:cubicBezTo>
                    <a:pt x="235" y="67"/>
                    <a:pt x="235" y="67"/>
                    <a:pt x="235" y="67"/>
                  </a:cubicBezTo>
                  <a:cubicBezTo>
                    <a:pt x="236" y="66"/>
                    <a:pt x="236" y="66"/>
                    <a:pt x="236" y="66"/>
                  </a:cubicBezTo>
                  <a:cubicBezTo>
                    <a:pt x="237" y="66"/>
                    <a:pt x="237" y="66"/>
                    <a:pt x="237" y="66"/>
                  </a:cubicBezTo>
                  <a:cubicBezTo>
                    <a:pt x="237" y="65"/>
                    <a:pt x="237" y="65"/>
                    <a:pt x="237" y="65"/>
                  </a:cubicBezTo>
                  <a:cubicBezTo>
                    <a:pt x="237" y="65"/>
                    <a:pt x="237" y="65"/>
                    <a:pt x="237" y="65"/>
                  </a:cubicBezTo>
                  <a:cubicBezTo>
                    <a:pt x="237" y="65"/>
                    <a:pt x="237" y="65"/>
                    <a:pt x="237" y="65"/>
                  </a:cubicBezTo>
                  <a:cubicBezTo>
                    <a:pt x="236" y="65"/>
                    <a:pt x="236" y="65"/>
                    <a:pt x="236" y="65"/>
                  </a:cubicBezTo>
                  <a:cubicBezTo>
                    <a:pt x="235" y="64"/>
                    <a:pt x="235" y="64"/>
                    <a:pt x="235" y="64"/>
                  </a:cubicBezTo>
                  <a:cubicBezTo>
                    <a:pt x="235" y="63"/>
                    <a:pt x="235" y="63"/>
                    <a:pt x="235" y="63"/>
                  </a:cubicBezTo>
                  <a:cubicBezTo>
                    <a:pt x="234" y="62"/>
                    <a:pt x="234" y="62"/>
                    <a:pt x="234" y="62"/>
                  </a:cubicBezTo>
                  <a:cubicBezTo>
                    <a:pt x="232" y="58"/>
                    <a:pt x="232" y="58"/>
                    <a:pt x="232" y="58"/>
                  </a:cubicBezTo>
                  <a:cubicBezTo>
                    <a:pt x="232" y="57"/>
                    <a:pt x="232" y="57"/>
                    <a:pt x="232" y="57"/>
                  </a:cubicBezTo>
                  <a:cubicBezTo>
                    <a:pt x="230" y="57"/>
                    <a:pt x="230" y="57"/>
                    <a:pt x="230" y="57"/>
                  </a:cubicBezTo>
                  <a:cubicBezTo>
                    <a:pt x="230" y="57"/>
                    <a:pt x="230" y="57"/>
                    <a:pt x="230" y="57"/>
                  </a:cubicBezTo>
                  <a:cubicBezTo>
                    <a:pt x="228" y="57"/>
                    <a:pt x="228" y="57"/>
                    <a:pt x="228" y="57"/>
                  </a:cubicBezTo>
                  <a:cubicBezTo>
                    <a:pt x="228" y="57"/>
                    <a:pt x="228" y="57"/>
                    <a:pt x="228" y="57"/>
                  </a:cubicBezTo>
                  <a:cubicBezTo>
                    <a:pt x="226" y="57"/>
                    <a:pt x="226" y="57"/>
                    <a:pt x="226" y="57"/>
                  </a:cubicBezTo>
                  <a:cubicBezTo>
                    <a:pt x="225" y="57"/>
                    <a:pt x="225" y="57"/>
                    <a:pt x="225" y="57"/>
                  </a:cubicBezTo>
                  <a:cubicBezTo>
                    <a:pt x="226" y="56"/>
                    <a:pt x="226" y="56"/>
                    <a:pt x="226" y="56"/>
                  </a:cubicBezTo>
                  <a:cubicBezTo>
                    <a:pt x="226" y="56"/>
                    <a:pt x="226" y="56"/>
                    <a:pt x="226" y="56"/>
                  </a:cubicBezTo>
                  <a:cubicBezTo>
                    <a:pt x="225" y="55"/>
                    <a:pt x="225" y="55"/>
                    <a:pt x="225" y="55"/>
                  </a:cubicBezTo>
                  <a:cubicBezTo>
                    <a:pt x="224" y="55"/>
                    <a:pt x="224" y="55"/>
                    <a:pt x="224" y="55"/>
                  </a:cubicBezTo>
                  <a:cubicBezTo>
                    <a:pt x="224" y="54"/>
                    <a:pt x="224" y="54"/>
                    <a:pt x="224" y="54"/>
                  </a:cubicBezTo>
                  <a:cubicBezTo>
                    <a:pt x="223" y="54"/>
                    <a:pt x="223" y="54"/>
                    <a:pt x="223" y="54"/>
                  </a:cubicBezTo>
                  <a:cubicBezTo>
                    <a:pt x="223" y="54"/>
                    <a:pt x="223" y="54"/>
                    <a:pt x="223" y="54"/>
                  </a:cubicBezTo>
                  <a:cubicBezTo>
                    <a:pt x="222" y="54"/>
                    <a:pt x="222" y="54"/>
                    <a:pt x="222" y="54"/>
                  </a:cubicBezTo>
                  <a:cubicBezTo>
                    <a:pt x="221" y="54"/>
                    <a:pt x="221" y="54"/>
                    <a:pt x="221" y="54"/>
                  </a:cubicBezTo>
                  <a:cubicBezTo>
                    <a:pt x="221" y="54"/>
                    <a:pt x="221" y="54"/>
                    <a:pt x="221" y="54"/>
                  </a:cubicBezTo>
                  <a:cubicBezTo>
                    <a:pt x="220" y="55"/>
                    <a:pt x="220" y="55"/>
                    <a:pt x="220" y="55"/>
                  </a:cubicBezTo>
                  <a:cubicBezTo>
                    <a:pt x="220" y="55"/>
                    <a:pt x="220" y="55"/>
                    <a:pt x="220" y="55"/>
                  </a:cubicBezTo>
                  <a:cubicBezTo>
                    <a:pt x="220" y="55"/>
                    <a:pt x="220" y="55"/>
                    <a:pt x="220" y="55"/>
                  </a:cubicBezTo>
                  <a:cubicBezTo>
                    <a:pt x="219" y="55"/>
                    <a:pt x="219" y="55"/>
                    <a:pt x="219" y="55"/>
                  </a:cubicBezTo>
                  <a:cubicBezTo>
                    <a:pt x="219" y="55"/>
                    <a:pt x="219" y="55"/>
                    <a:pt x="219" y="55"/>
                  </a:cubicBezTo>
                  <a:cubicBezTo>
                    <a:pt x="219" y="54"/>
                    <a:pt x="219" y="54"/>
                    <a:pt x="219" y="54"/>
                  </a:cubicBezTo>
                  <a:cubicBezTo>
                    <a:pt x="220" y="54"/>
                    <a:pt x="220" y="54"/>
                    <a:pt x="220" y="54"/>
                  </a:cubicBezTo>
                  <a:cubicBezTo>
                    <a:pt x="221" y="53"/>
                    <a:pt x="221" y="53"/>
                    <a:pt x="221" y="53"/>
                  </a:cubicBezTo>
                  <a:cubicBezTo>
                    <a:pt x="222" y="53"/>
                    <a:pt x="222" y="53"/>
                    <a:pt x="222" y="53"/>
                  </a:cubicBezTo>
                  <a:cubicBezTo>
                    <a:pt x="222" y="53"/>
                    <a:pt x="222" y="53"/>
                    <a:pt x="222" y="53"/>
                  </a:cubicBezTo>
                  <a:cubicBezTo>
                    <a:pt x="222" y="53"/>
                    <a:pt x="222" y="53"/>
                    <a:pt x="222" y="53"/>
                  </a:cubicBezTo>
                  <a:cubicBezTo>
                    <a:pt x="222" y="52"/>
                    <a:pt x="222" y="52"/>
                    <a:pt x="222" y="52"/>
                  </a:cubicBezTo>
                  <a:cubicBezTo>
                    <a:pt x="221" y="52"/>
                    <a:pt x="221" y="52"/>
                    <a:pt x="221" y="52"/>
                  </a:cubicBezTo>
                  <a:cubicBezTo>
                    <a:pt x="220" y="53"/>
                    <a:pt x="220" y="53"/>
                    <a:pt x="220" y="53"/>
                  </a:cubicBezTo>
                  <a:cubicBezTo>
                    <a:pt x="220" y="53"/>
                    <a:pt x="220" y="53"/>
                    <a:pt x="220" y="53"/>
                  </a:cubicBezTo>
                  <a:cubicBezTo>
                    <a:pt x="218" y="53"/>
                    <a:pt x="218" y="53"/>
                    <a:pt x="218" y="53"/>
                  </a:cubicBezTo>
                  <a:cubicBezTo>
                    <a:pt x="218" y="53"/>
                    <a:pt x="218" y="53"/>
                    <a:pt x="218" y="53"/>
                  </a:cubicBezTo>
                  <a:cubicBezTo>
                    <a:pt x="217" y="52"/>
                    <a:pt x="217" y="52"/>
                    <a:pt x="217" y="52"/>
                  </a:cubicBezTo>
                  <a:cubicBezTo>
                    <a:pt x="216" y="51"/>
                    <a:pt x="216" y="51"/>
                    <a:pt x="216" y="51"/>
                  </a:cubicBezTo>
                  <a:cubicBezTo>
                    <a:pt x="216" y="50"/>
                    <a:pt x="216" y="50"/>
                    <a:pt x="216" y="50"/>
                  </a:cubicBezTo>
                  <a:cubicBezTo>
                    <a:pt x="216" y="49"/>
                    <a:pt x="216" y="49"/>
                    <a:pt x="216" y="49"/>
                  </a:cubicBezTo>
                  <a:cubicBezTo>
                    <a:pt x="217" y="49"/>
                    <a:pt x="217" y="49"/>
                    <a:pt x="217" y="49"/>
                  </a:cubicBezTo>
                  <a:cubicBezTo>
                    <a:pt x="217" y="49"/>
                    <a:pt x="217" y="49"/>
                    <a:pt x="217" y="49"/>
                  </a:cubicBezTo>
                  <a:cubicBezTo>
                    <a:pt x="217" y="48"/>
                    <a:pt x="217" y="48"/>
                    <a:pt x="217" y="48"/>
                  </a:cubicBezTo>
                  <a:cubicBezTo>
                    <a:pt x="216" y="48"/>
                    <a:pt x="216" y="48"/>
                    <a:pt x="216" y="48"/>
                  </a:cubicBezTo>
                  <a:cubicBezTo>
                    <a:pt x="216" y="48"/>
                    <a:pt x="216" y="48"/>
                    <a:pt x="216" y="48"/>
                  </a:cubicBezTo>
                  <a:cubicBezTo>
                    <a:pt x="216" y="47"/>
                    <a:pt x="216" y="47"/>
                    <a:pt x="216" y="47"/>
                  </a:cubicBezTo>
                  <a:cubicBezTo>
                    <a:pt x="215" y="47"/>
                    <a:pt x="215" y="47"/>
                    <a:pt x="215" y="47"/>
                  </a:cubicBezTo>
                  <a:cubicBezTo>
                    <a:pt x="215" y="47"/>
                    <a:pt x="215" y="47"/>
                    <a:pt x="215" y="47"/>
                  </a:cubicBezTo>
                  <a:cubicBezTo>
                    <a:pt x="215" y="46"/>
                    <a:pt x="215" y="46"/>
                    <a:pt x="215" y="46"/>
                  </a:cubicBezTo>
                  <a:cubicBezTo>
                    <a:pt x="214" y="45"/>
                    <a:pt x="214" y="45"/>
                    <a:pt x="214" y="45"/>
                  </a:cubicBezTo>
                  <a:cubicBezTo>
                    <a:pt x="214" y="43"/>
                    <a:pt x="214" y="43"/>
                    <a:pt x="214" y="43"/>
                  </a:cubicBezTo>
                  <a:cubicBezTo>
                    <a:pt x="214" y="43"/>
                    <a:pt x="214" y="43"/>
                    <a:pt x="214" y="43"/>
                  </a:cubicBezTo>
                  <a:cubicBezTo>
                    <a:pt x="214" y="42"/>
                    <a:pt x="214" y="42"/>
                    <a:pt x="214" y="42"/>
                  </a:cubicBezTo>
                  <a:cubicBezTo>
                    <a:pt x="215" y="41"/>
                    <a:pt x="215" y="41"/>
                    <a:pt x="215" y="41"/>
                  </a:cubicBezTo>
                  <a:cubicBezTo>
                    <a:pt x="215" y="40"/>
                    <a:pt x="215" y="40"/>
                    <a:pt x="215" y="40"/>
                  </a:cubicBezTo>
                  <a:cubicBezTo>
                    <a:pt x="214" y="39"/>
                    <a:pt x="214" y="39"/>
                    <a:pt x="214" y="39"/>
                  </a:cubicBezTo>
                  <a:cubicBezTo>
                    <a:pt x="214" y="38"/>
                    <a:pt x="214" y="38"/>
                    <a:pt x="214" y="38"/>
                  </a:cubicBezTo>
                  <a:cubicBezTo>
                    <a:pt x="213" y="38"/>
                    <a:pt x="213" y="38"/>
                    <a:pt x="213" y="38"/>
                  </a:cubicBezTo>
                  <a:cubicBezTo>
                    <a:pt x="212" y="39"/>
                    <a:pt x="212" y="39"/>
                    <a:pt x="212" y="39"/>
                  </a:cubicBezTo>
                  <a:cubicBezTo>
                    <a:pt x="211" y="39"/>
                    <a:pt x="211" y="39"/>
                    <a:pt x="211" y="39"/>
                  </a:cubicBezTo>
                  <a:cubicBezTo>
                    <a:pt x="211" y="38"/>
                    <a:pt x="211" y="38"/>
                    <a:pt x="211" y="38"/>
                  </a:cubicBezTo>
                  <a:cubicBezTo>
                    <a:pt x="210" y="37"/>
                    <a:pt x="210" y="37"/>
                    <a:pt x="210" y="37"/>
                  </a:cubicBezTo>
                  <a:cubicBezTo>
                    <a:pt x="210" y="37"/>
                    <a:pt x="210" y="37"/>
                    <a:pt x="210" y="37"/>
                  </a:cubicBezTo>
                  <a:cubicBezTo>
                    <a:pt x="209" y="37"/>
                    <a:pt x="209" y="37"/>
                    <a:pt x="209" y="37"/>
                  </a:cubicBezTo>
                  <a:cubicBezTo>
                    <a:pt x="209" y="36"/>
                    <a:pt x="209" y="36"/>
                    <a:pt x="209" y="36"/>
                  </a:cubicBezTo>
                  <a:cubicBezTo>
                    <a:pt x="209" y="35"/>
                    <a:pt x="209" y="35"/>
                    <a:pt x="209" y="35"/>
                  </a:cubicBezTo>
                  <a:cubicBezTo>
                    <a:pt x="209" y="34"/>
                    <a:pt x="209" y="34"/>
                    <a:pt x="209" y="34"/>
                  </a:cubicBezTo>
                  <a:cubicBezTo>
                    <a:pt x="209" y="33"/>
                    <a:pt x="209" y="33"/>
                    <a:pt x="209" y="33"/>
                  </a:cubicBezTo>
                  <a:cubicBezTo>
                    <a:pt x="210" y="33"/>
                    <a:pt x="210" y="33"/>
                    <a:pt x="210" y="33"/>
                  </a:cubicBezTo>
                  <a:cubicBezTo>
                    <a:pt x="210" y="33"/>
                    <a:pt x="210" y="33"/>
                    <a:pt x="210" y="33"/>
                  </a:cubicBezTo>
                  <a:cubicBezTo>
                    <a:pt x="210" y="32"/>
                    <a:pt x="210" y="32"/>
                    <a:pt x="210" y="32"/>
                  </a:cubicBezTo>
                  <a:cubicBezTo>
                    <a:pt x="209" y="31"/>
                    <a:pt x="209" y="31"/>
                    <a:pt x="209" y="31"/>
                  </a:cubicBezTo>
                  <a:cubicBezTo>
                    <a:pt x="209" y="31"/>
                    <a:pt x="209" y="31"/>
                    <a:pt x="209" y="31"/>
                  </a:cubicBezTo>
                  <a:cubicBezTo>
                    <a:pt x="209" y="31"/>
                    <a:pt x="209" y="31"/>
                    <a:pt x="209" y="31"/>
                  </a:cubicBezTo>
                  <a:cubicBezTo>
                    <a:pt x="208" y="31"/>
                    <a:pt x="208" y="31"/>
                    <a:pt x="208" y="31"/>
                  </a:cubicBezTo>
                  <a:cubicBezTo>
                    <a:pt x="207" y="32"/>
                    <a:pt x="207" y="32"/>
                    <a:pt x="207" y="32"/>
                  </a:cubicBezTo>
                  <a:cubicBezTo>
                    <a:pt x="207" y="33"/>
                    <a:pt x="207" y="33"/>
                    <a:pt x="207" y="33"/>
                  </a:cubicBezTo>
                  <a:cubicBezTo>
                    <a:pt x="206" y="33"/>
                    <a:pt x="206" y="33"/>
                    <a:pt x="206" y="33"/>
                  </a:cubicBezTo>
                  <a:cubicBezTo>
                    <a:pt x="204" y="33"/>
                    <a:pt x="204" y="33"/>
                    <a:pt x="204" y="33"/>
                  </a:cubicBezTo>
                  <a:cubicBezTo>
                    <a:pt x="203" y="34"/>
                    <a:pt x="203" y="34"/>
                    <a:pt x="203" y="34"/>
                  </a:cubicBezTo>
                  <a:cubicBezTo>
                    <a:pt x="201" y="34"/>
                    <a:pt x="201" y="34"/>
                    <a:pt x="201" y="34"/>
                  </a:cubicBezTo>
                  <a:cubicBezTo>
                    <a:pt x="198" y="36"/>
                    <a:pt x="198" y="36"/>
                    <a:pt x="198" y="36"/>
                  </a:cubicBezTo>
                  <a:cubicBezTo>
                    <a:pt x="197" y="39"/>
                    <a:pt x="197" y="39"/>
                    <a:pt x="197" y="39"/>
                  </a:cubicBezTo>
                  <a:cubicBezTo>
                    <a:pt x="197" y="40"/>
                    <a:pt x="197" y="40"/>
                    <a:pt x="197" y="40"/>
                  </a:cubicBezTo>
                  <a:cubicBezTo>
                    <a:pt x="197" y="41"/>
                    <a:pt x="197" y="41"/>
                    <a:pt x="197" y="41"/>
                  </a:cubicBezTo>
                  <a:cubicBezTo>
                    <a:pt x="196" y="41"/>
                    <a:pt x="196" y="41"/>
                    <a:pt x="196" y="41"/>
                  </a:cubicBezTo>
                  <a:cubicBezTo>
                    <a:pt x="195" y="41"/>
                    <a:pt x="195" y="41"/>
                    <a:pt x="195" y="41"/>
                  </a:cubicBezTo>
                  <a:cubicBezTo>
                    <a:pt x="195" y="42"/>
                    <a:pt x="195" y="42"/>
                    <a:pt x="195" y="42"/>
                  </a:cubicBezTo>
                  <a:cubicBezTo>
                    <a:pt x="194" y="43"/>
                    <a:pt x="194" y="43"/>
                    <a:pt x="194" y="43"/>
                  </a:cubicBezTo>
                  <a:cubicBezTo>
                    <a:pt x="192" y="43"/>
                    <a:pt x="192" y="43"/>
                    <a:pt x="192" y="43"/>
                  </a:cubicBezTo>
                  <a:cubicBezTo>
                    <a:pt x="191" y="43"/>
                    <a:pt x="191" y="43"/>
                    <a:pt x="191" y="43"/>
                  </a:cubicBezTo>
                  <a:cubicBezTo>
                    <a:pt x="190" y="44"/>
                    <a:pt x="190" y="44"/>
                    <a:pt x="190" y="44"/>
                  </a:cubicBezTo>
                  <a:cubicBezTo>
                    <a:pt x="190" y="43"/>
                    <a:pt x="190" y="43"/>
                    <a:pt x="190" y="43"/>
                  </a:cubicBezTo>
                  <a:cubicBezTo>
                    <a:pt x="191" y="42"/>
                    <a:pt x="191" y="42"/>
                    <a:pt x="191" y="42"/>
                  </a:cubicBezTo>
                  <a:cubicBezTo>
                    <a:pt x="190" y="40"/>
                    <a:pt x="190" y="40"/>
                    <a:pt x="190" y="40"/>
                  </a:cubicBezTo>
                  <a:cubicBezTo>
                    <a:pt x="190" y="39"/>
                    <a:pt x="190" y="39"/>
                    <a:pt x="190" y="39"/>
                  </a:cubicBezTo>
                  <a:cubicBezTo>
                    <a:pt x="189" y="39"/>
                    <a:pt x="189" y="39"/>
                    <a:pt x="189" y="39"/>
                  </a:cubicBezTo>
                  <a:cubicBezTo>
                    <a:pt x="189" y="39"/>
                    <a:pt x="189" y="39"/>
                    <a:pt x="189" y="39"/>
                  </a:cubicBezTo>
                  <a:cubicBezTo>
                    <a:pt x="189" y="37"/>
                    <a:pt x="189" y="37"/>
                    <a:pt x="189" y="37"/>
                  </a:cubicBezTo>
                  <a:cubicBezTo>
                    <a:pt x="188" y="37"/>
                    <a:pt x="188" y="37"/>
                    <a:pt x="188" y="37"/>
                  </a:cubicBezTo>
                  <a:cubicBezTo>
                    <a:pt x="188" y="38"/>
                    <a:pt x="188" y="38"/>
                    <a:pt x="188" y="38"/>
                  </a:cubicBezTo>
                  <a:cubicBezTo>
                    <a:pt x="188" y="39"/>
                    <a:pt x="188" y="39"/>
                    <a:pt x="188" y="39"/>
                  </a:cubicBezTo>
                  <a:cubicBezTo>
                    <a:pt x="187" y="40"/>
                    <a:pt x="187" y="40"/>
                    <a:pt x="187" y="40"/>
                  </a:cubicBezTo>
                  <a:cubicBezTo>
                    <a:pt x="186" y="40"/>
                    <a:pt x="186" y="40"/>
                    <a:pt x="186" y="40"/>
                  </a:cubicBezTo>
                  <a:cubicBezTo>
                    <a:pt x="186" y="39"/>
                    <a:pt x="186" y="39"/>
                    <a:pt x="186" y="39"/>
                  </a:cubicBezTo>
                  <a:cubicBezTo>
                    <a:pt x="185" y="38"/>
                    <a:pt x="185" y="38"/>
                    <a:pt x="185" y="38"/>
                  </a:cubicBezTo>
                  <a:cubicBezTo>
                    <a:pt x="185" y="38"/>
                    <a:pt x="185" y="38"/>
                    <a:pt x="185" y="38"/>
                  </a:cubicBezTo>
                  <a:cubicBezTo>
                    <a:pt x="185" y="40"/>
                    <a:pt x="185" y="40"/>
                    <a:pt x="185" y="40"/>
                  </a:cubicBezTo>
                  <a:cubicBezTo>
                    <a:pt x="185" y="40"/>
                    <a:pt x="185" y="40"/>
                    <a:pt x="185" y="40"/>
                  </a:cubicBezTo>
                  <a:cubicBezTo>
                    <a:pt x="184" y="40"/>
                    <a:pt x="184" y="40"/>
                    <a:pt x="184" y="40"/>
                  </a:cubicBezTo>
                  <a:cubicBezTo>
                    <a:pt x="183" y="40"/>
                    <a:pt x="183" y="40"/>
                    <a:pt x="183" y="40"/>
                  </a:cubicBezTo>
                  <a:cubicBezTo>
                    <a:pt x="183" y="40"/>
                    <a:pt x="183" y="40"/>
                    <a:pt x="183" y="40"/>
                  </a:cubicBezTo>
                  <a:cubicBezTo>
                    <a:pt x="183" y="39"/>
                    <a:pt x="183" y="39"/>
                    <a:pt x="183" y="39"/>
                  </a:cubicBezTo>
                  <a:cubicBezTo>
                    <a:pt x="182" y="38"/>
                    <a:pt x="182" y="38"/>
                    <a:pt x="182" y="38"/>
                  </a:cubicBezTo>
                  <a:cubicBezTo>
                    <a:pt x="183" y="36"/>
                    <a:pt x="183" y="36"/>
                    <a:pt x="183" y="36"/>
                  </a:cubicBezTo>
                  <a:cubicBezTo>
                    <a:pt x="181" y="37"/>
                    <a:pt x="181" y="37"/>
                    <a:pt x="181" y="37"/>
                  </a:cubicBezTo>
                  <a:cubicBezTo>
                    <a:pt x="181" y="37"/>
                    <a:pt x="181" y="37"/>
                    <a:pt x="181" y="37"/>
                  </a:cubicBezTo>
                  <a:cubicBezTo>
                    <a:pt x="181" y="39"/>
                    <a:pt x="181" y="39"/>
                    <a:pt x="181" y="39"/>
                  </a:cubicBezTo>
                  <a:cubicBezTo>
                    <a:pt x="180" y="40"/>
                    <a:pt x="180" y="40"/>
                    <a:pt x="180" y="40"/>
                  </a:cubicBezTo>
                  <a:cubicBezTo>
                    <a:pt x="180" y="40"/>
                    <a:pt x="180" y="40"/>
                    <a:pt x="180" y="40"/>
                  </a:cubicBezTo>
                  <a:cubicBezTo>
                    <a:pt x="180" y="40"/>
                    <a:pt x="180" y="40"/>
                    <a:pt x="180" y="40"/>
                  </a:cubicBezTo>
                  <a:cubicBezTo>
                    <a:pt x="180" y="39"/>
                    <a:pt x="180" y="39"/>
                    <a:pt x="180" y="39"/>
                  </a:cubicBezTo>
                  <a:cubicBezTo>
                    <a:pt x="181" y="38"/>
                    <a:pt x="181" y="38"/>
                    <a:pt x="181" y="38"/>
                  </a:cubicBezTo>
                  <a:cubicBezTo>
                    <a:pt x="180" y="37"/>
                    <a:pt x="180" y="37"/>
                    <a:pt x="180" y="37"/>
                  </a:cubicBezTo>
                  <a:cubicBezTo>
                    <a:pt x="180" y="37"/>
                    <a:pt x="180" y="37"/>
                    <a:pt x="180" y="37"/>
                  </a:cubicBezTo>
                  <a:cubicBezTo>
                    <a:pt x="180" y="36"/>
                    <a:pt x="180" y="36"/>
                    <a:pt x="180" y="36"/>
                  </a:cubicBezTo>
                  <a:cubicBezTo>
                    <a:pt x="181" y="36"/>
                    <a:pt x="181" y="36"/>
                    <a:pt x="181" y="36"/>
                  </a:cubicBezTo>
                  <a:cubicBezTo>
                    <a:pt x="181" y="36"/>
                    <a:pt x="181" y="36"/>
                    <a:pt x="181" y="36"/>
                  </a:cubicBezTo>
                  <a:cubicBezTo>
                    <a:pt x="182" y="36"/>
                    <a:pt x="182" y="36"/>
                    <a:pt x="182" y="36"/>
                  </a:cubicBezTo>
                  <a:cubicBezTo>
                    <a:pt x="182" y="35"/>
                    <a:pt x="182" y="35"/>
                    <a:pt x="182" y="35"/>
                  </a:cubicBezTo>
                  <a:cubicBezTo>
                    <a:pt x="182" y="35"/>
                    <a:pt x="182" y="35"/>
                    <a:pt x="182" y="35"/>
                  </a:cubicBezTo>
                  <a:cubicBezTo>
                    <a:pt x="182" y="35"/>
                    <a:pt x="182" y="35"/>
                    <a:pt x="182" y="35"/>
                  </a:cubicBezTo>
                  <a:cubicBezTo>
                    <a:pt x="180" y="35"/>
                    <a:pt x="180" y="35"/>
                    <a:pt x="180" y="35"/>
                  </a:cubicBezTo>
                  <a:cubicBezTo>
                    <a:pt x="179" y="35"/>
                    <a:pt x="179" y="35"/>
                    <a:pt x="179" y="35"/>
                  </a:cubicBezTo>
                  <a:cubicBezTo>
                    <a:pt x="178" y="36"/>
                    <a:pt x="178" y="36"/>
                    <a:pt x="178" y="36"/>
                  </a:cubicBezTo>
                  <a:cubicBezTo>
                    <a:pt x="178" y="36"/>
                    <a:pt x="178" y="36"/>
                    <a:pt x="178" y="36"/>
                  </a:cubicBezTo>
                  <a:cubicBezTo>
                    <a:pt x="178" y="36"/>
                    <a:pt x="178" y="36"/>
                    <a:pt x="178" y="36"/>
                  </a:cubicBezTo>
                  <a:cubicBezTo>
                    <a:pt x="179" y="36"/>
                    <a:pt x="179" y="36"/>
                    <a:pt x="179" y="36"/>
                  </a:cubicBezTo>
                  <a:cubicBezTo>
                    <a:pt x="179" y="37"/>
                    <a:pt x="179" y="37"/>
                    <a:pt x="179" y="37"/>
                  </a:cubicBezTo>
                  <a:cubicBezTo>
                    <a:pt x="177" y="38"/>
                    <a:pt x="177" y="38"/>
                    <a:pt x="177" y="38"/>
                  </a:cubicBezTo>
                  <a:cubicBezTo>
                    <a:pt x="177" y="39"/>
                    <a:pt x="177" y="39"/>
                    <a:pt x="177" y="39"/>
                  </a:cubicBezTo>
                  <a:cubicBezTo>
                    <a:pt x="175" y="39"/>
                    <a:pt x="175" y="39"/>
                    <a:pt x="175" y="39"/>
                  </a:cubicBezTo>
                  <a:cubicBezTo>
                    <a:pt x="174" y="40"/>
                    <a:pt x="174" y="40"/>
                    <a:pt x="174" y="40"/>
                  </a:cubicBezTo>
                  <a:cubicBezTo>
                    <a:pt x="173" y="40"/>
                    <a:pt x="173" y="40"/>
                    <a:pt x="173" y="40"/>
                  </a:cubicBezTo>
                  <a:cubicBezTo>
                    <a:pt x="173" y="41"/>
                    <a:pt x="173" y="41"/>
                    <a:pt x="173" y="41"/>
                  </a:cubicBezTo>
                  <a:cubicBezTo>
                    <a:pt x="172" y="41"/>
                    <a:pt x="172" y="41"/>
                    <a:pt x="172" y="41"/>
                  </a:cubicBezTo>
                  <a:cubicBezTo>
                    <a:pt x="172" y="42"/>
                    <a:pt x="172" y="42"/>
                    <a:pt x="172" y="42"/>
                  </a:cubicBezTo>
                  <a:cubicBezTo>
                    <a:pt x="171" y="42"/>
                    <a:pt x="171" y="42"/>
                    <a:pt x="171" y="42"/>
                  </a:cubicBezTo>
                  <a:cubicBezTo>
                    <a:pt x="170" y="41"/>
                    <a:pt x="170" y="41"/>
                    <a:pt x="170" y="41"/>
                  </a:cubicBezTo>
                  <a:cubicBezTo>
                    <a:pt x="170" y="41"/>
                    <a:pt x="170" y="41"/>
                    <a:pt x="170" y="41"/>
                  </a:cubicBezTo>
                  <a:cubicBezTo>
                    <a:pt x="171" y="40"/>
                    <a:pt x="171" y="40"/>
                    <a:pt x="171" y="40"/>
                  </a:cubicBezTo>
                  <a:cubicBezTo>
                    <a:pt x="171" y="40"/>
                    <a:pt x="171" y="40"/>
                    <a:pt x="171" y="40"/>
                  </a:cubicBezTo>
                  <a:cubicBezTo>
                    <a:pt x="170" y="40"/>
                    <a:pt x="170" y="40"/>
                    <a:pt x="170" y="40"/>
                  </a:cubicBezTo>
                  <a:cubicBezTo>
                    <a:pt x="169" y="40"/>
                    <a:pt x="169" y="40"/>
                    <a:pt x="169" y="40"/>
                  </a:cubicBezTo>
                  <a:cubicBezTo>
                    <a:pt x="169" y="39"/>
                    <a:pt x="169" y="39"/>
                    <a:pt x="169" y="39"/>
                  </a:cubicBezTo>
                  <a:cubicBezTo>
                    <a:pt x="169" y="39"/>
                    <a:pt x="169" y="39"/>
                    <a:pt x="169" y="39"/>
                  </a:cubicBezTo>
                  <a:cubicBezTo>
                    <a:pt x="168" y="39"/>
                    <a:pt x="168" y="39"/>
                    <a:pt x="168" y="39"/>
                  </a:cubicBezTo>
                  <a:cubicBezTo>
                    <a:pt x="169" y="40"/>
                    <a:pt x="169" y="40"/>
                    <a:pt x="169" y="40"/>
                  </a:cubicBezTo>
                  <a:cubicBezTo>
                    <a:pt x="168" y="40"/>
                    <a:pt x="168" y="40"/>
                    <a:pt x="168" y="40"/>
                  </a:cubicBezTo>
                  <a:cubicBezTo>
                    <a:pt x="167" y="40"/>
                    <a:pt x="167" y="40"/>
                    <a:pt x="167" y="40"/>
                  </a:cubicBezTo>
                  <a:cubicBezTo>
                    <a:pt x="167" y="41"/>
                    <a:pt x="167" y="41"/>
                    <a:pt x="167" y="41"/>
                  </a:cubicBezTo>
                  <a:cubicBezTo>
                    <a:pt x="168" y="41"/>
                    <a:pt x="168" y="41"/>
                    <a:pt x="168" y="41"/>
                  </a:cubicBezTo>
                  <a:cubicBezTo>
                    <a:pt x="169" y="41"/>
                    <a:pt x="169" y="41"/>
                    <a:pt x="169" y="41"/>
                  </a:cubicBezTo>
                  <a:cubicBezTo>
                    <a:pt x="169" y="42"/>
                    <a:pt x="169" y="42"/>
                    <a:pt x="169" y="42"/>
                  </a:cubicBezTo>
                  <a:cubicBezTo>
                    <a:pt x="167" y="42"/>
                    <a:pt x="167" y="42"/>
                    <a:pt x="167" y="42"/>
                  </a:cubicBezTo>
                  <a:cubicBezTo>
                    <a:pt x="167" y="43"/>
                    <a:pt x="167" y="43"/>
                    <a:pt x="167" y="43"/>
                  </a:cubicBezTo>
                  <a:cubicBezTo>
                    <a:pt x="167" y="44"/>
                    <a:pt x="167" y="44"/>
                    <a:pt x="167" y="44"/>
                  </a:cubicBezTo>
                  <a:cubicBezTo>
                    <a:pt x="166" y="45"/>
                    <a:pt x="166" y="45"/>
                    <a:pt x="166" y="45"/>
                  </a:cubicBezTo>
                  <a:cubicBezTo>
                    <a:pt x="166" y="45"/>
                    <a:pt x="166" y="45"/>
                    <a:pt x="166" y="45"/>
                  </a:cubicBezTo>
                  <a:cubicBezTo>
                    <a:pt x="165" y="45"/>
                    <a:pt x="165" y="45"/>
                    <a:pt x="165" y="45"/>
                  </a:cubicBezTo>
                  <a:cubicBezTo>
                    <a:pt x="164" y="45"/>
                    <a:pt x="164" y="45"/>
                    <a:pt x="164" y="45"/>
                  </a:cubicBezTo>
                  <a:cubicBezTo>
                    <a:pt x="163" y="45"/>
                    <a:pt x="163" y="45"/>
                    <a:pt x="163" y="45"/>
                  </a:cubicBezTo>
                  <a:cubicBezTo>
                    <a:pt x="162" y="45"/>
                    <a:pt x="162" y="45"/>
                    <a:pt x="162" y="45"/>
                  </a:cubicBezTo>
                  <a:cubicBezTo>
                    <a:pt x="162" y="46"/>
                    <a:pt x="162" y="46"/>
                    <a:pt x="162" y="46"/>
                  </a:cubicBezTo>
                  <a:cubicBezTo>
                    <a:pt x="162" y="47"/>
                    <a:pt x="162" y="47"/>
                    <a:pt x="162" y="47"/>
                  </a:cubicBezTo>
                  <a:cubicBezTo>
                    <a:pt x="163" y="48"/>
                    <a:pt x="163" y="48"/>
                    <a:pt x="163" y="48"/>
                  </a:cubicBezTo>
                  <a:cubicBezTo>
                    <a:pt x="162" y="48"/>
                    <a:pt x="162" y="48"/>
                    <a:pt x="162" y="48"/>
                  </a:cubicBezTo>
                  <a:cubicBezTo>
                    <a:pt x="162" y="49"/>
                    <a:pt x="162" y="49"/>
                    <a:pt x="162" y="49"/>
                  </a:cubicBezTo>
                  <a:cubicBezTo>
                    <a:pt x="160" y="49"/>
                    <a:pt x="160" y="49"/>
                    <a:pt x="160" y="49"/>
                  </a:cubicBezTo>
                  <a:cubicBezTo>
                    <a:pt x="159" y="50"/>
                    <a:pt x="159" y="50"/>
                    <a:pt x="159" y="50"/>
                  </a:cubicBezTo>
                  <a:cubicBezTo>
                    <a:pt x="158" y="50"/>
                    <a:pt x="158" y="50"/>
                    <a:pt x="158" y="50"/>
                  </a:cubicBezTo>
                  <a:cubicBezTo>
                    <a:pt x="157" y="51"/>
                    <a:pt x="157" y="51"/>
                    <a:pt x="157" y="51"/>
                  </a:cubicBezTo>
                  <a:cubicBezTo>
                    <a:pt x="156" y="52"/>
                    <a:pt x="156" y="52"/>
                    <a:pt x="156" y="52"/>
                  </a:cubicBezTo>
                  <a:cubicBezTo>
                    <a:pt x="156" y="53"/>
                    <a:pt x="156" y="53"/>
                    <a:pt x="156" y="53"/>
                  </a:cubicBezTo>
                  <a:cubicBezTo>
                    <a:pt x="157" y="55"/>
                    <a:pt x="157" y="55"/>
                    <a:pt x="157" y="55"/>
                  </a:cubicBezTo>
                  <a:cubicBezTo>
                    <a:pt x="158" y="55"/>
                    <a:pt x="158" y="55"/>
                    <a:pt x="158" y="55"/>
                  </a:cubicBezTo>
                  <a:cubicBezTo>
                    <a:pt x="159" y="55"/>
                    <a:pt x="159" y="55"/>
                    <a:pt x="159" y="55"/>
                  </a:cubicBezTo>
                  <a:cubicBezTo>
                    <a:pt x="161" y="56"/>
                    <a:pt x="161" y="56"/>
                    <a:pt x="161" y="56"/>
                  </a:cubicBezTo>
                  <a:cubicBezTo>
                    <a:pt x="161" y="56"/>
                    <a:pt x="161" y="56"/>
                    <a:pt x="161" y="56"/>
                  </a:cubicBezTo>
                  <a:cubicBezTo>
                    <a:pt x="160" y="56"/>
                    <a:pt x="160" y="56"/>
                    <a:pt x="160" y="56"/>
                  </a:cubicBezTo>
                  <a:cubicBezTo>
                    <a:pt x="159" y="56"/>
                    <a:pt x="159" y="56"/>
                    <a:pt x="159" y="56"/>
                  </a:cubicBezTo>
                  <a:cubicBezTo>
                    <a:pt x="157" y="56"/>
                    <a:pt x="157" y="56"/>
                    <a:pt x="157" y="56"/>
                  </a:cubicBezTo>
                  <a:cubicBezTo>
                    <a:pt x="155" y="55"/>
                    <a:pt x="155" y="55"/>
                    <a:pt x="155" y="55"/>
                  </a:cubicBezTo>
                  <a:cubicBezTo>
                    <a:pt x="154" y="55"/>
                    <a:pt x="154" y="55"/>
                    <a:pt x="154" y="55"/>
                  </a:cubicBezTo>
                  <a:cubicBezTo>
                    <a:pt x="154" y="54"/>
                    <a:pt x="154" y="54"/>
                    <a:pt x="154" y="54"/>
                  </a:cubicBezTo>
                  <a:cubicBezTo>
                    <a:pt x="153" y="54"/>
                    <a:pt x="153" y="54"/>
                    <a:pt x="153" y="54"/>
                  </a:cubicBezTo>
                  <a:cubicBezTo>
                    <a:pt x="152" y="53"/>
                    <a:pt x="152" y="53"/>
                    <a:pt x="152" y="53"/>
                  </a:cubicBezTo>
                  <a:cubicBezTo>
                    <a:pt x="153" y="53"/>
                    <a:pt x="153" y="53"/>
                    <a:pt x="153" y="53"/>
                  </a:cubicBezTo>
                  <a:cubicBezTo>
                    <a:pt x="153" y="53"/>
                    <a:pt x="153" y="53"/>
                    <a:pt x="153" y="53"/>
                  </a:cubicBezTo>
                  <a:cubicBezTo>
                    <a:pt x="154" y="52"/>
                    <a:pt x="154" y="52"/>
                    <a:pt x="154" y="52"/>
                  </a:cubicBezTo>
                  <a:cubicBezTo>
                    <a:pt x="154" y="52"/>
                    <a:pt x="154" y="52"/>
                    <a:pt x="154" y="52"/>
                  </a:cubicBezTo>
                  <a:cubicBezTo>
                    <a:pt x="153" y="51"/>
                    <a:pt x="153" y="51"/>
                    <a:pt x="153" y="51"/>
                  </a:cubicBezTo>
                  <a:cubicBezTo>
                    <a:pt x="152" y="49"/>
                    <a:pt x="152" y="49"/>
                    <a:pt x="152" y="49"/>
                  </a:cubicBezTo>
                  <a:cubicBezTo>
                    <a:pt x="152" y="49"/>
                    <a:pt x="152" y="49"/>
                    <a:pt x="152" y="49"/>
                  </a:cubicBezTo>
                  <a:cubicBezTo>
                    <a:pt x="152" y="48"/>
                    <a:pt x="152" y="48"/>
                    <a:pt x="152" y="48"/>
                  </a:cubicBezTo>
                  <a:cubicBezTo>
                    <a:pt x="152" y="48"/>
                    <a:pt x="152" y="48"/>
                    <a:pt x="152" y="48"/>
                  </a:cubicBezTo>
                  <a:cubicBezTo>
                    <a:pt x="153" y="48"/>
                    <a:pt x="153" y="48"/>
                    <a:pt x="153" y="48"/>
                  </a:cubicBezTo>
                  <a:cubicBezTo>
                    <a:pt x="154" y="48"/>
                    <a:pt x="154" y="48"/>
                    <a:pt x="154" y="48"/>
                  </a:cubicBezTo>
                  <a:cubicBezTo>
                    <a:pt x="155" y="46"/>
                    <a:pt x="155" y="46"/>
                    <a:pt x="155" y="46"/>
                  </a:cubicBezTo>
                  <a:cubicBezTo>
                    <a:pt x="155" y="46"/>
                    <a:pt x="155" y="46"/>
                    <a:pt x="155" y="46"/>
                  </a:cubicBezTo>
                  <a:cubicBezTo>
                    <a:pt x="155" y="45"/>
                    <a:pt x="155" y="45"/>
                    <a:pt x="155" y="45"/>
                  </a:cubicBezTo>
                  <a:cubicBezTo>
                    <a:pt x="155" y="45"/>
                    <a:pt x="155" y="45"/>
                    <a:pt x="155" y="45"/>
                  </a:cubicBezTo>
                  <a:cubicBezTo>
                    <a:pt x="155" y="45"/>
                    <a:pt x="155" y="45"/>
                    <a:pt x="155" y="45"/>
                  </a:cubicBezTo>
                  <a:cubicBezTo>
                    <a:pt x="154" y="44"/>
                    <a:pt x="154" y="44"/>
                    <a:pt x="154" y="44"/>
                  </a:cubicBezTo>
                  <a:cubicBezTo>
                    <a:pt x="155" y="44"/>
                    <a:pt x="155" y="44"/>
                    <a:pt x="155" y="44"/>
                  </a:cubicBezTo>
                  <a:cubicBezTo>
                    <a:pt x="156" y="44"/>
                    <a:pt x="156" y="44"/>
                    <a:pt x="156" y="44"/>
                  </a:cubicBezTo>
                  <a:cubicBezTo>
                    <a:pt x="156" y="44"/>
                    <a:pt x="156" y="44"/>
                    <a:pt x="156" y="44"/>
                  </a:cubicBezTo>
                  <a:cubicBezTo>
                    <a:pt x="157" y="45"/>
                    <a:pt x="157" y="45"/>
                    <a:pt x="157" y="45"/>
                  </a:cubicBezTo>
                  <a:cubicBezTo>
                    <a:pt x="157" y="44"/>
                    <a:pt x="157" y="44"/>
                    <a:pt x="157" y="44"/>
                  </a:cubicBezTo>
                  <a:cubicBezTo>
                    <a:pt x="157" y="42"/>
                    <a:pt x="157" y="42"/>
                    <a:pt x="157" y="42"/>
                  </a:cubicBezTo>
                  <a:cubicBezTo>
                    <a:pt x="157" y="41"/>
                    <a:pt x="157" y="41"/>
                    <a:pt x="157" y="41"/>
                  </a:cubicBezTo>
                  <a:cubicBezTo>
                    <a:pt x="157" y="40"/>
                    <a:pt x="157" y="40"/>
                    <a:pt x="157" y="40"/>
                  </a:cubicBezTo>
                  <a:cubicBezTo>
                    <a:pt x="158" y="39"/>
                    <a:pt x="158" y="39"/>
                    <a:pt x="158" y="39"/>
                  </a:cubicBezTo>
                  <a:cubicBezTo>
                    <a:pt x="158" y="39"/>
                    <a:pt x="158" y="39"/>
                    <a:pt x="158" y="39"/>
                  </a:cubicBezTo>
                  <a:cubicBezTo>
                    <a:pt x="159" y="39"/>
                    <a:pt x="159" y="39"/>
                    <a:pt x="159" y="39"/>
                  </a:cubicBezTo>
                  <a:cubicBezTo>
                    <a:pt x="160" y="39"/>
                    <a:pt x="160" y="39"/>
                    <a:pt x="160" y="39"/>
                  </a:cubicBezTo>
                  <a:cubicBezTo>
                    <a:pt x="163" y="38"/>
                    <a:pt x="163" y="38"/>
                    <a:pt x="163" y="38"/>
                  </a:cubicBezTo>
                  <a:cubicBezTo>
                    <a:pt x="165" y="39"/>
                    <a:pt x="165" y="39"/>
                    <a:pt x="165" y="39"/>
                  </a:cubicBezTo>
                  <a:cubicBezTo>
                    <a:pt x="166" y="40"/>
                    <a:pt x="166" y="40"/>
                    <a:pt x="166" y="40"/>
                  </a:cubicBezTo>
                  <a:cubicBezTo>
                    <a:pt x="166" y="40"/>
                    <a:pt x="166" y="40"/>
                    <a:pt x="166" y="40"/>
                  </a:cubicBezTo>
                  <a:cubicBezTo>
                    <a:pt x="166" y="39"/>
                    <a:pt x="166" y="39"/>
                    <a:pt x="166" y="39"/>
                  </a:cubicBezTo>
                  <a:cubicBezTo>
                    <a:pt x="166" y="39"/>
                    <a:pt x="166" y="39"/>
                    <a:pt x="166" y="39"/>
                  </a:cubicBezTo>
                  <a:cubicBezTo>
                    <a:pt x="168" y="38"/>
                    <a:pt x="168" y="38"/>
                    <a:pt x="168" y="38"/>
                  </a:cubicBezTo>
                  <a:cubicBezTo>
                    <a:pt x="168" y="37"/>
                    <a:pt x="168" y="37"/>
                    <a:pt x="168" y="37"/>
                  </a:cubicBezTo>
                  <a:cubicBezTo>
                    <a:pt x="172" y="37"/>
                    <a:pt x="172" y="37"/>
                    <a:pt x="172" y="37"/>
                  </a:cubicBezTo>
                  <a:cubicBezTo>
                    <a:pt x="172" y="38"/>
                    <a:pt x="172" y="38"/>
                    <a:pt x="172" y="38"/>
                  </a:cubicBezTo>
                  <a:cubicBezTo>
                    <a:pt x="173" y="37"/>
                    <a:pt x="173" y="37"/>
                    <a:pt x="173" y="37"/>
                  </a:cubicBezTo>
                  <a:cubicBezTo>
                    <a:pt x="172" y="37"/>
                    <a:pt x="172" y="37"/>
                    <a:pt x="172" y="37"/>
                  </a:cubicBezTo>
                  <a:cubicBezTo>
                    <a:pt x="171" y="37"/>
                    <a:pt x="171" y="37"/>
                    <a:pt x="171" y="37"/>
                  </a:cubicBezTo>
                  <a:cubicBezTo>
                    <a:pt x="171" y="36"/>
                    <a:pt x="171" y="36"/>
                    <a:pt x="171" y="36"/>
                  </a:cubicBezTo>
                  <a:cubicBezTo>
                    <a:pt x="171" y="36"/>
                    <a:pt x="171" y="36"/>
                    <a:pt x="171" y="36"/>
                  </a:cubicBezTo>
                  <a:cubicBezTo>
                    <a:pt x="172" y="35"/>
                    <a:pt x="172" y="35"/>
                    <a:pt x="172" y="35"/>
                  </a:cubicBezTo>
                  <a:cubicBezTo>
                    <a:pt x="174" y="35"/>
                    <a:pt x="174" y="35"/>
                    <a:pt x="174" y="35"/>
                  </a:cubicBezTo>
                  <a:cubicBezTo>
                    <a:pt x="174" y="35"/>
                    <a:pt x="174" y="35"/>
                    <a:pt x="174" y="35"/>
                  </a:cubicBezTo>
                  <a:cubicBezTo>
                    <a:pt x="174" y="34"/>
                    <a:pt x="174" y="34"/>
                    <a:pt x="174" y="34"/>
                  </a:cubicBezTo>
                  <a:cubicBezTo>
                    <a:pt x="175" y="34"/>
                    <a:pt x="175" y="34"/>
                    <a:pt x="175" y="34"/>
                  </a:cubicBezTo>
                  <a:cubicBezTo>
                    <a:pt x="176" y="33"/>
                    <a:pt x="176" y="33"/>
                    <a:pt x="176" y="33"/>
                  </a:cubicBezTo>
                  <a:cubicBezTo>
                    <a:pt x="177" y="35"/>
                    <a:pt x="177" y="35"/>
                    <a:pt x="177" y="35"/>
                  </a:cubicBezTo>
                  <a:cubicBezTo>
                    <a:pt x="178" y="35"/>
                    <a:pt x="178" y="35"/>
                    <a:pt x="178" y="35"/>
                  </a:cubicBezTo>
                  <a:cubicBezTo>
                    <a:pt x="178" y="35"/>
                    <a:pt x="178" y="35"/>
                    <a:pt x="178" y="35"/>
                  </a:cubicBezTo>
                  <a:cubicBezTo>
                    <a:pt x="179" y="33"/>
                    <a:pt x="179" y="33"/>
                    <a:pt x="179" y="33"/>
                  </a:cubicBezTo>
                  <a:cubicBezTo>
                    <a:pt x="181" y="32"/>
                    <a:pt x="181" y="32"/>
                    <a:pt x="181" y="32"/>
                  </a:cubicBezTo>
                  <a:cubicBezTo>
                    <a:pt x="182" y="32"/>
                    <a:pt x="182" y="32"/>
                    <a:pt x="182" y="32"/>
                  </a:cubicBezTo>
                  <a:cubicBezTo>
                    <a:pt x="183" y="32"/>
                    <a:pt x="183" y="32"/>
                    <a:pt x="183" y="32"/>
                  </a:cubicBezTo>
                  <a:cubicBezTo>
                    <a:pt x="183" y="32"/>
                    <a:pt x="183" y="32"/>
                    <a:pt x="183" y="32"/>
                  </a:cubicBezTo>
                  <a:cubicBezTo>
                    <a:pt x="183" y="32"/>
                    <a:pt x="183" y="32"/>
                    <a:pt x="183" y="32"/>
                  </a:cubicBezTo>
                  <a:cubicBezTo>
                    <a:pt x="185" y="34"/>
                    <a:pt x="185" y="34"/>
                    <a:pt x="185" y="34"/>
                  </a:cubicBezTo>
                  <a:cubicBezTo>
                    <a:pt x="187" y="35"/>
                    <a:pt x="187" y="35"/>
                    <a:pt x="187" y="35"/>
                  </a:cubicBezTo>
                  <a:cubicBezTo>
                    <a:pt x="188" y="34"/>
                    <a:pt x="188" y="34"/>
                    <a:pt x="188" y="34"/>
                  </a:cubicBezTo>
                  <a:cubicBezTo>
                    <a:pt x="188" y="34"/>
                    <a:pt x="188" y="34"/>
                    <a:pt x="188" y="34"/>
                  </a:cubicBezTo>
                  <a:cubicBezTo>
                    <a:pt x="189" y="34"/>
                    <a:pt x="189" y="34"/>
                    <a:pt x="189" y="34"/>
                  </a:cubicBezTo>
                  <a:cubicBezTo>
                    <a:pt x="190" y="34"/>
                    <a:pt x="190" y="34"/>
                    <a:pt x="190" y="34"/>
                  </a:cubicBezTo>
                  <a:cubicBezTo>
                    <a:pt x="190" y="35"/>
                    <a:pt x="190" y="35"/>
                    <a:pt x="190" y="35"/>
                  </a:cubicBezTo>
                  <a:cubicBezTo>
                    <a:pt x="191" y="34"/>
                    <a:pt x="191" y="34"/>
                    <a:pt x="191" y="34"/>
                  </a:cubicBezTo>
                  <a:cubicBezTo>
                    <a:pt x="193" y="33"/>
                    <a:pt x="193" y="33"/>
                    <a:pt x="193" y="33"/>
                  </a:cubicBezTo>
                  <a:cubicBezTo>
                    <a:pt x="194" y="33"/>
                    <a:pt x="194" y="33"/>
                    <a:pt x="194" y="33"/>
                  </a:cubicBezTo>
                  <a:cubicBezTo>
                    <a:pt x="196" y="34"/>
                    <a:pt x="196" y="34"/>
                    <a:pt x="196" y="34"/>
                  </a:cubicBezTo>
                  <a:cubicBezTo>
                    <a:pt x="196" y="34"/>
                    <a:pt x="196" y="34"/>
                    <a:pt x="196" y="34"/>
                  </a:cubicBezTo>
                  <a:cubicBezTo>
                    <a:pt x="197" y="34"/>
                    <a:pt x="197" y="34"/>
                    <a:pt x="197" y="34"/>
                  </a:cubicBezTo>
                  <a:cubicBezTo>
                    <a:pt x="197" y="34"/>
                    <a:pt x="197" y="34"/>
                    <a:pt x="197" y="34"/>
                  </a:cubicBezTo>
                  <a:cubicBezTo>
                    <a:pt x="197" y="34"/>
                    <a:pt x="197" y="34"/>
                    <a:pt x="197" y="34"/>
                  </a:cubicBezTo>
                  <a:cubicBezTo>
                    <a:pt x="198" y="34"/>
                    <a:pt x="198" y="34"/>
                    <a:pt x="198" y="34"/>
                  </a:cubicBezTo>
                  <a:cubicBezTo>
                    <a:pt x="199" y="34"/>
                    <a:pt x="199" y="34"/>
                    <a:pt x="199" y="34"/>
                  </a:cubicBezTo>
                  <a:cubicBezTo>
                    <a:pt x="200" y="34"/>
                    <a:pt x="200" y="34"/>
                    <a:pt x="200" y="34"/>
                  </a:cubicBezTo>
                  <a:cubicBezTo>
                    <a:pt x="201" y="33"/>
                    <a:pt x="201" y="33"/>
                    <a:pt x="201" y="33"/>
                  </a:cubicBezTo>
                  <a:cubicBezTo>
                    <a:pt x="201" y="33"/>
                    <a:pt x="201" y="33"/>
                    <a:pt x="201" y="33"/>
                  </a:cubicBezTo>
                  <a:cubicBezTo>
                    <a:pt x="201" y="32"/>
                    <a:pt x="201" y="32"/>
                    <a:pt x="201" y="32"/>
                  </a:cubicBezTo>
                  <a:cubicBezTo>
                    <a:pt x="200" y="32"/>
                    <a:pt x="200" y="32"/>
                    <a:pt x="200" y="32"/>
                  </a:cubicBezTo>
                  <a:cubicBezTo>
                    <a:pt x="200" y="31"/>
                    <a:pt x="200" y="31"/>
                    <a:pt x="200" y="31"/>
                  </a:cubicBezTo>
                  <a:cubicBezTo>
                    <a:pt x="200" y="30"/>
                    <a:pt x="200" y="30"/>
                    <a:pt x="200" y="30"/>
                  </a:cubicBezTo>
                  <a:cubicBezTo>
                    <a:pt x="199" y="30"/>
                    <a:pt x="199" y="30"/>
                    <a:pt x="199" y="30"/>
                  </a:cubicBezTo>
                  <a:cubicBezTo>
                    <a:pt x="199" y="30"/>
                    <a:pt x="199" y="30"/>
                    <a:pt x="199" y="30"/>
                  </a:cubicBezTo>
                  <a:cubicBezTo>
                    <a:pt x="198" y="31"/>
                    <a:pt x="198" y="31"/>
                    <a:pt x="198" y="31"/>
                  </a:cubicBezTo>
                  <a:cubicBezTo>
                    <a:pt x="192" y="31"/>
                    <a:pt x="192" y="31"/>
                    <a:pt x="192" y="31"/>
                  </a:cubicBezTo>
                  <a:cubicBezTo>
                    <a:pt x="190" y="31"/>
                    <a:pt x="190" y="31"/>
                    <a:pt x="190" y="31"/>
                  </a:cubicBezTo>
                  <a:cubicBezTo>
                    <a:pt x="189" y="31"/>
                    <a:pt x="189" y="31"/>
                    <a:pt x="189" y="31"/>
                  </a:cubicBezTo>
                  <a:cubicBezTo>
                    <a:pt x="188" y="31"/>
                    <a:pt x="188" y="31"/>
                    <a:pt x="188" y="31"/>
                  </a:cubicBezTo>
                  <a:cubicBezTo>
                    <a:pt x="182" y="31"/>
                    <a:pt x="182" y="31"/>
                    <a:pt x="182" y="31"/>
                  </a:cubicBezTo>
                  <a:cubicBezTo>
                    <a:pt x="181" y="31"/>
                    <a:pt x="181" y="31"/>
                    <a:pt x="181" y="31"/>
                  </a:cubicBezTo>
                  <a:cubicBezTo>
                    <a:pt x="180" y="31"/>
                    <a:pt x="180" y="31"/>
                    <a:pt x="180" y="31"/>
                  </a:cubicBezTo>
                  <a:cubicBezTo>
                    <a:pt x="178" y="31"/>
                    <a:pt x="178" y="31"/>
                    <a:pt x="178" y="31"/>
                  </a:cubicBezTo>
                  <a:cubicBezTo>
                    <a:pt x="176" y="30"/>
                    <a:pt x="176" y="30"/>
                    <a:pt x="176" y="30"/>
                  </a:cubicBezTo>
                  <a:cubicBezTo>
                    <a:pt x="173" y="30"/>
                    <a:pt x="173" y="30"/>
                    <a:pt x="173" y="30"/>
                  </a:cubicBezTo>
                  <a:cubicBezTo>
                    <a:pt x="170" y="29"/>
                    <a:pt x="170" y="29"/>
                    <a:pt x="170" y="29"/>
                  </a:cubicBezTo>
                  <a:cubicBezTo>
                    <a:pt x="169" y="29"/>
                    <a:pt x="169" y="29"/>
                    <a:pt x="169" y="29"/>
                  </a:cubicBezTo>
                  <a:cubicBezTo>
                    <a:pt x="167" y="29"/>
                    <a:pt x="167" y="29"/>
                    <a:pt x="167" y="29"/>
                  </a:cubicBezTo>
                  <a:cubicBezTo>
                    <a:pt x="167" y="28"/>
                    <a:pt x="167" y="28"/>
                    <a:pt x="167" y="28"/>
                  </a:cubicBezTo>
                  <a:cubicBezTo>
                    <a:pt x="166" y="27"/>
                    <a:pt x="166" y="27"/>
                    <a:pt x="166" y="27"/>
                  </a:cubicBezTo>
                  <a:cubicBezTo>
                    <a:pt x="166" y="26"/>
                    <a:pt x="166" y="26"/>
                    <a:pt x="166" y="26"/>
                  </a:cubicBezTo>
                  <a:cubicBezTo>
                    <a:pt x="167" y="26"/>
                    <a:pt x="167" y="26"/>
                    <a:pt x="167" y="26"/>
                  </a:cubicBezTo>
                  <a:cubicBezTo>
                    <a:pt x="166" y="25"/>
                    <a:pt x="166" y="25"/>
                    <a:pt x="166" y="25"/>
                  </a:cubicBezTo>
                  <a:cubicBezTo>
                    <a:pt x="166" y="25"/>
                    <a:pt x="166" y="25"/>
                    <a:pt x="166" y="25"/>
                  </a:cubicBezTo>
                  <a:cubicBezTo>
                    <a:pt x="164" y="27"/>
                    <a:pt x="164" y="27"/>
                    <a:pt x="164" y="27"/>
                  </a:cubicBezTo>
                  <a:cubicBezTo>
                    <a:pt x="161" y="33"/>
                    <a:pt x="161" y="33"/>
                    <a:pt x="161" y="33"/>
                  </a:cubicBezTo>
                  <a:cubicBezTo>
                    <a:pt x="161" y="34"/>
                    <a:pt x="161" y="34"/>
                    <a:pt x="161" y="34"/>
                  </a:cubicBezTo>
                  <a:cubicBezTo>
                    <a:pt x="160" y="36"/>
                    <a:pt x="160" y="36"/>
                    <a:pt x="160" y="36"/>
                  </a:cubicBezTo>
                  <a:cubicBezTo>
                    <a:pt x="158" y="38"/>
                    <a:pt x="158" y="38"/>
                    <a:pt x="158" y="38"/>
                  </a:cubicBezTo>
                  <a:cubicBezTo>
                    <a:pt x="157" y="39"/>
                    <a:pt x="157" y="39"/>
                    <a:pt x="157" y="39"/>
                  </a:cubicBezTo>
                  <a:cubicBezTo>
                    <a:pt x="155" y="40"/>
                    <a:pt x="155" y="40"/>
                    <a:pt x="155" y="40"/>
                  </a:cubicBezTo>
                  <a:cubicBezTo>
                    <a:pt x="152" y="47"/>
                    <a:pt x="152" y="47"/>
                    <a:pt x="152" y="47"/>
                  </a:cubicBezTo>
                  <a:cubicBezTo>
                    <a:pt x="152" y="47"/>
                    <a:pt x="152" y="47"/>
                    <a:pt x="152" y="47"/>
                  </a:cubicBezTo>
                  <a:cubicBezTo>
                    <a:pt x="150" y="49"/>
                    <a:pt x="150" y="49"/>
                    <a:pt x="150" y="49"/>
                  </a:cubicBezTo>
                  <a:cubicBezTo>
                    <a:pt x="149" y="50"/>
                    <a:pt x="149" y="50"/>
                    <a:pt x="149" y="50"/>
                  </a:cubicBezTo>
                  <a:cubicBezTo>
                    <a:pt x="148" y="52"/>
                    <a:pt x="148" y="52"/>
                    <a:pt x="148" y="52"/>
                  </a:cubicBezTo>
                  <a:cubicBezTo>
                    <a:pt x="141" y="55"/>
                    <a:pt x="141" y="55"/>
                    <a:pt x="141" y="55"/>
                  </a:cubicBezTo>
                  <a:cubicBezTo>
                    <a:pt x="140" y="55"/>
                    <a:pt x="140" y="55"/>
                    <a:pt x="140" y="55"/>
                  </a:cubicBezTo>
                  <a:cubicBezTo>
                    <a:pt x="137" y="57"/>
                    <a:pt x="137" y="57"/>
                    <a:pt x="137" y="57"/>
                  </a:cubicBezTo>
                  <a:cubicBezTo>
                    <a:pt x="137" y="57"/>
                    <a:pt x="137" y="57"/>
                    <a:pt x="137" y="57"/>
                  </a:cubicBezTo>
                  <a:cubicBezTo>
                    <a:pt x="133" y="63"/>
                    <a:pt x="133" y="63"/>
                    <a:pt x="133" y="63"/>
                  </a:cubicBezTo>
                  <a:cubicBezTo>
                    <a:pt x="132" y="64"/>
                    <a:pt x="132" y="64"/>
                    <a:pt x="132" y="64"/>
                  </a:cubicBezTo>
                  <a:cubicBezTo>
                    <a:pt x="130" y="65"/>
                    <a:pt x="130" y="65"/>
                    <a:pt x="130" y="65"/>
                  </a:cubicBezTo>
                  <a:cubicBezTo>
                    <a:pt x="130" y="65"/>
                    <a:pt x="130" y="65"/>
                    <a:pt x="130" y="65"/>
                  </a:cubicBezTo>
                  <a:cubicBezTo>
                    <a:pt x="129" y="65"/>
                    <a:pt x="129" y="65"/>
                    <a:pt x="129" y="65"/>
                  </a:cubicBezTo>
                  <a:cubicBezTo>
                    <a:pt x="129" y="65"/>
                    <a:pt x="129" y="65"/>
                    <a:pt x="129" y="65"/>
                  </a:cubicBezTo>
                  <a:cubicBezTo>
                    <a:pt x="130" y="66"/>
                    <a:pt x="130" y="66"/>
                    <a:pt x="130" y="66"/>
                  </a:cubicBezTo>
                  <a:cubicBezTo>
                    <a:pt x="130" y="66"/>
                    <a:pt x="130" y="66"/>
                    <a:pt x="130" y="66"/>
                  </a:cubicBezTo>
                  <a:cubicBezTo>
                    <a:pt x="130" y="66"/>
                    <a:pt x="130" y="66"/>
                    <a:pt x="130" y="66"/>
                  </a:cubicBezTo>
                  <a:cubicBezTo>
                    <a:pt x="131" y="66"/>
                    <a:pt x="131" y="66"/>
                    <a:pt x="131" y="66"/>
                  </a:cubicBezTo>
                  <a:cubicBezTo>
                    <a:pt x="131" y="65"/>
                    <a:pt x="131" y="65"/>
                    <a:pt x="131" y="65"/>
                  </a:cubicBezTo>
                  <a:cubicBezTo>
                    <a:pt x="132" y="66"/>
                    <a:pt x="132" y="66"/>
                    <a:pt x="132" y="66"/>
                  </a:cubicBezTo>
                  <a:cubicBezTo>
                    <a:pt x="133" y="66"/>
                    <a:pt x="133" y="66"/>
                    <a:pt x="133" y="66"/>
                  </a:cubicBezTo>
                  <a:cubicBezTo>
                    <a:pt x="133" y="66"/>
                    <a:pt x="133" y="66"/>
                    <a:pt x="133" y="66"/>
                  </a:cubicBezTo>
                  <a:cubicBezTo>
                    <a:pt x="133" y="66"/>
                    <a:pt x="133" y="66"/>
                    <a:pt x="133" y="66"/>
                  </a:cubicBezTo>
                  <a:cubicBezTo>
                    <a:pt x="133" y="67"/>
                    <a:pt x="133" y="67"/>
                    <a:pt x="133" y="67"/>
                  </a:cubicBezTo>
                  <a:cubicBezTo>
                    <a:pt x="133" y="67"/>
                    <a:pt x="133" y="67"/>
                    <a:pt x="133" y="67"/>
                  </a:cubicBezTo>
                  <a:cubicBezTo>
                    <a:pt x="132" y="68"/>
                    <a:pt x="132" y="68"/>
                    <a:pt x="132" y="68"/>
                  </a:cubicBezTo>
                  <a:cubicBezTo>
                    <a:pt x="132" y="68"/>
                    <a:pt x="132" y="68"/>
                    <a:pt x="132" y="68"/>
                  </a:cubicBezTo>
                  <a:cubicBezTo>
                    <a:pt x="131" y="68"/>
                    <a:pt x="131" y="68"/>
                    <a:pt x="131" y="68"/>
                  </a:cubicBezTo>
                  <a:cubicBezTo>
                    <a:pt x="131" y="68"/>
                    <a:pt x="131" y="68"/>
                    <a:pt x="131" y="68"/>
                  </a:cubicBezTo>
                  <a:cubicBezTo>
                    <a:pt x="130" y="69"/>
                    <a:pt x="130" y="69"/>
                    <a:pt x="130" y="69"/>
                  </a:cubicBezTo>
                  <a:cubicBezTo>
                    <a:pt x="130" y="68"/>
                    <a:pt x="130" y="68"/>
                    <a:pt x="130" y="68"/>
                  </a:cubicBezTo>
                  <a:cubicBezTo>
                    <a:pt x="130" y="69"/>
                    <a:pt x="130" y="69"/>
                    <a:pt x="130" y="69"/>
                  </a:cubicBezTo>
                  <a:cubicBezTo>
                    <a:pt x="129" y="70"/>
                    <a:pt x="129" y="70"/>
                    <a:pt x="129" y="70"/>
                  </a:cubicBezTo>
                  <a:cubicBezTo>
                    <a:pt x="130" y="72"/>
                    <a:pt x="130" y="72"/>
                    <a:pt x="130" y="72"/>
                  </a:cubicBezTo>
                  <a:cubicBezTo>
                    <a:pt x="129" y="73"/>
                    <a:pt x="129" y="73"/>
                    <a:pt x="129" y="73"/>
                  </a:cubicBezTo>
                  <a:cubicBezTo>
                    <a:pt x="130" y="74"/>
                    <a:pt x="130" y="74"/>
                    <a:pt x="130" y="74"/>
                  </a:cubicBezTo>
                  <a:cubicBezTo>
                    <a:pt x="131" y="75"/>
                    <a:pt x="131" y="75"/>
                    <a:pt x="131" y="75"/>
                  </a:cubicBezTo>
                  <a:cubicBezTo>
                    <a:pt x="132" y="76"/>
                    <a:pt x="132" y="76"/>
                    <a:pt x="132" y="76"/>
                  </a:cubicBezTo>
                  <a:cubicBezTo>
                    <a:pt x="134" y="76"/>
                    <a:pt x="134" y="76"/>
                    <a:pt x="134" y="76"/>
                  </a:cubicBezTo>
                  <a:cubicBezTo>
                    <a:pt x="134" y="76"/>
                    <a:pt x="134" y="76"/>
                    <a:pt x="134" y="76"/>
                  </a:cubicBezTo>
                  <a:cubicBezTo>
                    <a:pt x="134" y="76"/>
                    <a:pt x="134" y="76"/>
                    <a:pt x="134" y="76"/>
                  </a:cubicBezTo>
                  <a:cubicBezTo>
                    <a:pt x="132" y="76"/>
                    <a:pt x="132" y="76"/>
                    <a:pt x="132" y="76"/>
                  </a:cubicBezTo>
                  <a:cubicBezTo>
                    <a:pt x="131" y="76"/>
                    <a:pt x="131" y="76"/>
                    <a:pt x="131" y="76"/>
                  </a:cubicBezTo>
                  <a:cubicBezTo>
                    <a:pt x="130" y="76"/>
                    <a:pt x="130" y="76"/>
                    <a:pt x="130" y="76"/>
                  </a:cubicBezTo>
                  <a:cubicBezTo>
                    <a:pt x="130" y="75"/>
                    <a:pt x="130" y="75"/>
                    <a:pt x="130" y="75"/>
                  </a:cubicBezTo>
                  <a:cubicBezTo>
                    <a:pt x="129" y="74"/>
                    <a:pt x="129" y="74"/>
                    <a:pt x="129" y="74"/>
                  </a:cubicBezTo>
                  <a:cubicBezTo>
                    <a:pt x="128" y="74"/>
                    <a:pt x="128" y="74"/>
                    <a:pt x="128" y="74"/>
                  </a:cubicBezTo>
                  <a:cubicBezTo>
                    <a:pt x="129" y="71"/>
                    <a:pt x="129" y="71"/>
                    <a:pt x="129" y="71"/>
                  </a:cubicBezTo>
                  <a:cubicBezTo>
                    <a:pt x="128" y="70"/>
                    <a:pt x="128" y="70"/>
                    <a:pt x="128" y="70"/>
                  </a:cubicBezTo>
                  <a:cubicBezTo>
                    <a:pt x="129" y="68"/>
                    <a:pt x="129" y="68"/>
                    <a:pt x="129" y="68"/>
                  </a:cubicBezTo>
                  <a:cubicBezTo>
                    <a:pt x="129" y="66"/>
                    <a:pt x="129" y="66"/>
                    <a:pt x="129" y="66"/>
                  </a:cubicBezTo>
                  <a:cubicBezTo>
                    <a:pt x="129" y="66"/>
                    <a:pt x="129" y="66"/>
                    <a:pt x="129" y="66"/>
                  </a:cubicBezTo>
                  <a:cubicBezTo>
                    <a:pt x="129" y="65"/>
                    <a:pt x="129" y="65"/>
                    <a:pt x="129" y="65"/>
                  </a:cubicBezTo>
                  <a:cubicBezTo>
                    <a:pt x="128" y="65"/>
                    <a:pt x="128" y="65"/>
                    <a:pt x="128" y="65"/>
                  </a:cubicBezTo>
                  <a:cubicBezTo>
                    <a:pt x="128" y="64"/>
                    <a:pt x="128" y="64"/>
                    <a:pt x="128" y="64"/>
                  </a:cubicBezTo>
                  <a:cubicBezTo>
                    <a:pt x="128" y="65"/>
                    <a:pt x="128" y="65"/>
                    <a:pt x="128" y="65"/>
                  </a:cubicBezTo>
                  <a:cubicBezTo>
                    <a:pt x="128" y="65"/>
                    <a:pt x="128" y="65"/>
                    <a:pt x="128" y="65"/>
                  </a:cubicBezTo>
                  <a:cubicBezTo>
                    <a:pt x="127" y="65"/>
                    <a:pt x="127" y="65"/>
                    <a:pt x="127" y="65"/>
                  </a:cubicBezTo>
                  <a:cubicBezTo>
                    <a:pt x="126" y="65"/>
                    <a:pt x="126" y="65"/>
                    <a:pt x="126" y="65"/>
                  </a:cubicBezTo>
                  <a:cubicBezTo>
                    <a:pt x="126" y="65"/>
                    <a:pt x="126" y="65"/>
                    <a:pt x="126" y="65"/>
                  </a:cubicBezTo>
                  <a:cubicBezTo>
                    <a:pt x="122" y="65"/>
                    <a:pt x="122" y="65"/>
                    <a:pt x="122" y="65"/>
                  </a:cubicBezTo>
                  <a:cubicBezTo>
                    <a:pt x="120" y="66"/>
                    <a:pt x="120" y="66"/>
                    <a:pt x="120" y="66"/>
                  </a:cubicBezTo>
                  <a:cubicBezTo>
                    <a:pt x="118" y="67"/>
                    <a:pt x="118" y="67"/>
                    <a:pt x="118" y="67"/>
                  </a:cubicBezTo>
                  <a:cubicBezTo>
                    <a:pt x="117" y="67"/>
                    <a:pt x="117" y="67"/>
                    <a:pt x="117" y="67"/>
                  </a:cubicBezTo>
                  <a:cubicBezTo>
                    <a:pt x="110" y="69"/>
                    <a:pt x="110" y="69"/>
                    <a:pt x="110" y="69"/>
                  </a:cubicBezTo>
                  <a:cubicBezTo>
                    <a:pt x="108" y="69"/>
                    <a:pt x="108" y="69"/>
                    <a:pt x="108" y="69"/>
                  </a:cubicBezTo>
                  <a:cubicBezTo>
                    <a:pt x="105" y="69"/>
                    <a:pt x="105" y="69"/>
                    <a:pt x="105" y="69"/>
                  </a:cubicBezTo>
                  <a:cubicBezTo>
                    <a:pt x="103" y="69"/>
                    <a:pt x="103" y="69"/>
                    <a:pt x="103" y="69"/>
                  </a:cubicBezTo>
                  <a:cubicBezTo>
                    <a:pt x="100" y="68"/>
                    <a:pt x="100" y="68"/>
                    <a:pt x="100" y="68"/>
                  </a:cubicBezTo>
                  <a:cubicBezTo>
                    <a:pt x="99" y="68"/>
                    <a:pt x="99" y="68"/>
                    <a:pt x="99" y="68"/>
                  </a:cubicBezTo>
                  <a:cubicBezTo>
                    <a:pt x="94" y="68"/>
                    <a:pt x="94" y="68"/>
                    <a:pt x="94" y="68"/>
                  </a:cubicBezTo>
                  <a:cubicBezTo>
                    <a:pt x="93" y="69"/>
                    <a:pt x="93" y="69"/>
                    <a:pt x="93" y="69"/>
                  </a:cubicBezTo>
                  <a:cubicBezTo>
                    <a:pt x="92" y="69"/>
                    <a:pt x="92" y="69"/>
                    <a:pt x="92" y="69"/>
                  </a:cubicBezTo>
                  <a:cubicBezTo>
                    <a:pt x="86" y="75"/>
                    <a:pt x="86" y="75"/>
                    <a:pt x="86" y="75"/>
                  </a:cubicBezTo>
                  <a:cubicBezTo>
                    <a:pt x="85" y="75"/>
                    <a:pt x="85" y="75"/>
                    <a:pt x="85" y="75"/>
                  </a:cubicBezTo>
                  <a:cubicBezTo>
                    <a:pt x="84" y="76"/>
                    <a:pt x="84" y="76"/>
                    <a:pt x="84" y="76"/>
                  </a:cubicBezTo>
                  <a:cubicBezTo>
                    <a:pt x="83" y="76"/>
                    <a:pt x="83" y="76"/>
                    <a:pt x="83" y="76"/>
                  </a:cubicBezTo>
                  <a:cubicBezTo>
                    <a:pt x="82" y="77"/>
                    <a:pt x="82" y="77"/>
                    <a:pt x="82" y="77"/>
                  </a:cubicBezTo>
                  <a:cubicBezTo>
                    <a:pt x="80" y="79"/>
                    <a:pt x="80" y="79"/>
                    <a:pt x="80" y="79"/>
                  </a:cubicBezTo>
                  <a:cubicBezTo>
                    <a:pt x="79" y="80"/>
                    <a:pt x="79" y="80"/>
                    <a:pt x="79" y="80"/>
                  </a:cubicBezTo>
                  <a:cubicBezTo>
                    <a:pt x="79" y="81"/>
                    <a:pt x="79" y="81"/>
                    <a:pt x="79" y="81"/>
                  </a:cubicBezTo>
                  <a:cubicBezTo>
                    <a:pt x="79" y="82"/>
                    <a:pt x="79" y="82"/>
                    <a:pt x="79" y="82"/>
                  </a:cubicBezTo>
                  <a:cubicBezTo>
                    <a:pt x="79" y="83"/>
                    <a:pt x="79" y="83"/>
                    <a:pt x="79" y="83"/>
                  </a:cubicBezTo>
                  <a:cubicBezTo>
                    <a:pt x="79" y="83"/>
                    <a:pt x="79" y="83"/>
                    <a:pt x="79" y="83"/>
                  </a:cubicBezTo>
                  <a:cubicBezTo>
                    <a:pt x="79" y="82"/>
                    <a:pt x="79" y="82"/>
                    <a:pt x="79" y="82"/>
                  </a:cubicBezTo>
                  <a:cubicBezTo>
                    <a:pt x="79" y="82"/>
                    <a:pt x="79" y="82"/>
                    <a:pt x="79" y="82"/>
                  </a:cubicBezTo>
                  <a:cubicBezTo>
                    <a:pt x="80" y="80"/>
                    <a:pt x="80" y="80"/>
                    <a:pt x="80" y="80"/>
                  </a:cubicBezTo>
                  <a:cubicBezTo>
                    <a:pt x="81" y="79"/>
                    <a:pt x="81" y="79"/>
                    <a:pt x="81" y="79"/>
                  </a:cubicBezTo>
                  <a:cubicBezTo>
                    <a:pt x="81" y="81"/>
                    <a:pt x="81" y="81"/>
                    <a:pt x="81" y="81"/>
                  </a:cubicBezTo>
                  <a:cubicBezTo>
                    <a:pt x="81" y="81"/>
                    <a:pt x="81" y="81"/>
                    <a:pt x="81" y="81"/>
                  </a:cubicBezTo>
                  <a:cubicBezTo>
                    <a:pt x="81" y="82"/>
                    <a:pt x="81" y="82"/>
                    <a:pt x="81" y="82"/>
                  </a:cubicBezTo>
                  <a:cubicBezTo>
                    <a:pt x="81" y="81"/>
                    <a:pt x="81" y="81"/>
                    <a:pt x="81" y="81"/>
                  </a:cubicBezTo>
                  <a:cubicBezTo>
                    <a:pt x="82" y="80"/>
                    <a:pt x="82" y="80"/>
                    <a:pt x="82" y="80"/>
                  </a:cubicBezTo>
                  <a:cubicBezTo>
                    <a:pt x="83" y="80"/>
                    <a:pt x="83" y="80"/>
                    <a:pt x="83" y="80"/>
                  </a:cubicBezTo>
                  <a:cubicBezTo>
                    <a:pt x="84" y="78"/>
                    <a:pt x="84" y="78"/>
                    <a:pt x="84" y="78"/>
                  </a:cubicBezTo>
                  <a:cubicBezTo>
                    <a:pt x="84" y="78"/>
                    <a:pt x="84" y="78"/>
                    <a:pt x="84" y="78"/>
                  </a:cubicBezTo>
                  <a:cubicBezTo>
                    <a:pt x="84" y="78"/>
                    <a:pt x="84" y="78"/>
                    <a:pt x="84" y="78"/>
                  </a:cubicBezTo>
                  <a:cubicBezTo>
                    <a:pt x="85" y="76"/>
                    <a:pt x="85" y="76"/>
                    <a:pt x="85" y="76"/>
                  </a:cubicBezTo>
                  <a:cubicBezTo>
                    <a:pt x="85" y="76"/>
                    <a:pt x="85" y="76"/>
                    <a:pt x="85" y="76"/>
                  </a:cubicBezTo>
                  <a:cubicBezTo>
                    <a:pt x="86" y="76"/>
                    <a:pt x="86" y="76"/>
                    <a:pt x="86" y="76"/>
                  </a:cubicBezTo>
                  <a:cubicBezTo>
                    <a:pt x="87" y="76"/>
                    <a:pt x="87" y="76"/>
                    <a:pt x="87" y="76"/>
                  </a:cubicBezTo>
                  <a:cubicBezTo>
                    <a:pt x="87" y="75"/>
                    <a:pt x="87" y="75"/>
                    <a:pt x="87" y="75"/>
                  </a:cubicBezTo>
                  <a:cubicBezTo>
                    <a:pt x="87" y="75"/>
                    <a:pt x="87" y="75"/>
                    <a:pt x="87" y="75"/>
                  </a:cubicBezTo>
                  <a:cubicBezTo>
                    <a:pt x="87" y="75"/>
                    <a:pt x="87" y="75"/>
                    <a:pt x="87" y="75"/>
                  </a:cubicBezTo>
                  <a:cubicBezTo>
                    <a:pt x="89" y="77"/>
                    <a:pt x="89" y="77"/>
                    <a:pt x="89" y="77"/>
                  </a:cubicBezTo>
                  <a:cubicBezTo>
                    <a:pt x="88" y="78"/>
                    <a:pt x="88" y="78"/>
                    <a:pt x="88" y="78"/>
                  </a:cubicBezTo>
                  <a:cubicBezTo>
                    <a:pt x="89" y="78"/>
                    <a:pt x="89" y="78"/>
                    <a:pt x="89" y="78"/>
                  </a:cubicBezTo>
                  <a:cubicBezTo>
                    <a:pt x="87" y="79"/>
                    <a:pt x="87" y="79"/>
                    <a:pt x="87" y="79"/>
                  </a:cubicBezTo>
                  <a:cubicBezTo>
                    <a:pt x="87" y="79"/>
                    <a:pt x="87" y="79"/>
                    <a:pt x="87" y="79"/>
                  </a:cubicBezTo>
                  <a:cubicBezTo>
                    <a:pt x="87" y="79"/>
                    <a:pt x="87" y="79"/>
                    <a:pt x="87" y="79"/>
                  </a:cubicBezTo>
                  <a:cubicBezTo>
                    <a:pt x="85" y="80"/>
                    <a:pt x="85" y="80"/>
                    <a:pt x="85" y="80"/>
                  </a:cubicBezTo>
                  <a:cubicBezTo>
                    <a:pt x="85" y="80"/>
                    <a:pt x="85" y="80"/>
                    <a:pt x="85" y="80"/>
                  </a:cubicBezTo>
                  <a:cubicBezTo>
                    <a:pt x="85" y="82"/>
                    <a:pt x="85" y="82"/>
                    <a:pt x="85" y="82"/>
                  </a:cubicBezTo>
                  <a:cubicBezTo>
                    <a:pt x="85" y="83"/>
                    <a:pt x="85" y="83"/>
                    <a:pt x="85" y="83"/>
                  </a:cubicBezTo>
                  <a:cubicBezTo>
                    <a:pt x="84" y="84"/>
                    <a:pt x="84" y="84"/>
                    <a:pt x="84" y="84"/>
                  </a:cubicBezTo>
                  <a:cubicBezTo>
                    <a:pt x="83" y="85"/>
                    <a:pt x="83" y="85"/>
                    <a:pt x="83" y="85"/>
                  </a:cubicBezTo>
                  <a:cubicBezTo>
                    <a:pt x="83" y="85"/>
                    <a:pt x="83" y="85"/>
                    <a:pt x="83" y="85"/>
                  </a:cubicBezTo>
                  <a:cubicBezTo>
                    <a:pt x="82" y="85"/>
                    <a:pt x="82" y="85"/>
                    <a:pt x="82" y="85"/>
                  </a:cubicBezTo>
                  <a:cubicBezTo>
                    <a:pt x="81" y="85"/>
                    <a:pt x="81" y="85"/>
                    <a:pt x="81" y="85"/>
                  </a:cubicBezTo>
                  <a:cubicBezTo>
                    <a:pt x="80" y="84"/>
                    <a:pt x="80" y="84"/>
                    <a:pt x="80" y="84"/>
                  </a:cubicBezTo>
                  <a:cubicBezTo>
                    <a:pt x="80" y="84"/>
                    <a:pt x="80" y="84"/>
                    <a:pt x="80" y="84"/>
                  </a:cubicBezTo>
                  <a:cubicBezTo>
                    <a:pt x="79" y="85"/>
                    <a:pt x="79" y="85"/>
                    <a:pt x="79" y="85"/>
                  </a:cubicBezTo>
                  <a:cubicBezTo>
                    <a:pt x="79" y="85"/>
                    <a:pt x="79" y="85"/>
                    <a:pt x="79" y="85"/>
                  </a:cubicBezTo>
                  <a:cubicBezTo>
                    <a:pt x="81" y="85"/>
                    <a:pt x="81" y="85"/>
                    <a:pt x="81" y="85"/>
                  </a:cubicBezTo>
                  <a:cubicBezTo>
                    <a:pt x="81" y="86"/>
                    <a:pt x="81" y="86"/>
                    <a:pt x="81" y="86"/>
                  </a:cubicBezTo>
                  <a:cubicBezTo>
                    <a:pt x="79" y="86"/>
                    <a:pt x="79" y="86"/>
                    <a:pt x="79" y="86"/>
                  </a:cubicBezTo>
                  <a:cubicBezTo>
                    <a:pt x="78" y="87"/>
                    <a:pt x="78" y="87"/>
                    <a:pt x="78" y="87"/>
                  </a:cubicBezTo>
                  <a:cubicBezTo>
                    <a:pt x="78" y="89"/>
                    <a:pt x="78" y="89"/>
                    <a:pt x="78" y="89"/>
                  </a:cubicBezTo>
                  <a:cubicBezTo>
                    <a:pt x="77" y="89"/>
                    <a:pt x="77" y="89"/>
                    <a:pt x="77" y="89"/>
                  </a:cubicBezTo>
                  <a:cubicBezTo>
                    <a:pt x="77" y="90"/>
                    <a:pt x="77" y="90"/>
                    <a:pt x="77" y="90"/>
                  </a:cubicBezTo>
                  <a:cubicBezTo>
                    <a:pt x="78" y="90"/>
                    <a:pt x="78" y="90"/>
                    <a:pt x="78" y="90"/>
                  </a:cubicBezTo>
                  <a:cubicBezTo>
                    <a:pt x="78" y="90"/>
                    <a:pt x="78" y="90"/>
                    <a:pt x="78" y="90"/>
                  </a:cubicBezTo>
                  <a:cubicBezTo>
                    <a:pt x="79" y="91"/>
                    <a:pt x="79" y="91"/>
                    <a:pt x="79" y="91"/>
                  </a:cubicBezTo>
                  <a:cubicBezTo>
                    <a:pt x="78" y="91"/>
                    <a:pt x="78" y="91"/>
                    <a:pt x="78" y="91"/>
                  </a:cubicBezTo>
                  <a:cubicBezTo>
                    <a:pt x="78" y="91"/>
                    <a:pt x="78" y="91"/>
                    <a:pt x="78" y="91"/>
                  </a:cubicBezTo>
                  <a:cubicBezTo>
                    <a:pt x="77" y="91"/>
                    <a:pt x="77" y="91"/>
                    <a:pt x="77" y="91"/>
                  </a:cubicBezTo>
                  <a:cubicBezTo>
                    <a:pt x="77" y="92"/>
                    <a:pt x="77" y="92"/>
                    <a:pt x="77" y="92"/>
                  </a:cubicBezTo>
                  <a:cubicBezTo>
                    <a:pt x="77" y="92"/>
                    <a:pt x="77" y="92"/>
                    <a:pt x="77" y="92"/>
                  </a:cubicBezTo>
                  <a:cubicBezTo>
                    <a:pt x="77" y="92"/>
                    <a:pt x="77" y="92"/>
                    <a:pt x="77" y="92"/>
                  </a:cubicBezTo>
                  <a:cubicBezTo>
                    <a:pt x="77" y="92"/>
                    <a:pt x="77" y="92"/>
                    <a:pt x="77" y="92"/>
                  </a:cubicBezTo>
                  <a:cubicBezTo>
                    <a:pt x="77" y="92"/>
                    <a:pt x="77" y="92"/>
                    <a:pt x="77" y="92"/>
                  </a:cubicBezTo>
                  <a:cubicBezTo>
                    <a:pt x="75" y="93"/>
                    <a:pt x="75" y="93"/>
                    <a:pt x="75" y="93"/>
                  </a:cubicBezTo>
                  <a:cubicBezTo>
                    <a:pt x="76" y="93"/>
                    <a:pt x="76" y="93"/>
                    <a:pt x="76" y="93"/>
                  </a:cubicBezTo>
                  <a:cubicBezTo>
                    <a:pt x="76" y="92"/>
                    <a:pt x="76" y="92"/>
                    <a:pt x="76" y="92"/>
                  </a:cubicBezTo>
                  <a:cubicBezTo>
                    <a:pt x="76" y="92"/>
                    <a:pt x="76" y="92"/>
                    <a:pt x="76" y="92"/>
                  </a:cubicBezTo>
                  <a:cubicBezTo>
                    <a:pt x="76" y="93"/>
                    <a:pt x="76" y="93"/>
                    <a:pt x="76" y="93"/>
                  </a:cubicBezTo>
                  <a:cubicBezTo>
                    <a:pt x="76" y="94"/>
                    <a:pt x="76" y="94"/>
                    <a:pt x="76" y="94"/>
                  </a:cubicBezTo>
                  <a:cubicBezTo>
                    <a:pt x="76" y="95"/>
                    <a:pt x="76" y="95"/>
                    <a:pt x="76" y="95"/>
                  </a:cubicBezTo>
                  <a:cubicBezTo>
                    <a:pt x="76" y="97"/>
                    <a:pt x="76" y="97"/>
                    <a:pt x="76" y="97"/>
                  </a:cubicBezTo>
                  <a:cubicBezTo>
                    <a:pt x="76" y="98"/>
                    <a:pt x="76" y="98"/>
                    <a:pt x="76" y="98"/>
                  </a:cubicBezTo>
                  <a:cubicBezTo>
                    <a:pt x="76" y="98"/>
                    <a:pt x="76" y="98"/>
                    <a:pt x="76" y="98"/>
                  </a:cubicBezTo>
                  <a:cubicBezTo>
                    <a:pt x="76" y="97"/>
                    <a:pt x="76" y="97"/>
                    <a:pt x="76" y="97"/>
                  </a:cubicBezTo>
                  <a:cubicBezTo>
                    <a:pt x="75" y="98"/>
                    <a:pt x="75" y="98"/>
                    <a:pt x="75" y="98"/>
                  </a:cubicBezTo>
                  <a:cubicBezTo>
                    <a:pt x="74" y="99"/>
                    <a:pt x="74" y="99"/>
                    <a:pt x="74" y="99"/>
                  </a:cubicBezTo>
                  <a:cubicBezTo>
                    <a:pt x="73" y="100"/>
                    <a:pt x="73" y="100"/>
                    <a:pt x="73" y="100"/>
                  </a:cubicBezTo>
                  <a:cubicBezTo>
                    <a:pt x="73" y="100"/>
                    <a:pt x="73" y="100"/>
                    <a:pt x="73" y="100"/>
                  </a:cubicBezTo>
                  <a:cubicBezTo>
                    <a:pt x="74" y="101"/>
                    <a:pt x="74" y="101"/>
                    <a:pt x="74" y="101"/>
                  </a:cubicBezTo>
                  <a:cubicBezTo>
                    <a:pt x="74" y="101"/>
                    <a:pt x="74" y="101"/>
                    <a:pt x="74" y="101"/>
                  </a:cubicBezTo>
                  <a:cubicBezTo>
                    <a:pt x="74" y="101"/>
                    <a:pt x="74" y="101"/>
                    <a:pt x="74" y="101"/>
                  </a:cubicBezTo>
                  <a:cubicBezTo>
                    <a:pt x="74" y="101"/>
                    <a:pt x="74" y="101"/>
                    <a:pt x="74" y="101"/>
                  </a:cubicBezTo>
                  <a:cubicBezTo>
                    <a:pt x="74" y="101"/>
                    <a:pt x="74" y="101"/>
                    <a:pt x="74" y="101"/>
                  </a:cubicBezTo>
                  <a:cubicBezTo>
                    <a:pt x="72" y="101"/>
                    <a:pt x="72" y="101"/>
                    <a:pt x="72" y="101"/>
                  </a:cubicBezTo>
                  <a:cubicBezTo>
                    <a:pt x="72" y="101"/>
                    <a:pt x="72" y="101"/>
                    <a:pt x="72" y="101"/>
                  </a:cubicBezTo>
                  <a:cubicBezTo>
                    <a:pt x="72" y="100"/>
                    <a:pt x="72" y="100"/>
                    <a:pt x="72" y="100"/>
                  </a:cubicBezTo>
                  <a:cubicBezTo>
                    <a:pt x="72" y="100"/>
                    <a:pt x="72" y="100"/>
                    <a:pt x="72" y="100"/>
                  </a:cubicBezTo>
                  <a:cubicBezTo>
                    <a:pt x="72" y="100"/>
                    <a:pt x="72" y="100"/>
                    <a:pt x="72" y="100"/>
                  </a:cubicBezTo>
                  <a:cubicBezTo>
                    <a:pt x="72" y="100"/>
                    <a:pt x="72" y="100"/>
                    <a:pt x="72" y="100"/>
                  </a:cubicBezTo>
                  <a:cubicBezTo>
                    <a:pt x="71" y="99"/>
                    <a:pt x="71" y="99"/>
                    <a:pt x="71" y="99"/>
                  </a:cubicBezTo>
                  <a:cubicBezTo>
                    <a:pt x="70" y="98"/>
                    <a:pt x="70" y="98"/>
                    <a:pt x="70" y="98"/>
                  </a:cubicBezTo>
                  <a:cubicBezTo>
                    <a:pt x="69" y="98"/>
                    <a:pt x="69" y="98"/>
                    <a:pt x="69" y="98"/>
                  </a:cubicBezTo>
                  <a:cubicBezTo>
                    <a:pt x="70" y="97"/>
                    <a:pt x="70" y="97"/>
                    <a:pt x="70" y="97"/>
                  </a:cubicBezTo>
                  <a:cubicBezTo>
                    <a:pt x="68" y="96"/>
                    <a:pt x="68" y="96"/>
                    <a:pt x="68" y="96"/>
                  </a:cubicBezTo>
                  <a:cubicBezTo>
                    <a:pt x="67" y="97"/>
                    <a:pt x="67" y="97"/>
                    <a:pt x="67" y="97"/>
                  </a:cubicBezTo>
                  <a:cubicBezTo>
                    <a:pt x="65" y="96"/>
                    <a:pt x="65" y="96"/>
                    <a:pt x="65" y="96"/>
                  </a:cubicBezTo>
                  <a:cubicBezTo>
                    <a:pt x="64" y="94"/>
                    <a:pt x="64" y="94"/>
                    <a:pt x="64" y="94"/>
                  </a:cubicBezTo>
                  <a:cubicBezTo>
                    <a:pt x="63" y="94"/>
                    <a:pt x="63" y="94"/>
                    <a:pt x="63" y="94"/>
                  </a:cubicBezTo>
                  <a:cubicBezTo>
                    <a:pt x="63" y="94"/>
                    <a:pt x="63" y="94"/>
                    <a:pt x="63" y="94"/>
                  </a:cubicBezTo>
                  <a:cubicBezTo>
                    <a:pt x="62" y="96"/>
                    <a:pt x="62" y="96"/>
                    <a:pt x="62" y="96"/>
                  </a:cubicBezTo>
                  <a:cubicBezTo>
                    <a:pt x="60" y="97"/>
                    <a:pt x="60" y="97"/>
                    <a:pt x="60" y="97"/>
                  </a:cubicBezTo>
                  <a:cubicBezTo>
                    <a:pt x="59" y="97"/>
                    <a:pt x="59" y="97"/>
                    <a:pt x="59" y="97"/>
                  </a:cubicBezTo>
                  <a:cubicBezTo>
                    <a:pt x="58" y="97"/>
                    <a:pt x="58" y="97"/>
                    <a:pt x="58" y="97"/>
                  </a:cubicBezTo>
                  <a:cubicBezTo>
                    <a:pt x="57" y="97"/>
                    <a:pt x="57" y="97"/>
                    <a:pt x="57" y="97"/>
                  </a:cubicBezTo>
                  <a:cubicBezTo>
                    <a:pt x="56" y="96"/>
                    <a:pt x="56" y="96"/>
                    <a:pt x="56" y="96"/>
                  </a:cubicBezTo>
                  <a:cubicBezTo>
                    <a:pt x="56" y="95"/>
                    <a:pt x="56" y="95"/>
                    <a:pt x="56" y="95"/>
                  </a:cubicBezTo>
                  <a:cubicBezTo>
                    <a:pt x="56" y="94"/>
                    <a:pt x="56" y="94"/>
                    <a:pt x="56" y="94"/>
                  </a:cubicBezTo>
                  <a:cubicBezTo>
                    <a:pt x="56" y="92"/>
                    <a:pt x="56" y="92"/>
                    <a:pt x="56" y="92"/>
                  </a:cubicBezTo>
                  <a:cubicBezTo>
                    <a:pt x="57" y="91"/>
                    <a:pt x="57" y="91"/>
                    <a:pt x="57" y="91"/>
                  </a:cubicBezTo>
                  <a:cubicBezTo>
                    <a:pt x="57" y="90"/>
                    <a:pt x="57" y="90"/>
                    <a:pt x="57" y="90"/>
                  </a:cubicBezTo>
                  <a:cubicBezTo>
                    <a:pt x="57" y="90"/>
                    <a:pt x="57" y="90"/>
                    <a:pt x="57" y="90"/>
                  </a:cubicBezTo>
                  <a:cubicBezTo>
                    <a:pt x="56" y="90"/>
                    <a:pt x="56" y="90"/>
                    <a:pt x="56" y="90"/>
                  </a:cubicBezTo>
                  <a:cubicBezTo>
                    <a:pt x="55" y="91"/>
                    <a:pt x="55" y="91"/>
                    <a:pt x="55" y="91"/>
                  </a:cubicBezTo>
                  <a:cubicBezTo>
                    <a:pt x="55" y="91"/>
                    <a:pt x="55" y="91"/>
                    <a:pt x="55" y="91"/>
                  </a:cubicBezTo>
                  <a:cubicBezTo>
                    <a:pt x="53" y="90"/>
                    <a:pt x="53" y="90"/>
                    <a:pt x="53" y="90"/>
                  </a:cubicBezTo>
                  <a:cubicBezTo>
                    <a:pt x="52" y="90"/>
                    <a:pt x="52" y="90"/>
                    <a:pt x="52" y="90"/>
                  </a:cubicBezTo>
                  <a:cubicBezTo>
                    <a:pt x="52" y="89"/>
                    <a:pt x="52" y="89"/>
                    <a:pt x="52" y="89"/>
                  </a:cubicBezTo>
                  <a:cubicBezTo>
                    <a:pt x="51" y="87"/>
                    <a:pt x="51" y="87"/>
                    <a:pt x="51" y="87"/>
                  </a:cubicBezTo>
                  <a:cubicBezTo>
                    <a:pt x="51" y="86"/>
                    <a:pt x="51" y="86"/>
                    <a:pt x="51" y="86"/>
                  </a:cubicBezTo>
                  <a:cubicBezTo>
                    <a:pt x="50" y="86"/>
                    <a:pt x="50" y="86"/>
                    <a:pt x="50" y="86"/>
                  </a:cubicBezTo>
                  <a:cubicBezTo>
                    <a:pt x="47" y="87"/>
                    <a:pt x="47" y="87"/>
                    <a:pt x="47" y="87"/>
                  </a:cubicBezTo>
                  <a:cubicBezTo>
                    <a:pt x="46" y="87"/>
                    <a:pt x="46" y="87"/>
                    <a:pt x="46" y="87"/>
                  </a:cubicBezTo>
                  <a:cubicBezTo>
                    <a:pt x="45" y="87"/>
                    <a:pt x="45" y="87"/>
                    <a:pt x="45" y="87"/>
                  </a:cubicBezTo>
                  <a:cubicBezTo>
                    <a:pt x="43" y="86"/>
                    <a:pt x="43" y="86"/>
                    <a:pt x="43" y="86"/>
                  </a:cubicBezTo>
                  <a:cubicBezTo>
                    <a:pt x="42" y="87"/>
                    <a:pt x="42" y="87"/>
                    <a:pt x="42" y="87"/>
                  </a:cubicBezTo>
                  <a:cubicBezTo>
                    <a:pt x="41" y="87"/>
                    <a:pt x="41" y="87"/>
                    <a:pt x="41" y="87"/>
                  </a:cubicBezTo>
                  <a:cubicBezTo>
                    <a:pt x="39" y="87"/>
                    <a:pt x="39" y="87"/>
                    <a:pt x="39" y="87"/>
                  </a:cubicBezTo>
                  <a:cubicBezTo>
                    <a:pt x="38" y="88"/>
                    <a:pt x="38" y="88"/>
                    <a:pt x="38" y="88"/>
                  </a:cubicBezTo>
                  <a:cubicBezTo>
                    <a:pt x="36" y="89"/>
                    <a:pt x="36" y="89"/>
                    <a:pt x="36" y="89"/>
                  </a:cubicBezTo>
                  <a:cubicBezTo>
                    <a:pt x="33" y="90"/>
                    <a:pt x="33" y="90"/>
                    <a:pt x="33" y="90"/>
                  </a:cubicBezTo>
                  <a:cubicBezTo>
                    <a:pt x="29" y="93"/>
                    <a:pt x="29" y="93"/>
                    <a:pt x="29" y="93"/>
                  </a:cubicBezTo>
                  <a:cubicBezTo>
                    <a:pt x="27" y="94"/>
                    <a:pt x="27" y="94"/>
                    <a:pt x="27" y="94"/>
                  </a:cubicBezTo>
                  <a:cubicBezTo>
                    <a:pt x="26" y="94"/>
                    <a:pt x="26" y="94"/>
                    <a:pt x="26" y="94"/>
                  </a:cubicBezTo>
                  <a:cubicBezTo>
                    <a:pt x="25" y="94"/>
                    <a:pt x="25" y="94"/>
                    <a:pt x="25" y="94"/>
                  </a:cubicBezTo>
                  <a:cubicBezTo>
                    <a:pt x="25" y="94"/>
                    <a:pt x="25" y="94"/>
                    <a:pt x="25" y="94"/>
                  </a:cubicBezTo>
                  <a:cubicBezTo>
                    <a:pt x="24" y="94"/>
                    <a:pt x="24" y="94"/>
                    <a:pt x="24" y="94"/>
                  </a:cubicBezTo>
                  <a:cubicBezTo>
                    <a:pt x="23" y="94"/>
                    <a:pt x="23" y="94"/>
                    <a:pt x="23" y="94"/>
                  </a:cubicBezTo>
                  <a:cubicBezTo>
                    <a:pt x="23" y="95"/>
                    <a:pt x="23" y="95"/>
                    <a:pt x="23" y="95"/>
                  </a:cubicBezTo>
                  <a:cubicBezTo>
                    <a:pt x="23" y="96"/>
                    <a:pt x="23" y="96"/>
                    <a:pt x="23" y="96"/>
                  </a:cubicBezTo>
                  <a:cubicBezTo>
                    <a:pt x="25" y="95"/>
                    <a:pt x="25" y="95"/>
                    <a:pt x="25" y="95"/>
                  </a:cubicBezTo>
                  <a:cubicBezTo>
                    <a:pt x="25" y="95"/>
                    <a:pt x="25" y="95"/>
                    <a:pt x="25" y="95"/>
                  </a:cubicBezTo>
                  <a:cubicBezTo>
                    <a:pt x="25" y="95"/>
                    <a:pt x="25" y="95"/>
                    <a:pt x="25" y="95"/>
                  </a:cubicBezTo>
                  <a:cubicBezTo>
                    <a:pt x="25" y="94"/>
                    <a:pt x="25" y="94"/>
                    <a:pt x="25" y="94"/>
                  </a:cubicBezTo>
                  <a:cubicBezTo>
                    <a:pt x="27" y="94"/>
                    <a:pt x="27" y="94"/>
                    <a:pt x="27" y="94"/>
                  </a:cubicBezTo>
                  <a:cubicBezTo>
                    <a:pt x="27" y="95"/>
                    <a:pt x="27" y="95"/>
                    <a:pt x="27" y="95"/>
                  </a:cubicBezTo>
                  <a:cubicBezTo>
                    <a:pt x="27" y="95"/>
                    <a:pt x="27" y="95"/>
                    <a:pt x="27" y="95"/>
                  </a:cubicBezTo>
                  <a:cubicBezTo>
                    <a:pt x="26" y="96"/>
                    <a:pt x="26" y="96"/>
                    <a:pt x="26" y="96"/>
                  </a:cubicBezTo>
                  <a:cubicBezTo>
                    <a:pt x="26" y="97"/>
                    <a:pt x="26" y="97"/>
                    <a:pt x="26" y="97"/>
                  </a:cubicBezTo>
                  <a:cubicBezTo>
                    <a:pt x="26" y="98"/>
                    <a:pt x="26" y="98"/>
                    <a:pt x="26" y="98"/>
                  </a:cubicBezTo>
                  <a:cubicBezTo>
                    <a:pt x="27" y="98"/>
                    <a:pt x="27" y="98"/>
                    <a:pt x="27" y="98"/>
                  </a:cubicBezTo>
                  <a:cubicBezTo>
                    <a:pt x="28" y="98"/>
                    <a:pt x="28" y="98"/>
                    <a:pt x="28" y="98"/>
                  </a:cubicBezTo>
                  <a:cubicBezTo>
                    <a:pt x="29" y="99"/>
                    <a:pt x="29" y="99"/>
                    <a:pt x="29" y="99"/>
                  </a:cubicBezTo>
                  <a:cubicBezTo>
                    <a:pt x="30" y="99"/>
                    <a:pt x="30" y="99"/>
                    <a:pt x="30" y="99"/>
                  </a:cubicBezTo>
                  <a:cubicBezTo>
                    <a:pt x="31" y="99"/>
                    <a:pt x="31" y="99"/>
                    <a:pt x="31" y="99"/>
                  </a:cubicBezTo>
                  <a:cubicBezTo>
                    <a:pt x="32" y="99"/>
                    <a:pt x="32" y="99"/>
                    <a:pt x="32" y="99"/>
                  </a:cubicBezTo>
                  <a:cubicBezTo>
                    <a:pt x="32" y="100"/>
                    <a:pt x="32" y="100"/>
                    <a:pt x="32" y="100"/>
                  </a:cubicBezTo>
                  <a:cubicBezTo>
                    <a:pt x="32" y="100"/>
                    <a:pt x="32" y="100"/>
                    <a:pt x="32" y="100"/>
                  </a:cubicBezTo>
                  <a:cubicBezTo>
                    <a:pt x="31" y="100"/>
                    <a:pt x="31" y="100"/>
                    <a:pt x="31" y="100"/>
                  </a:cubicBezTo>
                  <a:cubicBezTo>
                    <a:pt x="31" y="101"/>
                    <a:pt x="31" y="101"/>
                    <a:pt x="31" y="101"/>
                  </a:cubicBezTo>
                  <a:cubicBezTo>
                    <a:pt x="30" y="101"/>
                    <a:pt x="30" y="101"/>
                    <a:pt x="30" y="101"/>
                  </a:cubicBezTo>
                  <a:cubicBezTo>
                    <a:pt x="29" y="101"/>
                    <a:pt x="29" y="101"/>
                    <a:pt x="29" y="101"/>
                  </a:cubicBezTo>
                  <a:cubicBezTo>
                    <a:pt x="29" y="101"/>
                    <a:pt x="29" y="101"/>
                    <a:pt x="29" y="101"/>
                  </a:cubicBezTo>
                  <a:cubicBezTo>
                    <a:pt x="29" y="101"/>
                    <a:pt x="29" y="101"/>
                    <a:pt x="29" y="101"/>
                  </a:cubicBezTo>
                  <a:cubicBezTo>
                    <a:pt x="28" y="101"/>
                    <a:pt x="28" y="101"/>
                    <a:pt x="28" y="101"/>
                  </a:cubicBezTo>
                  <a:cubicBezTo>
                    <a:pt x="28" y="101"/>
                    <a:pt x="28" y="101"/>
                    <a:pt x="28" y="101"/>
                  </a:cubicBezTo>
                  <a:cubicBezTo>
                    <a:pt x="28" y="101"/>
                    <a:pt x="28" y="101"/>
                    <a:pt x="28" y="101"/>
                  </a:cubicBezTo>
                  <a:cubicBezTo>
                    <a:pt x="27" y="101"/>
                    <a:pt x="27" y="101"/>
                    <a:pt x="27" y="101"/>
                  </a:cubicBezTo>
                  <a:cubicBezTo>
                    <a:pt x="27" y="101"/>
                    <a:pt x="27" y="101"/>
                    <a:pt x="27" y="101"/>
                  </a:cubicBezTo>
                  <a:cubicBezTo>
                    <a:pt x="26" y="100"/>
                    <a:pt x="26" y="100"/>
                    <a:pt x="26" y="100"/>
                  </a:cubicBezTo>
                  <a:cubicBezTo>
                    <a:pt x="27" y="99"/>
                    <a:pt x="27" y="99"/>
                    <a:pt x="27" y="99"/>
                  </a:cubicBezTo>
                  <a:cubicBezTo>
                    <a:pt x="27" y="99"/>
                    <a:pt x="27" y="99"/>
                    <a:pt x="27" y="99"/>
                  </a:cubicBezTo>
                  <a:cubicBezTo>
                    <a:pt x="27" y="99"/>
                    <a:pt x="27" y="99"/>
                    <a:pt x="27" y="99"/>
                  </a:cubicBezTo>
                  <a:cubicBezTo>
                    <a:pt x="26" y="99"/>
                    <a:pt x="26" y="99"/>
                    <a:pt x="26" y="99"/>
                  </a:cubicBezTo>
                  <a:cubicBezTo>
                    <a:pt x="25" y="98"/>
                    <a:pt x="25" y="98"/>
                    <a:pt x="25" y="98"/>
                  </a:cubicBezTo>
                  <a:cubicBezTo>
                    <a:pt x="24" y="98"/>
                    <a:pt x="24" y="98"/>
                    <a:pt x="24" y="98"/>
                  </a:cubicBezTo>
                  <a:cubicBezTo>
                    <a:pt x="24" y="99"/>
                    <a:pt x="24" y="99"/>
                    <a:pt x="24" y="99"/>
                  </a:cubicBezTo>
                  <a:cubicBezTo>
                    <a:pt x="24" y="99"/>
                    <a:pt x="24" y="99"/>
                    <a:pt x="24" y="99"/>
                  </a:cubicBezTo>
                  <a:cubicBezTo>
                    <a:pt x="24" y="99"/>
                    <a:pt x="24" y="99"/>
                    <a:pt x="24" y="99"/>
                  </a:cubicBezTo>
                  <a:cubicBezTo>
                    <a:pt x="23" y="100"/>
                    <a:pt x="23" y="100"/>
                    <a:pt x="23" y="100"/>
                  </a:cubicBezTo>
                  <a:cubicBezTo>
                    <a:pt x="23" y="100"/>
                    <a:pt x="23" y="100"/>
                    <a:pt x="23" y="100"/>
                  </a:cubicBezTo>
                  <a:cubicBezTo>
                    <a:pt x="23" y="100"/>
                    <a:pt x="23" y="100"/>
                    <a:pt x="23" y="100"/>
                  </a:cubicBezTo>
                  <a:cubicBezTo>
                    <a:pt x="22" y="100"/>
                    <a:pt x="22" y="100"/>
                    <a:pt x="22" y="100"/>
                  </a:cubicBezTo>
                  <a:cubicBezTo>
                    <a:pt x="22" y="101"/>
                    <a:pt x="22" y="101"/>
                    <a:pt x="22" y="101"/>
                  </a:cubicBezTo>
                  <a:cubicBezTo>
                    <a:pt x="21" y="102"/>
                    <a:pt x="21" y="102"/>
                    <a:pt x="21" y="102"/>
                  </a:cubicBezTo>
                  <a:cubicBezTo>
                    <a:pt x="20" y="102"/>
                    <a:pt x="20" y="102"/>
                    <a:pt x="20" y="102"/>
                  </a:cubicBezTo>
                  <a:cubicBezTo>
                    <a:pt x="19" y="102"/>
                    <a:pt x="19" y="102"/>
                    <a:pt x="19" y="102"/>
                  </a:cubicBezTo>
                  <a:cubicBezTo>
                    <a:pt x="19" y="103"/>
                    <a:pt x="19" y="103"/>
                    <a:pt x="19" y="103"/>
                  </a:cubicBezTo>
                  <a:cubicBezTo>
                    <a:pt x="18" y="103"/>
                    <a:pt x="18" y="103"/>
                    <a:pt x="18" y="103"/>
                  </a:cubicBezTo>
                  <a:cubicBezTo>
                    <a:pt x="18" y="103"/>
                    <a:pt x="18" y="103"/>
                    <a:pt x="18" y="103"/>
                  </a:cubicBezTo>
                  <a:cubicBezTo>
                    <a:pt x="18" y="103"/>
                    <a:pt x="18" y="103"/>
                    <a:pt x="18" y="103"/>
                  </a:cubicBezTo>
                  <a:cubicBezTo>
                    <a:pt x="18" y="103"/>
                    <a:pt x="18" y="103"/>
                    <a:pt x="18" y="103"/>
                  </a:cubicBezTo>
                  <a:cubicBezTo>
                    <a:pt x="18" y="103"/>
                    <a:pt x="18" y="104"/>
                    <a:pt x="17" y="104"/>
                  </a:cubicBezTo>
                  <a:cubicBezTo>
                    <a:pt x="17" y="104"/>
                    <a:pt x="16" y="104"/>
                    <a:pt x="15" y="104"/>
                  </a:cubicBezTo>
                  <a:cubicBezTo>
                    <a:pt x="14" y="105"/>
                    <a:pt x="13" y="108"/>
                    <a:pt x="13" y="109"/>
                  </a:cubicBezTo>
                  <a:cubicBezTo>
                    <a:pt x="13" y="110"/>
                    <a:pt x="14" y="111"/>
                    <a:pt x="14" y="111"/>
                  </a:cubicBezTo>
                  <a:cubicBezTo>
                    <a:pt x="14" y="112"/>
                    <a:pt x="14" y="113"/>
                    <a:pt x="15" y="114"/>
                  </a:cubicBezTo>
                  <a:cubicBezTo>
                    <a:pt x="15" y="115"/>
                    <a:pt x="15" y="116"/>
                    <a:pt x="14" y="117"/>
                  </a:cubicBezTo>
                  <a:cubicBezTo>
                    <a:pt x="14" y="117"/>
                    <a:pt x="14" y="117"/>
                    <a:pt x="14" y="117"/>
                  </a:cubicBezTo>
                  <a:cubicBezTo>
                    <a:pt x="14" y="118"/>
                    <a:pt x="13" y="120"/>
                    <a:pt x="14" y="121"/>
                  </a:cubicBezTo>
                  <a:cubicBezTo>
                    <a:pt x="15" y="121"/>
                    <a:pt x="18" y="121"/>
                    <a:pt x="18" y="122"/>
                  </a:cubicBezTo>
                  <a:cubicBezTo>
                    <a:pt x="18" y="122"/>
                    <a:pt x="18" y="124"/>
                    <a:pt x="18" y="124"/>
                  </a:cubicBezTo>
                  <a:cubicBezTo>
                    <a:pt x="18" y="124"/>
                    <a:pt x="18" y="125"/>
                    <a:pt x="19" y="125"/>
                  </a:cubicBezTo>
                  <a:cubicBezTo>
                    <a:pt x="19" y="125"/>
                    <a:pt x="20" y="126"/>
                    <a:pt x="21" y="126"/>
                  </a:cubicBezTo>
                  <a:cubicBezTo>
                    <a:pt x="21" y="127"/>
                    <a:pt x="22" y="127"/>
                    <a:pt x="22" y="127"/>
                  </a:cubicBezTo>
                  <a:cubicBezTo>
                    <a:pt x="23" y="127"/>
                    <a:pt x="25" y="126"/>
                    <a:pt x="27" y="127"/>
                  </a:cubicBezTo>
                  <a:cubicBezTo>
                    <a:pt x="27" y="127"/>
                    <a:pt x="28" y="127"/>
                    <a:pt x="28" y="128"/>
                  </a:cubicBezTo>
                  <a:cubicBezTo>
                    <a:pt x="28" y="129"/>
                    <a:pt x="29" y="129"/>
                    <a:pt x="29" y="129"/>
                  </a:cubicBezTo>
                  <a:cubicBezTo>
                    <a:pt x="30" y="130"/>
                    <a:pt x="30" y="130"/>
                    <a:pt x="30" y="130"/>
                  </a:cubicBezTo>
                  <a:cubicBezTo>
                    <a:pt x="30" y="130"/>
                    <a:pt x="30" y="130"/>
                    <a:pt x="30" y="131"/>
                  </a:cubicBezTo>
                  <a:cubicBezTo>
                    <a:pt x="30" y="131"/>
                    <a:pt x="30" y="132"/>
                    <a:pt x="30" y="133"/>
                  </a:cubicBezTo>
                  <a:cubicBezTo>
                    <a:pt x="31" y="133"/>
                    <a:pt x="31" y="133"/>
                    <a:pt x="31" y="133"/>
                  </a:cubicBezTo>
                  <a:cubicBezTo>
                    <a:pt x="31" y="134"/>
                    <a:pt x="30" y="134"/>
                    <a:pt x="30" y="135"/>
                  </a:cubicBezTo>
                  <a:cubicBezTo>
                    <a:pt x="29" y="135"/>
                    <a:pt x="29" y="136"/>
                    <a:pt x="29" y="136"/>
                  </a:cubicBezTo>
                  <a:cubicBezTo>
                    <a:pt x="29" y="136"/>
                    <a:pt x="29" y="137"/>
                    <a:pt x="29" y="137"/>
                  </a:cubicBezTo>
                  <a:cubicBezTo>
                    <a:pt x="28" y="138"/>
                    <a:pt x="28" y="138"/>
                    <a:pt x="28" y="139"/>
                  </a:cubicBezTo>
                  <a:cubicBezTo>
                    <a:pt x="28" y="140"/>
                    <a:pt x="28" y="140"/>
                    <a:pt x="28" y="141"/>
                  </a:cubicBezTo>
                  <a:cubicBezTo>
                    <a:pt x="28" y="141"/>
                    <a:pt x="28" y="142"/>
                    <a:pt x="28" y="142"/>
                  </a:cubicBezTo>
                  <a:cubicBezTo>
                    <a:pt x="28" y="143"/>
                    <a:pt x="28" y="143"/>
                    <a:pt x="27" y="144"/>
                  </a:cubicBezTo>
                  <a:cubicBezTo>
                    <a:pt x="27" y="144"/>
                    <a:pt x="26" y="143"/>
                    <a:pt x="26" y="143"/>
                  </a:cubicBezTo>
                  <a:cubicBezTo>
                    <a:pt x="25" y="144"/>
                    <a:pt x="22" y="144"/>
                    <a:pt x="21" y="144"/>
                  </a:cubicBezTo>
                  <a:cubicBezTo>
                    <a:pt x="21" y="144"/>
                    <a:pt x="21" y="143"/>
                    <a:pt x="21" y="143"/>
                  </a:cubicBezTo>
                  <a:cubicBezTo>
                    <a:pt x="20" y="143"/>
                    <a:pt x="20" y="143"/>
                    <a:pt x="20" y="143"/>
                  </a:cubicBezTo>
                  <a:cubicBezTo>
                    <a:pt x="19" y="144"/>
                    <a:pt x="20" y="146"/>
                    <a:pt x="20" y="147"/>
                  </a:cubicBezTo>
                  <a:cubicBezTo>
                    <a:pt x="20" y="148"/>
                    <a:pt x="20" y="148"/>
                    <a:pt x="19" y="148"/>
                  </a:cubicBezTo>
                  <a:cubicBezTo>
                    <a:pt x="19" y="149"/>
                    <a:pt x="19" y="149"/>
                    <a:pt x="19" y="149"/>
                  </a:cubicBezTo>
                  <a:cubicBezTo>
                    <a:pt x="19" y="150"/>
                    <a:pt x="19" y="150"/>
                    <a:pt x="19" y="150"/>
                  </a:cubicBezTo>
                  <a:cubicBezTo>
                    <a:pt x="19" y="150"/>
                    <a:pt x="19" y="151"/>
                    <a:pt x="19" y="151"/>
                  </a:cubicBezTo>
                  <a:cubicBezTo>
                    <a:pt x="19" y="151"/>
                    <a:pt x="19" y="151"/>
                    <a:pt x="19" y="151"/>
                  </a:cubicBezTo>
                  <a:cubicBezTo>
                    <a:pt x="19" y="151"/>
                    <a:pt x="18" y="151"/>
                    <a:pt x="18" y="151"/>
                  </a:cubicBezTo>
                  <a:cubicBezTo>
                    <a:pt x="17" y="151"/>
                    <a:pt x="17" y="151"/>
                    <a:pt x="17" y="151"/>
                  </a:cubicBezTo>
                  <a:cubicBezTo>
                    <a:pt x="16" y="152"/>
                    <a:pt x="16" y="153"/>
                    <a:pt x="15" y="153"/>
                  </a:cubicBezTo>
                  <a:cubicBezTo>
                    <a:pt x="15" y="154"/>
                    <a:pt x="15" y="154"/>
                    <a:pt x="14" y="154"/>
                  </a:cubicBezTo>
                  <a:cubicBezTo>
                    <a:pt x="14" y="154"/>
                    <a:pt x="14" y="154"/>
                    <a:pt x="14" y="155"/>
                  </a:cubicBezTo>
                  <a:cubicBezTo>
                    <a:pt x="13" y="155"/>
                    <a:pt x="13" y="155"/>
                    <a:pt x="12" y="155"/>
                  </a:cubicBezTo>
                  <a:cubicBezTo>
                    <a:pt x="12" y="155"/>
                    <a:pt x="11" y="155"/>
                    <a:pt x="10" y="155"/>
                  </a:cubicBezTo>
                  <a:cubicBezTo>
                    <a:pt x="10" y="155"/>
                    <a:pt x="9" y="155"/>
                    <a:pt x="9" y="155"/>
                  </a:cubicBezTo>
                  <a:cubicBezTo>
                    <a:pt x="8" y="156"/>
                    <a:pt x="9" y="158"/>
                    <a:pt x="8" y="158"/>
                  </a:cubicBezTo>
                  <a:cubicBezTo>
                    <a:pt x="8" y="159"/>
                    <a:pt x="7" y="158"/>
                    <a:pt x="6" y="158"/>
                  </a:cubicBezTo>
                  <a:cubicBezTo>
                    <a:pt x="6" y="158"/>
                    <a:pt x="6" y="158"/>
                    <a:pt x="5" y="158"/>
                  </a:cubicBezTo>
                  <a:cubicBezTo>
                    <a:pt x="3" y="158"/>
                    <a:pt x="3" y="161"/>
                    <a:pt x="3" y="162"/>
                  </a:cubicBezTo>
                  <a:cubicBezTo>
                    <a:pt x="2" y="163"/>
                    <a:pt x="2" y="164"/>
                    <a:pt x="2" y="165"/>
                  </a:cubicBezTo>
                  <a:cubicBezTo>
                    <a:pt x="2" y="166"/>
                    <a:pt x="2" y="166"/>
                    <a:pt x="2" y="167"/>
                  </a:cubicBezTo>
                  <a:cubicBezTo>
                    <a:pt x="2" y="168"/>
                    <a:pt x="1" y="168"/>
                    <a:pt x="1" y="169"/>
                  </a:cubicBezTo>
                  <a:cubicBezTo>
                    <a:pt x="0" y="169"/>
                    <a:pt x="0" y="170"/>
                    <a:pt x="0" y="170"/>
                  </a:cubicBezTo>
                  <a:cubicBezTo>
                    <a:pt x="0" y="170"/>
                    <a:pt x="0" y="170"/>
                    <a:pt x="0" y="170"/>
                  </a:cubicBezTo>
                  <a:cubicBezTo>
                    <a:pt x="0" y="170"/>
                    <a:pt x="0" y="170"/>
                    <a:pt x="0" y="170"/>
                  </a:cubicBezTo>
                  <a:cubicBezTo>
                    <a:pt x="0" y="170"/>
                    <a:pt x="0" y="170"/>
                    <a:pt x="0" y="170"/>
                  </a:cubicBezTo>
                  <a:cubicBezTo>
                    <a:pt x="1" y="170"/>
                    <a:pt x="2" y="170"/>
                    <a:pt x="3" y="170"/>
                  </a:cubicBezTo>
                  <a:cubicBezTo>
                    <a:pt x="4" y="170"/>
                    <a:pt x="4" y="170"/>
                    <a:pt x="5" y="170"/>
                  </a:cubicBezTo>
                  <a:cubicBezTo>
                    <a:pt x="6" y="170"/>
                    <a:pt x="8" y="169"/>
                    <a:pt x="9" y="170"/>
                  </a:cubicBezTo>
                  <a:cubicBezTo>
                    <a:pt x="11" y="171"/>
                    <a:pt x="11" y="173"/>
                    <a:pt x="12" y="173"/>
                  </a:cubicBezTo>
                  <a:cubicBezTo>
                    <a:pt x="15" y="173"/>
                    <a:pt x="15" y="173"/>
                    <a:pt x="15" y="173"/>
                  </a:cubicBezTo>
                  <a:cubicBezTo>
                    <a:pt x="15" y="174"/>
                    <a:pt x="15" y="174"/>
                    <a:pt x="15" y="174"/>
                  </a:cubicBezTo>
                  <a:cubicBezTo>
                    <a:pt x="16" y="174"/>
                    <a:pt x="17" y="176"/>
                    <a:pt x="18" y="177"/>
                  </a:cubicBezTo>
                  <a:cubicBezTo>
                    <a:pt x="19" y="177"/>
                    <a:pt x="20" y="177"/>
                    <a:pt x="20" y="177"/>
                  </a:cubicBezTo>
                  <a:cubicBezTo>
                    <a:pt x="21" y="178"/>
                    <a:pt x="21" y="178"/>
                    <a:pt x="21" y="178"/>
                  </a:cubicBezTo>
                  <a:cubicBezTo>
                    <a:pt x="22" y="178"/>
                    <a:pt x="23" y="177"/>
                    <a:pt x="23" y="177"/>
                  </a:cubicBezTo>
                  <a:cubicBezTo>
                    <a:pt x="24" y="177"/>
                    <a:pt x="24" y="177"/>
                    <a:pt x="24" y="177"/>
                  </a:cubicBezTo>
                  <a:cubicBezTo>
                    <a:pt x="24" y="175"/>
                    <a:pt x="24" y="175"/>
                    <a:pt x="24" y="175"/>
                  </a:cubicBezTo>
                  <a:cubicBezTo>
                    <a:pt x="25" y="175"/>
                    <a:pt x="25" y="175"/>
                    <a:pt x="25" y="175"/>
                  </a:cubicBezTo>
                  <a:cubicBezTo>
                    <a:pt x="26" y="175"/>
                    <a:pt x="26" y="175"/>
                    <a:pt x="26" y="175"/>
                  </a:cubicBezTo>
                  <a:cubicBezTo>
                    <a:pt x="25" y="175"/>
                    <a:pt x="25" y="175"/>
                    <a:pt x="25" y="175"/>
                  </a:cubicBezTo>
                  <a:cubicBezTo>
                    <a:pt x="26" y="174"/>
                    <a:pt x="26" y="174"/>
                    <a:pt x="26" y="174"/>
                  </a:cubicBezTo>
                  <a:cubicBezTo>
                    <a:pt x="27" y="174"/>
                    <a:pt x="27" y="174"/>
                    <a:pt x="27" y="174"/>
                  </a:cubicBezTo>
                  <a:cubicBezTo>
                    <a:pt x="28" y="174"/>
                    <a:pt x="28" y="174"/>
                    <a:pt x="28" y="174"/>
                  </a:cubicBezTo>
                  <a:cubicBezTo>
                    <a:pt x="28" y="173"/>
                    <a:pt x="28" y="173"/>
                    <a:pt x="28" y="173"/>
                  </a:cubicBezTo>
                  <a:cubicBezTo>
                    <a:pt x="29" y="173"/>
                    <a:pt x="29" y="173"/>
                    <a:pt x="29" y="173"/>
                  </a:cubicBezTo>
                  <a:cubicBezTo>
                    <a:pt x="30" y="174"/>
                    <a:pt x="30" y="174"/>
                    <a:pt x="30" y="174"/>
                  </a:cubicBezTo>
                  <a:cubicBezTo>
                    <a:pt x="31" y="174"/>
                    <a:pt x="31" y="174"/>
                    <a:pt x="31" y="174"/>
                  </a:cubicBezTo>
                  <a:cubicBezTo>
                    <a:pt x="32" y="174"/>
                    <a:pt x="32" y="174"/>
                    <a:pt x="32" y="174"/>
                  </a:cubicBezTo>
                  <a:cubicBezTo>
                    <a:pt x="34" y="174"/>
                    <a:pt x="34" y="174"/>
                    <a:pt x="34" y="174"/>
                  </a:cubicBezTo>
                  <a:cubicBezTo>
                    <a:pt x="34" y="175"/>
                    <a:pt x="34" y="175"/>
                    <a:pt x="34" y="175"/>
                  </a:cubicBezTo>
                  <a:cubicBezTo>
                    <a:pt x="34" y="176"/>
                    <a:pt x="34" y="176"/>
                    <a:pt x="34" y="176"/>
                  </a:cubicBezTo>
                  <a:cubicBezTo>
                    <a:pt x="35" y="176"/>
                    <a:pt x="36" y="178"/>
                    <a:pt x="36" y="178"/>
                  </a:cubicBezTo>
                  <a:cubicBezTo>
                    <a:pt x="36" y="179"/>
                    <a:pt x="36" y="180"/>
                    <a:pt x="36" y="180"/>
                  </a:cubicBezTo>
                  <a:cubicBezTo>
                    <a:pt x="36" y="181"/>
                    <a:pt x="36" y="181"/>
                    <a:pt x="36" y="181"/>
                  </a:cubicBezTo>
                  <a:cubicBezTo>
                    <a:pt x="36" y="181"/>
                    <a:pt x="36" y="181"/>
                    <a:pt x="36" y="181"/>
                  </a:cubicBezTo>
                  <a:cubicBezTo>
                    <a:pt x="36" y="182"/>
                    <a:pt x="37" y="182"/>
                    <a:pt x="38" y="182"/>
                  </a:cubicBezTo>
                  <a:cubicBezTo>
                    <a:pt x="38" y="182"/>
                    <a:pt x="38" y="183"/>
                    <a:pt x="39" y="184"/>
                  </a:cubicBezTo>
                  <a:cubicBezTo>
                    <a:pt x="39" y="184"/>
                    <a:pt x="39" y="184"/>
                    <a:pt x="39" y="185"/>
                  </a:cubicBezTo>
                  <a:cubicBezTo>
                    <a:pt x="40" y="186"/>
                    <a:pt x="41" y="187"/>
                    <a:pt x="41" y="188"/>
                  </a:cubicBezTo>
                  <a:cubicBezTo>
                    <a:pt x="41" y="188"/>
                    <a:pt x="42" y="188"/>
                    <a:pt x="42" y="189"/>
                  </a:cubicBezTo>
                  <a:cubicBezTo>
                    <a:pt x="43" y="190"/>
                    <a:pt x="44" y="190"/>
                    <a:pt x="46" y="192"/>
                  </a:cubicBezTo>
                  <a:cubicBezTo>
                    <a:pt x="46" y="192"/>
                    <a:pt x="47" y="192"/>
                    <a:pt x="47" y="192"/>
                  </a:cubicBezTo>
                  <a:cubicBezTo>
                    <a:pt x="48" y="192"/>
                    <a:pt x="48" y="194"/>
                    <a:pt x="49" y="194"/>
                  </a:cubicBezTo>
                  <a:cubicBezTo>
                    <a:pt x="51" y="194"/>
                    <a:pt x="51" y="194"/>
                    <a:pt x="51" y="194"/>
                  </a:cubicBezTo>
                  <a:cubicBezTo>
                    <a:pt x="52" y="194"/>
                    <a:pt x="52" y="194"/>
                    <a:pt x="52" y="194"/>
                  </a:cubicBezTo>
                  <a:cubicBezTo>
                    <a:pt x="52" y="195"/>
                    <a:pt x="52" y="196"/>
                    <a:pt x="52" y="197"/>
                  </a:cubicBezTo>
                  <a:cubicBezTo>
                    <a:pt x="51" y="197"/>
                    <a:pt x="51" y="198"/>
                    <a:pt x="50" y="198"/>
                  </a:cubicBezTo>
                  <a:cubicBezTo>
                    <a:pt x="50" y="199"/>
                    <a:pt x="50" y="199"/>
                    <a:pt x="50" y="200"/>
                  </a:cubicBezTo>
                  <a:cubicBezTo>
                    <a:pt x="51" y="200"/>
                    <a:pt x="51" y="200"/>
                    <a:pt x="51" y="200"/>
                  </a:cubicBezTo>
                  <a:cubicBezTo>
                    <a:pt x="52" y="200"/>
                    <a:pt x="53" y="199"/>
                    <a:pt x="54" y="199"/>
                  </a:cubicBezTo>
                  <a:cubicBezTo>
                    <a:pt x="54" y="199"/>
                    <a:pt x="54" y="199"/>
                    <a:pt x="54" y="199"/>
                  </a:cubicBezTo>
                  <a:cubicBezTo>
                    <a:pt x="55" y="199"/>
                    <a:pt x="55" y="199"/>
                    <a:pt x="55" y="199"/>
                  </a:cubicBezTo>
                  <a:cubicBezTo>
                    <a:pt x="55" y="200"/>
                    <a:pt x="56" y="200"/>
                    <a:pt x="56" y="201"/>
                  </a:cubicBezTo>
                  <a:cubicBezTo>
                    <a:pt x="57" y="201"/>
                    <a:pt x="57" y="201"/>
                    <a:pt x="58" y="202"/>
                  </a:cubicBezTo>
                  <a:cubicBezTo>
                    <a:pt x="58" y="202"/>
                    <a:pt x="58" y="202"/>
                    <a:pt x="58" y="202"/>
                  </a:cubicBezTo>
                  <a:cubicBezTo>
                    <a:pt x="58" y="202"/>
                    <a:pt x="58" y="202"/>
                    <a:pt x="58" y="202"/>
                  </a:cubicBez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90" name="Freeform 22">
              <a:extLst>
                <a:ext uri="{FF2B5EF4-FFF2-40B4-BE49-F238E27FC236}">
                  <a16:creationId xmlns:a16="http://schemas.microsoft.com/office/drawing/2014/main" id="{C8E44AE7-DADC-4A95-85B6-C8B6EA400E00}"/>
                </a:ext>
              </a:extLst>
            </p:cNvPr>
            <p:cNvSpPr>
              <a:spLocks/>
            </p:cNvSpPr>
            <p:nvPr/>
          </p:nvSpPr>
          <p:spPr bwMode="gray">
            <a:xfrm>
              <a:off x="-1062038" y="2686050"/>
              <a:ext cx="206375" cy="168275"/>
            </a:xfrm>
            <a:custGeom>
              <a:avLst/>
              <a:gdLst>
                <a:gd name="T0" fmla="*/ 52 w 55"/>
                <a:gd name="T1" fmla="*/ 28 h 45"/>
                <a:gd name="T2" fmla="*/ 50 w 55"/>
                <a:gd name="T3" fmla="*/ 28 h 45"/>
                <a:gd name="T4" fmla="*/ 46 w 55"/>
                <a:gd name="T5" fmla="*/ 26 h 45"/>
                <a:gd name="T6" fmla="*/ 44 w 55"/>
                <a:gd name="T7" fmla="*/ 27 h 45"/>
                <a:gd name="T8" fmla="*/ 43 w 55"/>
                <a:gd name="T9" fmla="*/ 25 h 45"/>
                <a:gd name="T10" fmla="*/ 44 w 55"/>
                <a:gd name="T11" fmla="*/ 21 h 45"/>
                <a:gd name="T12" fmla="*/ 46 w 55"/>
                <a:gd name="T13" fmla="*/ 19 h 45"/>
                <a:gd name="T14" fmla="*/ 43 w 55"/>
                <a:gd name="T15" fmla="*/ 18 h 45"/>
                <a:gd name="T16" fmla="*/ 44 w 55"/>
                <a:gd name="T17" fmla="*/ 17 h 45"/>
                <a:gd name="T18" fmla="*/ 40 w 55"/>
                <a:gd name="T19" fmla="*/ 14 h 45"/>
                <a:gd name="T20" fmla="*/ 38 w 55"/>
                <a:gd name="T21" fmla="*/ 12 h 45"/>
                <a:gd name="T22" fmla="*/ 33 w 55"/>
                <a:gd name="T23" fmla="*/ 11 h 45"/>
                <a:gd name="T24" fmla="*/ 33 w 55"/>
                <a:gd name="T25" fmla="*/ 6 h 45"/>
                <a:gd name="T26" fmla="*/ 34 w 55"/>
                <a:gd name="T27" fmla="*/ 4 h 45"/>
                <a:gd name="T28" fmla="*/ 32 w 55"/>
                <a:gd name="T29" fmla="*/ 3 h 45"/>
                <a:gd name="T30" fmla="*/ 31 w 55"/>
                <a:gd name="T31" fmla="*/ 1 h 45"/>
                <a:gd name="T32" fmla="*/ 30 w 55"/>
                <a:gd name="T33" fmla="*/ 0 h 45"/>
                <a:gd name="T34" fmla="*/ 29 w 55"/>
                <a:gd name="T35" fmla="*/ 3 h 45"/>
                <a:gd name="T36" fmla="*/ 28 w 55"/>
                <a:gd name="T37" fmla="*/ 4 h 45"/>
                <a:gd name="T38" fmla="*/ 27 w 55"/>
                <a:gd name="T39" fmla="*/ 4 h 45"/>
                <a:gd name="T40" fmla="*/ 26 w 55"/>
                <a:gd name="T41" fmla="*/ 6 h 45"/>
                <a:gd name="T42" fmla="*/ 23 w 55"/>
                <a:gd name="T43" fmla="*/ 5 h 45"/>
                <a:gd name="T44" fmla="*/ 18 w 55"/>
                <a:gd name="T45" fmla="*/ 8 h 45"/>
                <a:gd name="T46" fmla="*/ 16 w 55"/>
                <a:gd name="T47" fmla="*/ 5 h 45"/>
                <a:gd name="T48" fmla="*/ 16 w 55"/>
                <a:gd name="T49" fmla="*/ 3 h 45"/>
                <a:gd name="T50" fmla="*/ 14 w 55"/>
                <a:gd name="T51" fmla="*/ 6 h 45"/>
                <a:gd name="T52" fmla="*/ 13 w 55"/>
                <a:gd name="T53" fmla="*/ 7 h 45"/>
                <a:gd name="T54" fmla="*/ 8 w 55"/>
                <a:gd name="T55" fmla="*/ 11 h 45"/>
                <a:gd name="T56" fmla="*/ 9 w 55"/>
                <a:gd name="T57" fmla="*/ 13 h 45"/>
                <a:gd name="T58" fmla="*/ 5 w 55"/>
                <a:gd name="T59" fmla="*/ 12 h 45"/>
                <a:gd name="T60" fmla="*/ 2 w 55"/>
                <a:gd name="T61" fmla="*/ 14 h 45"/>
                <a:gd name="T62" fmla="*/ 4 w 55"/>
                <a:gd name="T63" fmla="*/ 14 h 45"/>
                <a:gd name="T64" fmla="*/ 4 w 55"/>
                <a:gd name="T65" fmla="*/ 17 h 45"/>
                <a:gd name="T66" fmla="*/ 2 w 55"/>
                <a:gd name="T67" fmla="*/ 18 h 45"/>
                <a:gd name="T68" fmla="*/ 4 w 55"/>
                <a:gd name="T69" fmla="*/ 23 h 45"/>
                <a:gd name="T70" fmla="*/ 2 w 55"/>
                <a:gd name="T71" fmla="*/ 29 h 45"/>
                <a:gd name="T72" fmla="*/ 2 w 55"/>
                <a:gd name="T73" fmla="*/ 32 h 45"/>
                <a:gd name="T74" fmla="*/ 0 w 55"/>
                <a:gd name="T75" fmla="*/ 37 h 45"/>
                <a:gd name="T76" fmla="*/ 4 w 55"/>
                <a:gd name="T77" fmla="*/ 39 h 45"/>
                <a:gd name="T78" fmla="*/ 6 w 55"/>
                <a:gd name="T79" fmla="*/ 39 h 45"/>
                <a:gd name="T80" fmla="*/ 9 w 55"/>
                <a:gd name="T81" fmla="*/ 36 h 45"/>
                <a:gd name="T82" fmla="*/ 13 w 55"/>
                <a:gd name="T83" fmla="*/ 36 h 45"/>
                <a:gd name="T84" fmla="*/ 15 w 55"/>
                <a:gd name="T85" fmla="*/ 38 h 45"/>
                <a:gd name="T86" fmla="*/ 18 w 55"/>
                <a:gd name="T87" fmla="*/ 38 h 45"/>
                <a:gd name="T88" fmla="*/ 21 w 55"/>
                <a:gd name="T89" fmla="*/ 37 h 45"/>
                <a:gd name="T90" fmla="*/ 24 w 55"/>
                <a:gd name="T91" fmla="*/ 39 h 45"/>
                <a:gd name="T92" fmla="*/ 25 w 55"/>
                <a:gd name="T93" fmla="*/ 40 h 45"/>
                <a:gd name="T94" fmla="*/ 28 w 55"/>
                <a:gd name="T95" fmla="*/ 39 h 45"/>
                <a:gd name="T96" fmla="*/ 31 w 55"/>
                <a:gd name="T97" fmla="*/ 34 h 45"/>
                <a:gd name="T98" fmla="*/ 33 w 55"/>
                <a:gd name="T99" fmla="*/ 38 h 45"/>
                <a:gd name="T100" fmla="*/ 36 w 55"/>
                <a:gd name="T101" fmla="*/ 37 h 45"/>
                <a:gd name="T102" fmla="*/ 37 w 55"/>
                <a:gd name="T103" fmla="*/ 38 h 45"/>
                <a:gd name="T104" fmla="*/ 42 w 55"/>
                <a:gd name="T105" fmla="*/ 37 h 45"/>
                <a:gd name="T106" fmla="*/ 45 w 55"/>
                <a:gd name="T107" fmla="*/ 39 h 45"/>
                <a:gd name="T108" fmla="*/ 47 w 55"/>
                <a:gd name="T109" fmla="*/ 41 h 45"/>
                <a:gd name="T110" fmla="*/ 46 w 55"/>
                <a:gd name="T111" fmla="*/ 43 h 45"/>
                <a:gd name="T112" fmla="*/ 48 w 55"/>
                <a:gd name="T113" fmla="*/ 41 h 45"/>
                <a:gd name="T114" fmla="*/ 50 w 55"/>
                <a:gd name="T115" fmla="*/ 40 h 45"/>
                <a:gd name="T116" fmla="*/ 50 w 55"/>
                <a:gd name="T117" fmla="*/ 38 h 45"/>
                <a:gd name="T118" fmla="*/ 53 w 55"/>
                <a:gd name="T119" fmla="*/ 36 h 45"/>
                <a:gd name="T120" fmla="*/ 53 w 55"/>
                <a:gd name="T121" fmla="*/ 34 h 45"/>
                <a:gd name="T122" fmla="*/ 55 w 55"/>
                <a:gd name="T123" fmla="*/ 30 h 45"/>
                <a:gd name="T124" fmla="*/ 52 w 55"/>
                <a:gd name="T125" fmla="*/ 2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 h="45">
                  <a:moveTo>
                    <a:pt x="52" y="29"/>
                  </a:moveTo>
                  <a:cubicBezTo>
                    <a:pt x="52" y="28"/>
                    <a:pt x="52" y="28"/>
                    <a:pt x="52" y="28"/>
                  </a:cubicBezTo>
                  <a:cubicBezTo>
                    <a:pt x="50" y="27"/>
                    <a:pt x="50" y="27"/>
                    <a:pt x="50" y="27"/>
                  </a:cubicBezTo>
                  <a:cubicBezTo>
                    <a:pt x="50" y="28"/>
                    <a:pt x="50" y="28"/>
                    <a:pt x="50" y="28"/>
                  </a:cubicBezTo>
                  <a:cubicBezTo>
                    <a:pt x="49" y="27"/>
                    <a:pt x="49" y="27"/>
                    <a:pt x="49" y="27"/>
                  </a:cubicBezTo>
                  <a:cubicBezTo>
                    <a:pt x="46" y="26"/>
                    <a:pt x="46" y="26"/>
                    <a:pt x="46" y="26"/>
                  </a:cubicBezTo>
                  <a:cubicBezTo>
                    <a:pt x="45" y="26"/>
                    <a:pt x="45" y="26"/>
                    <a:pt x="45" y="26"/>
                  </a:cubicBezTo>
                  <a:cubicBezTo>
                    <a:pt x="44" y="27"/>
                    <a:pt x="44" y="27"/>
                    <a:pt x="44" y="27"/>
                  </a:cubicBezTo>
                  <a:cubicBezTo>
                    <a:pt x="43" y="27"/>
                    <a:pt x="43" y="27"/>
                    <a:pt x="43" y="27"/>
                  </a:cubicBezTo>
                  <a:cubicBezTo>
                    <a:pt x="43" y="25"/>
                    <a:pt x="43" y="25"/>
                    <a:pt x="43" y="25"/>
                  </a:cubicBezTo>
                  <a:cubicBezTo>
                    <a:pt x="44" y="23"/>
                    <a:pt x="44" y="23"/>
                    <a:pt x="44" y="23"/>
                  </a:cubicBezTo>
                  <a:cubicBezTo>
                    <a:pt x="44" y="21"/>
                    <a:pt x="44" y="21"/>
                    <a:pt x="44" y="21"/>
                  </a:cubicBezTo>
                  <a:cubicBezTo>
                    <a:pt x="46" y="20"/>
                    <a:pt x="46" y="20"/>
                    <a:pt x="46" y="20"/>
                  </a:cubicBezTo>
                  <a:cubicBezTo>
                    <a:pt x="46" y="19"/>
                    <a:pt x="46" y="19"/>
                    <a:pt x="46" y="19"/>
                  </a:cubicBezTo>
                  <a:cubicBezTo>
                    <a:pt x="43" y="19"/>
                    <a:pt x="43" y="19"/>
                    <a:pt x="43" y="19"/>
                  </a:cubicBezTo>
                  <a:cubicBezTo>
                    <a:pt x="43" y="18"/>
                    <a:pt x="43" y="18"/>
                    <a:pt x="43" y="18"/>
                  </a:cubicBezTo>
                  <a:cubicBezTo>
                    <a:pt x="44" y="18"/>
                    <a:pt x="44" y="18"/>
                    <a:pt x="44" y="18"/>
                  </a:cubicBezTo>
                  <a:cubicBezTo>
                    <a:pt x="44" y="17"/>
                    <a:pt x="44" y="17"/>
                    <a:pt x="44" y="17"/>
                  </a:cubicBezTo>
                  <a:cubicBezTo>
                    <a:pt x="40" y="16"/>
                    <a:pt x="40" y="16"/>
                    <a:pt x="40" y="16"/>
                  </a:cubicBezTo>
                  <a:cubicBezTo>
                    <a:pt x="40" y="16"/>
                    <a:pt x="40" y="15"/>
                    <a:pt x="40" y="14"/>
                  </a:cubicBezTo>
                  <a:cubicBezTo>
                    <a:pt x="40" y="13"/>
                    <a:pt x="39" y="14"/>
                    <a:pt x="39" y="14"/>
                  </a:cubicBezTo>
                  <a:cubicBezTo>
                    <a:pt x="39" y="14"/>
                    <a:pt x="38" y="13"/>
                    <a:pt x="38" y="12"/>
                  </a:cubicBezTo>
                  <a:cubicBezTo>
                    <a:pt x="37" y="12"/>
                    <a:pt x="37" y="12"/>
                    <a:pt x="36" y="11"/>
                  </a:cubicBezTo>
                  <a:cubicBezTo>
                    <a:pt x="35" y="11"/>
                    <a:pt x="33" y="11"/>
                    <a:pt x="33" y="11"/>
                  </a:cubicBezTo>
                  <a:cubicBezTo>
                    <a:pt x="32" y="9"/>
                    <a:pt x="32" y="9"/>
                    <a:pt x="32" y="9"/>
                  </a:cubicBezTo>
                  <a:cubicBezTo>
                    <a:pt x="33" y="6"/>
                    <a:pt x="33" y="6"/>
                    <a:pt x="33" y="6"/>
                  </a:cubicBezTo>
                  <a:cubicBezTo>
                    <a:pt x="33" y="6"/>
                    <a:pt x="34" y="5"/>
                    <a:pt x="34" y="5"/>
                  </a:cubicBezTo>
                  <a:cubicBezTo>
                    <a:pt x="34" y="4"/>
                    <a:pt x="34" y="4"/>
                    <a:pt x="34" y="4"/>
                  </a:cubicBezTo>
                  <a:cubicBezTo>
                    <a:pt x="33" y="4"/>
                    <a:pt x="33" y="4"/>
                    <a:pt x="33" y="4"/>
                  </a:cubicBezTo>
                  <a:cubicBezTo>
                    <a:pt x="32" y="3"/>
                    <a:pt x="32" y="3"/>
                    <a:pt x="32" y="3"/>
                  </a:cubicBezTo>
                  <a:cubicBezTo>
                    <a:pt x="31" y="2"/>
                    <a:pt x="31" y="2"/>
                    <a:pt x="31" y="2"/>
                  </a:cubicBezTo>
                  <a:cubicBezTo>
                    <a:pt x="31" y="1"/>
                    <a:pt x="31" y="1"/>
                    <a:pt x="31" y="1"/>
                  </a:cubicBezTo>
                  <a:cubicBezTo>
                    <a:pt x="30" y="1"/>
                    <a:pt x="30" y="1"/>
                    <a:pt x="30" y="1"/>
                  </a:cubicBezTo>
                  <a:cubicBezTo>
                    <a:pt x="30" y="0"/>
                    <a:pt x="30" y="0"/>
                    <a:pt x="30" y="0"/>
                  </a:cubicBezTo>
                  <a:cubicBezTo>
                    <a:pt x="28" y="2"/>
                    <a:pt x="28" y="2"/>
                    <a:pt x="28" y="2"/>
                  </a:cubicBezTo>
                  <a:cubicBezTo>
                    <a:pt x="29" y="3"/>
                    <a:pt x="29" y="3"/>
                    <a:pt x="29" y="3"/>
                  </a:cubicBezTo>
                  <a:cubicBezTo>
                    <a:pt x="30" y="3"/>
                    <a:pt x="30" y="3"/>
                    <a:pt x="30" y="3"/>
                  </a:cubicBezTo>
                  <a:cubicBezTo>
                    <a:pt x="28" y="4"/>
                    <a:pt x="28" y="4"/>
                    <a:pt x="28" y="4"/>
                  </a:cubicBezTo>
                  <a:cubicBezTo>
                    <a:pt x="27" y="4"/>
                    <a:pt x="27" y="4"/>
                    <a:pt x="27" y="4"/>
                  </a:cubicBezTo>
                  <a:cubicBezTo>
                    <a:pt x="27" y="4"/>
                    <a:pt x="27" y="4"/>
                    <a:pt x="27" y="4"/>
                  </a:cubicBezTo>
                  <a:cubicBezTo>
                    <a:pt x="26" y="5"/>
                    <a:pt x="26" y="5"/>
                    <a:pt x="26" y="5"/>
                  </a:cubicBezTo>
                  <a:cubicBezTo>
                    <a:pt x="26" y="6"/>
                    <a:pt x="26" y="6"/>
                    <a:pt x="26" y="6"/>
                  </a:cubicBezTo>
                  <a:cubicBezTo>
                    <a:pt x="23" y="4"/>
                    <a:pt x="23" y="4"/>
                    <a:pt x="23" y="4"/>
                  </a:cubicBezTo>
                  <a:cubicBezTo>
                    <a:pt x="23" y="5"/>
                    <a:pt x="23" y="5"/>
                    <a:pt x="23" y="5"/>
                  </a:cubicBezTo>
                  <a:cubicBezTo>
                    <a:pt x="23" y="5"/>
                    <a:pt x="22" y="6"/>
                    <a:pt x="22" y="7"/>
                  </a:cubicBezTo>
                  <a:cubicBezTo>
                    <a:pt x="21" y="8"/>
                    <a:pt x="18" y="8"/>
                    <a:pt x="18" y="8"/>
                  </a:cubicBezTo>
                  <a:cubicBezTo>
                    <a:pt x="16" y="7"/>
                    <a:pt x="16" y="7"/>
                    <a:pt x="16" y="7"/>
                  </a:cubicBezTo>
                  <a:cubicBezTo>
                    <a:pt x="16" y="5"/>
                    <a:pt x="16" y="5"/>
                    <a:pt x="16" y="5"/>
                  </a:cubicBezTo>
                  <a:cubicBezTo>
                    <a:pt x="16" y="4"/>
                    <a:pt x="16" y="4"/>
                    <a:pt x="16" y="4"/>
                  </a:cubicBezTo>
                  <a:cubicBezTo>
                    <a:pt x="16" y="3"/>
                    <a:pt x="16" y="3"/>
                    <a:pt x="16" y="3"/>
                  </a:cubicBezTo>
                  <a:cubicBezTo>
                    <a:pt x="14" y="3"/>
                    <a:pt x="14" y="3"/>
                    <a:pt x="14" y="3"/>
                  </a:cubicBezTo>
                  <a:cubicBezTo>
                    <a:pt x="14" y="6"/>
                    <a:pt x="14" y="6"/>
                    <a:pt x="14" y="6"/>
                  </a:cubicBezTo>
                  <a:cubicBezTo>
                    <a:pt x="13" y="6"/>
                    <a:pt x="13" y="6"/>
                    <a:pt x="13" y="6"/>
                  </a:cubicBezTo>
                  <a:cubicBezTo>
                    <a:pt x="13" y="7"/>
                    <a:pt x="13" y="7"/>
                    <a:pt x="13" y="7"/>
                  </a:cubicBezTo>
                  <a:cubicBezTo>
                    <a:pt x="9" y="8"/>
                    <a:pt x="9" y="8"/>
                    <a:pt x="9" y="8"/>
                  </a:cubicBezTo>
                  <a:cubicBezTo>
                    <a:pt x="8" y="11"/>
                    <a:pt x="8" y="11"/>
                    <a:pt x="8" y="11"/>
                  </a:cubicBezTo>
                  <a:cubicBezTo>
                    <a:pt x="9" y="13"/>
                    <a:pt x="9" y="13"/>
                    <a:pt x="9" y="13"/>
                  </a:cubicBezTo>
                  <a:cubicBezTo>
                    <a:pt x="9" y="13"/>
                    <a:pt x="9" y="13"/>
                    <a:pt x="9" y="13"/>
                  </a:cubicBezTo>
                  <a:cubicBezTo>
                    <a:pt x="8" y="13"/>
                    <a:pt x="8" y="13"/>
                    <a:pt x="8" y="13"/>
                  </a:cubicBezTo>
                  <a:cubicBezTo>
                    <a:pt x="5" y="12"/>
                    <a:pt x="5" y="12"/>
                    <a:pt x="5" y="12"/>
                  </a:cubicBezTo>
                  <a:cubicBezTo>
                    <a:pt x="4" y="12"/>
                    <a:pt x="4" y="12"/>
                    <a:pt x="4" y="12"/>
                  </a:cubicBezTo>
                  <a:cubicBezTo>
                    <a:pt x="2" y="14"/>
                    <a:pt x="2" y="14"/>
                    <a:pt x="2" y="14"/>
                  </a:cubicBezTo>
                  <a:cubicBezTo>
                    <a:pt x="2" y="14"/>
                    <a:pt x="2" y="14"/>
                    <a:pt x="2" y="14"/>
                  </a:cubicBezTo>
                  <a:cubicBezTo>
                    <a:pt x="4" y="14"/>
                    <a:pt x="4" y="14"/>
                    <a:pt x="4" y="14"/>
                  </a:cubicBezTo>
                  <a:cubicBezTo>
                    <a:pt x="4" y="16"/>
                    <a:pt x="4" y="16"/>
                    <a:pt x="4" y="16"/>
                  </a:cubicBezTo>
                  <a:cubicBezTo>
                    <a:pt x="4" y="17"/>
                    <a:pt x="4" y="17"/>
                    <a:pt x="4" y="17"/>
                  </a:cubicBezTo>
                  <a:cubicBezTo>
                    <a:pt x="3" y="18"/>
                    <a:pt x="3" y="18"/>
                    <a:pt x="3" y="18"/>
                  </a:cubicBezTo>
                  <a:cubicBezTo>
                    <a:pt x="2" y="18"/>
                    <a:pt x="2" y="18"/>
                    <a:pt x="2" y="18"/>
                  </a:cubicBezTo>
                  <a:cubicBezTo>
                    <a:pt x="1" y="23"/>
                    <a:pt x="1" y="23"/>
                    <a:pt x="1" y="23"/>
                  </a:cubicBezTo>
                  <a:cubicBezTo>
                    <a:pt x="4" y="23"/>
                    <a:pt x="4" y="23"/>
                    <a:pt x="4" y="23"/>
                  </a:cubicBezTo>
                  <a:cubicBezTo>
                    <a:pt x="6" y="24"/>
                    <a:pt x="6" y="24"/>
                    <a:pt x="6" y="24"/>
                  </a:cubicBezTo>
                  <a:cubicBezTo>
                    <a:pt x="2" y="29"/>
                    <a:pt x="2" y="29"/>
                    <a:pt x="2" y="29"/>
                  </a:cubicBezTo>
                  <a:cubicBezTo>
                    <a:pt x="2" y="30"/>
                    <a:pt x="2" y="30"/>
                    <a:pt x="2" y="30"/>
                  </a:cubicBezTo>
                  <a:cubicBezTo>
                    <a:pt x="2" y="32"/>
                    <a:pt x="2" y="32"/>
                    <a:pt x="2" y="32"/>
                  </a:cubicBezTo>
                  <a:cubicBezTo>
                    <a:pt x="3" y="34"/>
                    <a:pt x="3" y="34"/>
                    <a:pt x="3" y="34"/>
                  </a:cubicBezTo>
                  <a:cubicBezTo>
                    <a:pt x="0" y="37"/>
                    <a:pt x="0" y="37"/>
                    <a:pt x="0" y="37"/>
                  </a:cubicBezTo>
                  <a:cubicBezTo>
                    <a:pt x="3" y="39"/>
                    <a:pt x="3" y="39"/>
                    <a:pt x="3" y="39"/>
                  </a:cubicBezTo>
                  <a:cubicBezTo>
                    <a:pt x="4" y="39"/>
                    <a:pt x="4" y="39"/>
                    <a:pt x="4" y="39"/>
                  </a:cubicBezTo>
                  <a:cubicBezTo>
                    <a:pt x="7" y="39"/>
                    <a:pt x="7" y="39"/>
                    <a:pt x="7" y="39"/>
                  </a:cubicBezTo>
                  <a:cubicBezTo>
                    <a:pt x="6" y="39"/>
                    <a:pt x="6" y="39"/>
                    <a:pt x="6" y="39"/>
                  </a:cubicBezTo>
                  <a:cubicBezTo>
                    <a:pt x="6" y="38"/>
                    <a:pt x="6" y="38"/>
                    <a:pt x="6" y="38"/>
                  </a:cubicBezTo>
                  <a:cubicBezTo>
                    <a:pt x="9" y="36"/>
                    <a:pt x="9" y="36"/>
                    <a:pt x="9" y="36"/>
                  </a:cubicBezTo>
                  <a:cubicBezTo>
                    <a:pt x="11" y="36"/>
                    <a:pt x="11" y="36"/>
                    <a:pt x="11" y="36"/>
                  </a:cubicBezTo>
                  <a:cubicBezTo>
                    <a:pt x="13" y="36"/>
                    <a:pt x="13" y="36"/>
                    <a:pt x="13" y="36"/>
                  </a:cubicBezTo>
                  <a:cubicBezTo>
                    <a:pt x="13" y="37"/>
                    <a:pt x="13" y="37"/>
                    <a:pt x="13" y="37"/>
                  </a:cubicBezTo>
                  <a:cubicBezTo>
                    <a:pt x="15" y="38"/>
                    <a:pt x="15" y="38"/>
                    <a:pt x="15" y="38"/>
                  </a:cubicBezTo>
                  <a:cubicBezTo>
                    <a:pt x="17" y="36"/>
                    <a:pt x="17" y="36"/>
                    <a:pt x="17" y="36"/>
                  </a:cubicBezTo>
                  <a:cubicBezTo>
                    <a:pt x="18" y="38"/>
                    <a:pt x="18" y="38"/>
                    <a:pt x="18" y="38"/>
                  </a:cubicBezTo>
                  <a:cubicBezTo>
                    <a:pt x="21" y="36"/>
                    <a:pt x="21" y="36"/>
                    <a:pt x="21" y="36"/>
                  </a:cubicBezTo>
                  <a:cubicBezTo>
                    <a:pt x="21" y="37"/>
                    <a:pt x="21" y="37"/>
                    <a:pt x="21" y="37"/>
                  </a:cubicBezTo>
                  <a:cubicBezTo>
                    <a:pt x="24" y="38"/>
                    <a:pt x="24" y="38"/>
                    <a:pt x="24" y="38"/>
                  </a:cubicBezTo>
                  <a:cubicBezTo>
                    <a:pt x="24" y="39"/>
                    <a:pt x="24" y="39"/>
                    <a:pt x="24" y="39"/>
                  </a:cubicBezTo>
                  <a:cubicBezTo>
                    <a:pt x="25" y="39"/>
                    <a:pt x="25" y="39"/>
                    <a:pt x="25" y="39"/>
                  </a:cubicBezTo>
                  <a:cubicBezTo>
                    <a:pt x="25" y="40"/>
                    <a:pt x="25" y="40"/>
                    <a:pt x="25" y="40"/>
                  </a:cubicBezTo>
                  <a:cubicBezTo>
                    <a:pt x="28" y="41"/>
                    <a:pt x="28" y="41"/>
                    <a:pt x="28" y="41"/>
                  </a:cubicBezTo>
                  <a:cubicBezTo>
                    <a:pt x="28" y="39"/>
                    <a:pt x="28" y="39"/>
                    <a:pt x="28" y="39"/>
                  </a:cubicBezTo>
                  <a:cubicBezTo>
                    <a:pt x="27" y="36"/>
                    <a:pt x="27" y="36"/>
                    <a:pt x="27" y="36"/>
                  </a:cubicBezTo>
                  <a:cubicBezTo>
                    <a:pt x="31" y="34"/>
                    <a:pt x="31" y="34"/>
                    <a:pt x="31" y="34"/>
                  </a:cubicBezTo>
                  <a:cubicBezTo>
                    <a:pt x="31" y="35"/>
                    <a:pt x="31" y="35"/>
                    <a:pt x="31" y="35"/>
                  </a:cubicBezTo>
                  <a:cubicBezTo>
                    <a:pt x="33" y="38"/>
                    <a:pt x="33" y="38"/>
                    <a:pt x="33" y="38"/>
                  </a:cubicBezTo>
                  <a:cubicBezTo>
                    <a:pt x="36" y="37"/>
                    <a:pt x="36" y="37"/>
                    <a:pt x="36" y="37"/>
                  </a:cubicBezTo>
                  <a:cubicBezTo>
                    <a:pt x="36" y="37"/>
                    <a:pt x="36" y="37"/>
                    <a:pt x="36" y="37"/>
                  </a:cubicBezTo>
                  <a:cubicBezTo>
                    <a:pt x="37" y="37"/>
                    <a:pt x="37" y="37"/>
                    <a:pt x="37" y="37"/>
                  </a:cubicBezTo>
                  <a:cubicBezTo>
                    <a:pt x="37" y="38"/>
                    <a:pt x="37" y="38"/>
                    <a:pt x="37" y="38"/>
                  </a:cubicBezTo>
                  <a:cubicBezTo>
                    <a:pt x="40" y="39"/>
                    <a:pt x="40" y="39"/>
                    <a:pt x="40" y="39"/>
                  </a:cubicBezTo>
                  <a:cubicBezTo>
                    <a:pt x="42" y="37"/>
                    <a:pt x="42" y="37"/>
                    <a:pt x="42" y="37"/>
                  </a:cubicBezTo>
                  <a:cubicBezTo>
                    <a:pt x="43" y="40"/>
                    <a:pt x="43" y="40"/>
                    <a:pt x="43" y="40"/>
                  </a:cubicBezTo>
                  <a:cubicBezTo>
                    <a:pt x="45" y="39"/>
                    <a:pt x="45" y="39"/>
                    <a:pt x="45" y="39"/>
                  </a:cubicBezTo>
                  <a:cubicBezTo>
                    <a:pt x="46" y="40"/>
                    <a:pt x="46" y="40"/>
                    <a:pt x="46" y="40"/>
                  </a:cubicBezTo>
                  <a:cubicBezTo>
                    <a:pt x="47" y="41"/>
                    <a:pt x="47" y="41"/>
                    <a:pt x="47" y="41"/>
                  </a:cubicBezTo>
                  <a:cubicBezTo>
                    <a:pt x="47" y="41"/>
                    <a:pt x="46" y="41"/>
                    <a:pt x="46" y="42"/>
                  </a:cubicBezTo>
                  <a:cubicBezTo>
                    <a:pt x="46" y="42"/>
                    <a:pt x="46" y="43"/>
                    <a:pt x="46" y="43"/>
                  </a:cubicBezTo>
                  <a:cubicBezTo>
                    <a:pt x="46" y="44"/>
                    <a:pt x="47" y="45"/>
                    <a:pt x="47" y="45"/>
                  </a:cubicBezTo>
                  <a:cubicBezTo>
                    <a:pt x="47" y="45"/>
                    <a:pt x="48" y="42"/>
                    <a:pt x="48" y="41"/>
                  </a:cubicBezTo>
                  <a:cubicBezTo>
                    <a:pt x="48" y="41"/>
                    <a:pt x="50" y="40"/>
                    <a:pt x="50" y="40"/>
                  </a:cubicBezTo>
                  <a:cubicBezTo>
                    <a:pt x="50" y="40"/>
                    <a:pt x="50" y="40"/>
                    <a:pt x="50" y="40"/>
                  </a:cubicBezTo>
                  <a:cubicBezTo>
                    <a:pt x="51" y="39"/>
                    <a:pt x="51" y="39"/>
                    <a:pt x="51" y="39"/>
                  </a:cubicBezTo>
                  <a:cubicBezTo>
                    <a:pt x="50" y="38"/>
                    <a:pt x="50" y="38"/>
                    <a:pt x="50" y="38"/>
                  </a:cubicBezTo>
                  <a:cubicBezTo>
                    <a:pt x="52" y="36"/>
                    <a:pt x="52" y="36"/>
                    <a:pt x="52" y="36"/>
                  </a:cubicBezTo>
                  <a:cubicBezTo>
                    <a:pt x="53" y="36"/>
                    <a:pt x="53" y="36"/>
                    <a:pt x="53" y="36"/>
                  </a:cubicBezTo>
                  <a:cubicBezTo>
                    <a:pt x="54" y="35"/>
                    <a:pt x="54" y="35"/>
                    <a:pt x="54" y="35"/>
                  </a:cubicBezTo>
                  <a:cubicBezTo>
                    <a:pt x="53" y="34"/>
                    <a:pt x="53" y="34"/>
                    <a:pt x="53" y="34"/>
                  </a:cubicBezTo>
                  <a:cubicBezTo>
                    <a:pt x="54" y="31"/>
                    <a:pt x="54" y="31"/>
                    <a:pt x="54" y="31"/>
                  </a:cubicBezTo>
                  <a:cubicBezTo>
                    <a:pt x="55" y="30"/>
                    <a:pt x="55" y="30"/>
                    <a:pt x="55" y="30"/>
                  </a:cubicBezTo>
                  <a:cubicBezTo>
                    <a:pt x="55" y="29"/>
                    <a:pt x="55" y="29"/>
                    <a:pt x="55" y="29"/>
                  </a:cubicBezTo>
                  <a:lnTo>
                    <a:pt x="52" y="29"/>
                  </a:ln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91" name="Freeform 23">
              <a:extLst>
                <a:ext uri="{FF2B5EF4-FFF2-40B4-BE49-F238E27FC236}">
                  <a16:creationId xmlns:a16="http://schemas.microsoft.com/office/drawing/2014/main" id="{852B0729-6293-45C3-954A-2B57B2BB52BC}"/>
                </a:ext>
              </a:extLst>
            </p:cNvPr>
            <p:cNvSpPr>
              <a:spLocks noEditPoints="1"/>
            </p:cNvSpPr>
            <p:nvPr/>
          </p:nvSpPr>
          <p:spPr bwMode="gray">
            <a:xfrm>
              <a:off x="-1654175" y="2259013"/>
              <a:ext cx="1128713" cy="1076325"/>
            </a:xfrm>
            <a:custGeom>
              <a:avLst/>
              <a:gdLst>
                <a:gd name="T0" fmla="*/ 48 w 301"/>
                <a:gd name="T1" fmla="*/ 83 h 287"/>
                <a:gd name="T2" fmla="*/ 76 w 301"/>
                <a:gd name="T3" fmla="*/ 92 h 287"/>
                <a:gd name="T4" fmla="*/ 81 w 301"/>
                <a:gd name="T5" fmla="*/ 108 h 287"/>
                <a:gd name="T6" fmla="*/ 75 w 301"/>
                <a:gd name="T7" fmla="*/ 123 h 287"/>
                <a:gd name="T8" fmla="*/ 78 w 301"/>
                <a:gd name="T9" fmla="*/ 140 h 287"/>
                <a:gd name="T10" fmla="*/ 89 w 301"/>
                <a:gd name="T11" fmla="*/ 143 h 287"/>
                <a:gd name="T12" fmla="*/ 85 w 301"/>
                <a:gd name="T13" fmla="*/ 157 h 287"/>
                <a:gd name="T14" fmla="*/ 79 w 301"/>
                <a:gd name="T15" fmla="*/ 180 h 287"/>
                <a:gd name="T16" fmla="*/ 99 w 301"/>
                <a:gd name="T17" fmla="*/ 201 h 287"/>
                <a:gd name="T18" fmla="*/ 124 w 301"/>
                <a:gd name="T19" fmla="*/ 206 h 287"/>
                <a:gd name="T20" fmla="*/ 145 w 301"/>
                <a:gd name="T21" fmla="*/ 218 h 287"/>
                <a:gd name="T22" fmla="*/ 162 w 301"/>
                <a:gd name="T23" fmla="*/ 231 h 287"/>
                <a:gd name="T24" fmla="*/ 165 w 301"/>
                <a:gd name="T25" fmla="*/ 268 h 287"/>
                <a:gd name="T26" fmla="*/ 176 w 301"/>
                <a:gd name="T27" fmla="*/ 277 h 287"/>
                <a:gd name="T28" fmla="*/ 206 w 301"/>
                <a:gd name="T29" fmla="*/ 283 h 287"/>
                <a:gd name="T30" fmla="*/ 235 w 301"/>
                <a:gd name="T31" fmla="*/ 283 h 287"/>
                <a:gd name="T32" fmla="*/ 253 w 301"/>
                <a:gd name="T33" fmla="*/ 263 h 287"/>
                <a:gd name="T34" fmla="*/ 289 w 301"/>
                <a:gd name="T35" fmla="*/ 261 h 287"/>
                <a:gd name="T36" fmla="*/ 300 w 301"/>
                <a:gd name="T37" fmla="*/ 248 h 287"/>
                <a:gd name="T38" fmla="*/ 291 w 301"/>
                <a:gd name="T39" fmla="*/ 229 h 287"/>
                <a:gd name="T40" fmla="*/ 292 w 301"/>
                <a:gd name="T41" fmla="*/ 217 h 287"/>
                <a:gd name="T42" fmla="*/ 300 w 301"/>
                <a:gd name="T43" fmla="*/ 199 h 287"/>
                <a:gd name="T44" fmla="*/ 294 w 301"/>
                <a:gd name="T45" fmla="*/ 178 h 287"/>
                <a:gd name="T46" fmla="*/ 284 w 301"/>
                <a:gd name="T47" fmla="*/ 165 h 287"/>
                <a:gd name="T48" fmla="*/ 285 w 301"/>
                <a:gd name="T49" fmla="*/ 146 h 287"/>
                <a:gd name="T50" fmla="*/ 285 w 301"/>
                <a:gd name="T51" fmla="*/ 123 h 287"/>
                <a:gd name="T52" fmla="*/ 266 w 301"/>
                <a:gd name="T53" fmla="*/ 107 h 287"/>
                <a:gd name="T54" fmla="*/ 248 w 301"/>
                <a:gd name="T55" fmla="*/ 84 h 287"/>
                <a:gd name="T56" fmla="*/ 267 w 301"/>
                <a:gd name="T57" fmla="*/ 61 h 287"/>
                <a:gd name="T58" fmla="*/ 274 w 301"/>
                <a:gd name="T59" fmla="*/ 39 h 287"/>
                <a:gd name="T60" fmla="*/ 262 w 301"/>
                <a:gd name="T61" fmla="*/ 31 h 287"/>
                <a:gd name="T62" fmla="*/ 243 w 301"/>
                <a:gd name="T63" fmla="*/ 37 h 287"/>
                <a:gd name="T64" fmla="*/ 253 w 301"/>
                <a:gd name="T65" fmla="*/ 15 h 287"/>
                <a:gd name="T66" fmla="*/ 234 w 301"/>
                <a:gd name="T67" fmla="*/ 16 h 287"/>
                <a:gd name="T68" fmla="*/ 222 w 301"/>
                <a:gd name="T69" fmla="*/ 8 h 287"/>
                <a:gd name="T70" fmla="*/ 218 w 301"/>
                <a:gd name="T71" fmla="*/ 8 h 287"/>
                <a:gd name="T72" fmla="*/ 202 w 301"/>
                <a:gd name="T73" fmla="*/ 18 h 287"/>
                <a:gd name="T74" fmla="*/ 193 w 301"/>
                <a:gd name="T75" fmla="*/ 28 h 287"/>
                <a:gd name="T76" fmla="*/ 185 w 301"/>
                <a:gd name="T77" fmla="*/ 38 h 287"/>
                <a:gd name="T78" fmla="*/ 174 w 301"/>
                <a:gd name="T79" fmla="*/ 38 h 287"/>
                <a:gd name="T80" fmla="*/ 162 w 301"/>
                <a:gd name="T81" fmla="*/ 41 h 287"/>
                <a:gd name="T82" fmla="*/ 150 w 301"/>
                <a:gd name="T83" fmla="*/ 52 h 287"/>
                <a:gd name="T84" fmla="*/ 144 w 301"/>
                <a:gd name="T85" fmla="*/ 50 h 287"/>
                <a:gd name="T86" fmla="*/ 132 w 301"/>
                <a:gd name="T87" fmla="*/ 49 h 287"/>
                <a:gd name="T88" fmla="*/ 121 w 301"/>
                <a:gd name="T89" fmla="*/ 42 h 287"/>
                <a:gd name="T90" fmla="*/ 99 w 301"/>
                <a:gd name="T91" fmla="*/ 38 h 287"/>
                <a:gd name="T92" fmla="*/ 82 w 301"/>
                <a:gd name="T93" fmla="*/ 28 h 287"/>
                <a:gd name="T94" fmla="*/ 67 w 301"/>
                <a:gd name="T95" fmla="*/ 27 h 287"/>
                <a:gd name="T96" fmla="*/ 54 w 301"/>
                <a:gd name="T97" fmla="*/ 38 h 287"/>
                <a:gd name="T98" fmla="*/ 47 w 301"/>
                <a:gd name="T99" fmla="*/ 45 h 287"/>
                <a:gd name="T100" fmla="*/ 29 w 301"/>
                <a:gd name="T101" fmla="*/ 45 h 287"/>
                <a:gd name="T102" fmla="*/ 21 w 301"/>
                <a:gd name="T103" fmla="*/ 58 h 287"/>
                <a:gd name="T104" fmla="*/ 6 w 301"/>
                <a:gd name="T105" fmla="*/ 59 h 287"/>
                <a:gd name="T106" fmla="*/ 24 w 301"/>
                <a:gd name="T107" fmla="*/ 67 h 287"/>
                <a:gd name="T108" fmla="*/ 162 w 301"/>
                <a:gd name="T109" fmla="*/ 128 h 287"/>
                <a:gd name="T110" fmla="*/ 174 w 301"/>
                <a:gd name="T111" fmla="*/ 119 h 287"/>
                <a:gd name="T112" fmla="*/ 189 w 301"/>
                <a:gd name="T113" fmla="*/ 115 h 287"/>
                <a:gd name="T114" fmla="*/ 201 w 301"/>
                <a:gd name="T115" fmla="*/ 132 h 287"/>
                <a:gd name="T116" fmla="*/ 213 w 301"/>
                <a:gd name="T117" fmla="*/ 143 h 287"/>
                <a:gd name="T118" fmla="*/ 204 w 301"/>
                <a:gd name="T119" fmla="*/ 154 h 287"/>
                <a:gd name="T120" fmla="*/ 183 w 301"/>
                <a:gd name="T121" fmla="*/ 153 h 287"/>
                <a:gd name="T122" fmla="*/ 161 w 301"/>
                <a:gd name="T123" fmla="*/ 153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1" h="287">
                  <a:moveTo>
                    <a:pt x="31" y="68"/>
                  </a:moveTo>
                  <a:cubicBezTo>
                    <a:pt x="32" y="69"/>
                    <a:pt x="32" y="69"/>
                    <a:pt x="32" y="69"/>
                  </a:cubicBezTo>
                  <a:cubicBezTo>
                    <a:pt x="32" y="69"/>
                    <a:pt x="30" y="71"/>
                    <a:pt x="31" y="72"/>
                  </a:cubicBezTo>
                  <a:cubicBezTo>
                    <a:pt x="32" y="73"/>
                    <a:pt x="35" y="72"/>
                    <a:pt x="35" y="72"/>
                  </a:cubicBezTo>
                  <a:cubicBezTo>
                    <a:pt x="35" y="73"/>
                    <a:pt x="35" y="73"/>
                    <a:pt x="35" y="73"/>
                  </a:cubicBezTo>
                  <a:cubicBezTo>
                    <a:pt x="36" y="76"/>
                    <a:pt x="36" y="76"/>
                    <a:pt x="36" y="76"/>
                  </a:cubicBezTo>
                  <a:cubicBezTo>
                    <a:pt x="36" y="76"/>
                    <a:pt x="36" y="76"/>
                    <a:pt x="36" y="76"/>
                  </a:cubicBezTo>
                  <a:cubicBezTo>
                    <a:pt x="37" y="77"/>
                    <a:pt x="37" y="77"/>
                    <a:pt x="37" y="77"/>
                  </a:cubicBezTo>
                  <a:cubicBezTo>
                    <a:pt x="40" y="75"/>
                    <a:pt x="40" y="75"/>
                    <a:pt x="40" y="75"/>
                  </a:cubicBezTo>
                  <a:cubicBezTo>
                    <a:pt x="42" y="75"/>
                    <a:pt x="42" y="75"/>
                    <a:pt x="42" y="75"/>
                  </a:cubicBezTo>
                  <a:cubicBezTo>
                    <a:pt x="42" y="75"/>
                    <a:pt x="42" y="75"/>
                    <a:pt x="42" y="75"/>
                  </a:cubicBezTo>
                  <a:cubicBezTo>
                    <a:pt x="43" y="78"/>
                    <a:pt x="43" y="78"/>
                    <a:pt x="43" y="78"/>
                  </a:cubicBezTo>
                  <a:cubicBezTo>
                    <a:pt x="44" y="78"/>
                    <a:pt x="44" y="78"/>
                    <a:pt x="44" y="78"/>
                  </a:cubicBezTo>
                  <a:cubicBezTo>
                    <a:pt x="50" y="79"/>
                    <a:pt x="50" y="79"/>
                    <a:pt x="50" y="79"/>
                  </a:cubicBezTo>
                  <a:cubicBezTo>
                    <a:pt x="50" y="81"/>
                    <a:pt x="50" y="81"/>
                    <a:pt x="50" y="81"/>
                  </a:cubicBezTo>
                  <a:cubicBezTo>
                    <a:pt x="48" y="83"/>
                    <a:pt x="48" y="83"/>
                    <a:pt x="48" y="83"/>
                  </a:cubicBezTo>
                  <a:cubicBezTo>
                    <a:pt x="49" y="84"/>
                    <a:pt x="49" y="84"/>
                    <a:pt x="49" y="84"/>
                  </a:cubicBezTo>
                  <a:cubicBezTo>
                    <a:pt x="52" y="85"/>
                    <a:pt x="52" y="85"/>
                    <a:pt x="52" y="85"/>
                  </a:cubicBezTo>
                  <a:cubicBezTo>
                    <a:pt x="55" y="87"/>
                    <a:pt x="55" y="87"/>
                    <a:pt x="55" y="87"/>
                  </a:cubicBezTo>
                  <a:cubicBezTo>
                    <a:pt x="58" y="87"/>
                    <a:pt x="58" y="87"/>
                    <a:pt x="58" y="87"/>
                  </a:cubicBezTo>
                  <a:cubicBezTo>
                    <a:pt x="60" y="89"/>
                    <a:pt x="60" y="89"/>
                    <a:pt x="60" y="89"/>
                  </a:cubicBezTo>
                  <a:cubicBezTo>
                    <a:pt x="62" y="89"/>
                    <a:pt x="62" y="89"/>
                    <a:pt x="62" y="89"/>
                  </a:cubicBezTo>
                  <a:cubicBezTo>
                    <a:pt x="65" y="89"/>
                    <a:pt x="65" y="89"/>
                    <a:pt x="65" y="89"/>
                  </a:cubicBezTo>
                  <a:cubicBezTo>
                    <a:pt x="68" y="90"/>
                    <a:pt x="68" y="90"/>
                    <a:pt x="68" y="90"/>
                  </a:cubicBezTo>
                  <a:cubicBezTo>
                    <a:pt x="68" y="90"/>
                    <a:pt x="68" y="90"/>
                    <a:pt x="68" y="90"/>
                  </a:cubicBezTo>
                  <a:cubicBezTo>
                    <a:pt x="71" y="90"/>
                    <a:pt x="71" y="90"/>
                    <a:pt x="71" y="90"/>
                  </a:cubicBezTo>
                  <a:cubicBezTo>
                    <a:pt x="71" y="88"/>
                    <a:pt x="71" y="88"/>
                    <a:pt x="71" y="88"/>
                  </a:cubicBezTo>
                  <a:cubicBezTo>
                    <a:pt x="72" y="89"/>
                    <a:pt x="72" y="89"/>
                    <a:pt x="72" y="89"/>
                  </a:cubicBezTo>
                  <a:cubicBezTo>
                    <a:pt x="71" y="91"/>
                    <a:pt x="71" y="91"/>
                    <a:pt x="71" y="91"/>
                  </a:cubicBezTo>
                  <a:cubicBezTo>
                    <a:pt x="72" y="92"/>
                    <a:pt x="72" y="92"/>
                    <a:pt x="72" y="92"/>
                  </a:cubicBezTo>
                  <a:cubicBezTo>
                    <a:pt x="72" y="94"/>
                    <a:pt x="72" y="94"/>
                    <a:pt x="72" y="94"/>
                  </a:cubicBezTo>
                  <a:cubicBezTo>
                    <a:pt x="76" y="92"/>
                    <a:pt x="76" y="92"/>
                    <a:pt x="76" y="92"/>
                  </a:cubicBezTo>
                  <a:cubicBezTo>
                    <a:pt x="78" y="91"/>
                    <a:pt x="78" y="91"/>
                    <a:pt x="78" y="91"/>
                  </a:cubicBezTo>
                  <a:cubicBezTo>
                    <a:pt x="79" y="93"/>
                    <a:pt x="79" y="93"/>
                    <a:pt x="79" y="93"/>
                  </a:cubicBezTo>
                  <a:cubicBezTo>
                    <a:pt x="80" y="92"/>
                    <a:pt x="80" y="92"/>
                    <a:pt x="80" y="92"/>
                  </a:cubicBezTo>
                  <a:cubicBezTo>
                    <a:pt x="81" y="93"/>
                    <a:pt x="81" y="93"/>
                    <a:pt x="81" y="93"/>
                  </a:cubicBezTo>
                  <a:cubicBezTo>
                    <a:pt x="81" y="94"/>
                    <a:pt x="81" y="94"/>
                    <a:pt x="81" y="94"/>
                  </a:cubicBezTo>
                  <a:cubicBezTo>
                    <a:pt x="82" y="95"/>
                    <a:pt x="82" y="95"/>
                    <a:pt x="82" y="95"/>
                  </a:cubicBezTo>
                  <a:cubicBezTo>
                    <a:pt x="82" y="97"/>
                    <a:pt x="82" y="97"/>
                    <a:pt x="82" y="97"/>
                  </a:cubicBezTo>
                  <a:cubicBezTo>
                    <a:pt x="83" y="100"/>
                    <a:pt x="83" y="100"/>
                    <a:pt x="83" y="100"/>
                  </a:cubicBezTo>
                  <a:cubicBezTo>
                    <a:pt x="83" y="101"/>
                    <a:pt x="83" y="101"/>
                    <a:pt x="83" y="101"/>
                  </a:cubicBezTo>
                  <a:cubicBezTo>
                    <a:pt x="82" y="102"/>
                    <a:pt x="82" y="102"/>
                    <a:pt x="82" y="102"/>
                  </a:cubicBezTo>
                  <a:cubicBezTo>
                    <a:pt x="81" y="103"/>
                    <a:pt x="81" y="103"/>
                    <a:pt x="81" y="103"/>
                  </a:cubicBezTo>
                  <a:cubicBezTo>
                    <a:pt x="81" y="104"/>
                    <a:pt x="81" y="104"/>
                    <a:pt x="81" y="104"/>
                  </a:cubicBezTo>
                  <a:cubicBezTo>
                    <a:pt x="80" y="104"/>
                    <a:pt x="80" y="104"/>
                    <a:pt x="80" y="104"/>
                  </a:cubicBezTo>
                  <a:cubicBezTo>
                    <a:pt x="80" y="106"/>
                    <a:pt x="80" y="106"/>
                    <a:pt x="80" y="106"/>
                  </a:cubicBezTo>
                  <a:cubicBezTo>
                    <a:pt x="80" y="107"/>
                    <a:pt x="80" y="107"/>
                    <a:pt x="80" y="107"/>
                  </a:cubicBezTo>
                  <a:cubicBezTo>
                    <a:pt x="81" y="108"/>
                    <a:pt x="81" y="108"/>
                    <a:pt x="81" y="108"/>
                  </a:cubicBezTo>
                  <a:cubicBezTo>
                    <a:pt x="80" y="109"/>
                    <a:pt x="80" y="109"/>
                    <a:pt x="80" y="109"/>
                  </a:cubicBezTo>
                  <a:cubicBezTo>
                    <a:pt x="78" y="109"/>
                    <a:pt x="78" y="109"/>
                    <a:pt x="78" y="109"/>
                  </a:cubicBezTo>
                  <a:cubicBezTo>
                    <a:pt x="78" y="111"/>
                    <a:pt x="78" y="111"/>
                    <a:pt x="78" y="111"/>
                  </a:cubicBezTo>
                  <a:cubicBezTo>
                    <a:pt x="78" y="112"/>
                    <a:pt x="78" y="112"/>
                    <a:pt x="78" y="112"/>
                  </a:cubicBezTo>
                  <a:cubicBezTo>
                    <a:pt x="80" y="113"/>
                    <a:pt x="80" y="113"/>
                    <a:pt x="80" y="113"/>
                  </a:cubicBezTo>
                  <a:cubicBezTo>
                    <a:pt x="79" y="114"/>
                    <a:pt x="79" y="114"/>
                    <a:pt x="79" y="114"/>
                  </a:cubicBezTo>
                  <a:cubicBezTo>
                    <a:pt x="80" y="115"/>
                    <a:pt x="80" y="115"/>
                    <a:pt x="80" y="115"/>
                  </a:cubicBezTo>
                  <a:cubicBezTo>
                    <a:pt x="81" y="115"/>
                    <a:pt x="81" y="115"/>
                    <a:pt x="81" y="115"/>
                  </a:cubicBezTo>
                  <a:cubicBezTo>
                    <a:pt x="81" y="118"/>
                    <a:pt x="81" y="118"/>
                    <a:pt x="81" y="118"/>
                  </a:cubicBezTo>
                  <a:cubicBezTo>
                    <a:pt x="81" y="120"/>
                    <a:pt x="81" y="120"/>
                    <a:pt x="81" y="120"/>
                  </a:cubicBezTo>
                  <a:cubicBezTo>
                    <a:pt x="81" y="121"/>
                    <a:pt x="81" y="121"/>
                    <a:pt x="81" y="121"/>
                  </a:cubicBezTo>
                  <a:cubicBezTo>
                    <a:pt x="80" y="122"/>
                    <a:pt x="80" y="122"/>
                    <a:pt x="80" y="122"/>
                  </a:cubicBezTo>
                  <a:cubicBezTo>
                    <a:pt x="80" y="123"/>
                    <a:pt x="80" y="123"/>
                    <a:pt x="80" y="123"/>
                  </a:cubicBezTo>
                  <a:cubicBezTo>
                    <a:pt x="79" y="124"/>
                    <a:pt x="79" y="124"/>
                    <a:pt x="79" y="124"/>
                  </a:cubicBezTo>
                  <a:cubicBezTo>
                    <a:pt x="78" y="124"/>
                    <a:pt x="78" y="124"/>
                    <a:pt x="78" y="124"/>
                  </a:cubicBezTo>
                  <a:cubicBezTo>
                    <a:pt x="75" y="123"/>
                    <a:pt x="75" y="123"/>
                    <a:pt x="75" y="123"/>
                  </a:cubicBezTo>
                  <a:cubicBezTo>
                    <a:pt x="75" y="124"/>
                    <a:pt x="75" y="124"/>
                    <a:pt x="75" y="124"/>
                  </a:cubicBezTo>
                  <a:cubicBezTo>
                    <a:pt x="75" y="126"/>
                    <a:pt x="75" y="126"/>
                    <a:pt x="75" y="126"/>
                  </a:cubicBezTo>
                  <a:cubicBezTo>
                    <a:pt x="75" y="129"/>
                    <a:pt x="75" y="129"/>
                    <a:pt x="75" y="129"/>
                  </a:cubicBezTo>
                  <a:cubicBezTo>
                    <a:pt x="76" y="130"/>
                    <a:pt x="76" y="130"/>
                    <a:pt x="76" y="130"/>
                  </a:cubicBezTo>
                  <a:cubicBezTo>
                    <a:pt x="74" y="131"/>
                    <a:pt x="74" y="131"/>
                    <a:pt x="74" y="131"/>
                  </a:cubicBezTo>
                  <a:cubicBezTo>
                    <a:pt x="73" y="134"/>
                    <a:pt x="73" y="134"/>
                    <a:pt x="73" y="134"/>
                  </a:cubicBezTo>
                  <a:cubicBezTo>
                    <a:pt x="73" y="135"/>
                    <a:pt x="73" y="135"/>
                    <a:pt x="73" y="135"/>
                  </a:cubicBezTo>
                  <a:cubicBezTo>
                    <a:pt x="72" y="136"/>
                    <a:pt x="72" y="136"/>
                    <a:pt x="72" y="136"/>
                  </a:cubicBezTo>
                  <a:cubicBezTo>
                    <a:pt x="74" y="136"/>
                    <a:pt x="74" y="136"/>
                    <a:pt x="74" y="136"/>
                  </a:cubicBezTo>
                  <a:cubicBezTo>
                    <a:pt x="74" y="135"/>
                    <a:pt x="74" y="135"/>
                    <a:pt x="74" y="135"/>
                  </a:cubicBezTo>
                  <a:cubicBezTo>
                    <a:pt x="75" y="135"/>
                    <a:pt x="75" y="135"/>
                    <a:pt x="75" y="135"/>
                  </a:cubicBezTo>
                  <a:cubicBezTo>
                    <a:pt x="76" y="135"/>
                    <a:pt x="76" y="135"/>
                    <a:pt x="76" y="135"/>
                  </a:cubicBezTo>
                  <a:cubicBezTo>
                    <a:pt x="75" y="138"/>
                    <a:pt x="75" y="138"/>
                    <a:pt x="75" y="138"/>
                  </a:cubicBezTo>
                  <a:cubicBezTo>
                    <a:pt x="75" y="139"/>
                    <a:pt x="75" y="139"/>
                    <a:pt x="75" y="139"/>
                  </a:cubicBezTo>
                  <a:cubicBezTo>
                    <a:pt x="76" y="140"/>
                    <a:pt x="76" y="140"/>
                    <a:pt x="76" y="140"/>
                  </a:cubicBezTo>
                  <a:cubicBezTo>
                    <a:pt x="78" y="140"/>
                    <a:pt x="78" y="140"/>
                    <a:pt x="78" y="140"/>
                  </a:cubicBezTo>
                  <a:cubicBezTo>
                    <a:pt x="79" y="140"/>
                    <a:pt x="79" y="140"/>
                    <a:pt x="79" y="140"/>
                  </a:cubicBezTo>
                  <a:cubicBezTo>
                    <a:pt x="80" y="139"/>
                    <a:pt x="80" y="139"/>
                    <a:pt x="80" y="139"/>
                  </a:cubicBezTo>
                  <a:cubicBezTo>
                    <a:pt x="80" y="138"/>
                    <a:pt x="80" y="138"/>
                    <a:pt x="80" y="138"/>
                  </a:cubicBezTo>
                  <a:cubicBezTo>
                    <a:pt x="80" y="137"/>
                    <a:pt x="80" y="137"/>
                    <a:pt x="80" y="137"/>
                  </a:cubicBezTo>
                  <a:cubicBezTo>
                    <a:pt x="82" y="138"/>
                    <a:pt x="82" y="138"/>
                    <a:pt x="82" y="138"/>
                  </a:cubicBezTo>
                  <a:cubicBezTo>
                    <a:pt x="84" y="139"/>
                    <a:pt x="84" y="139"/>
                    <a:pt x="84" y="139"/>
                  </a:cubicBezTo>
                  <a:cubicBezTo>
                    <a:pt x="83" y="141"/>
                    <a:pt x="83" y="141"/>
                    <a:pt x="83" y="141"/>
                  </a:cubicBezTo>
                  <a:cubicBezTo>
                    <a:pt x="83" y="141"/>
                    <a:pt x="83" y="141"/>
                    <a:pt x="83" y="141"/>
                  </a:cubicBezTo>
                  <a:cubicBezTo>
                    <a:pt x="84" y="141"/>
                    <a:pt x="84" y="141"/>
                    <a:pt x="84" y="141"/>
                  </a:cubicBezTo>
                  <a:cubicBezTo>
                    <a:pt x="86" y="140"/>
                    <a:pt x="86" y="140"/>
                    <a:pt x="86" y="140"/>
                  </a:cubicBezTo>
                  <a:cubicBezTo>
                    <a:pt x="89" y="140"/>
                    <a:pt x="89" y="140"/>
                    <a:pt x="89" y="140"/>
                  </a:cubicBezTo>
                  <a:cubicBezTo>
                    <a:pt x="89" y="141"/>
                    <a:pt x="89" y="141"/>
                    <a:pt x="89" y="141"/>
                  </a:cubicBezTo>
                  <a:cubicBezTo>
                    <a:pt x="87" y="141"/>
                    <a:pt x="87" y="141"/>
                    <a:pt x="87" y="141"/>
                  </a:cubicBezTo>
                  <a:cubicBezTo>
                    <a:pt x="87" y="142"/>
                    <a:pt x="87" y="142"/>
                    <a:pt x="87" y="142"/>
                  </a:cubicBezTo>
                  <a:cubicBezTo>
                    <a:pt x="88" y="143"/>
                    <a:pt x="88" y="143"/>
                    <a:pt x="88" y="143"/>
                  </a:cubicBezTo>
                  <a:cubicBezTo>
                    <a:pt x="89" y="143"/>
                    <a:pt x="89" y="143"/>
                    <a:pt x="89" y="143"/>
                  </a:cubicBezTo>
                  <a:cubicBezTo>
                    <a:pt x="88" y="144"/>
                    <a:pt x="88" y="144"/>
                    <a:pt x="88" y="144"/>
                  </a:cubicBezTo>
                  <a:cubicBezTo>
                    <a:pt x="87" y="145"/>
                    <a:pt x="87" y="145"/>
                    <a:pt x="87" y="145"/>
                  </a:cubicBezTo>
                  <a:cubicBezTo>
                    <a:pt x="88" y="146"/>
                    <a:pt x="88" y="146"/>
                    <a:pt x="88" y="146"/>
                  </a:cubicBezTo>
                  <a:cubicBezTo>
                    <a:pt x="86" y="146"/>
                    <a:pt x="86" y="146"/>
                    <a:pt x="86" y="146"/>
                  </a:cubicBezTo>
                  <a:cubicBezTo>
                    <a:pt x="86" y="148"/>
                    <a:pt x="86" y="148"/>
                    <a:pt x="86" y="148"/>
                  </a:cubicBezTo>
                  <a:cubicBezTo>
                    <a:pt x="85" y="149"/>
                    <a:pt x="85" y="149"/>
                    <a:pt x="85" y="149"/>
                  </a:cubicBezTo>
                  <a:cubicBezTo>
                    <a:pt x="86" y="150"/>
                    <a:pt x="86" y="150"/>
                    <a:pt x="86" y="150"/>
                  </a:cubicBezTo>
                  <a:cubicBezTo>
                    <a:pt x="84" y="151"/>
                    <a:pt x="84" y="151"/>
                    <a:pt x="84" y="151"/>
                  </a:cubicBezTo>
                  <a:cubicBezTo>
                    <a:pt x="85" y="152"/>
                    <a:pt x="85" y="152"/>
                    <a:pt x="85" y="152"/>
                  </a:cubicBezTo>
                  <a:cubicBezTo>
                    <a:pt x="86" y="152"/>
                    <a:pt x="86" y="152"/>
                    <a:pt x="86" y="152"/>
                  </a:cubicBezTo>
                  <a:cubicBezTo>
                    <a:pt x="86" y="153"/>
                    <a:pt x="86" y="153"/>
                    <a:pt x="86" y="153"/>
                  </a:cubicBezTo>
                  <a:cubicBezTo>
                    <a:pt x="85" y="155"/>
                    <a:pt x="85" y="155"/>
                    <a:pt x="85" y="155"/>
                  </a:cubicBezTo>
                  <a:cubicBezTo>
                    <a:pt x="86" y="155"/>
                    <a:pt x="86" y="155"/>
                    <a:pt x="86" y="155"/>
                  </a:cubicBezTo>
                  <a:cubicBezTo>
                    <a:pt x="86" y="156"/>
                    <a:pt x="86" y="156"/>
                    <a:pt x="86" y="156"/>
                  </a:cubicBezTo>
                  <a:cubicBezTo>
                    <a:pt x="85" y="157"/>
                    <a:pt x="85" y="157"/>
                    <a:pt x="85" y="157"/>
                  </a:cubicBezTo>
                  <a:cubicBezTo>
                    <a:pt x="85" y="157"/>
                    <a:pt x="85" y="157"/>
                    <a:pt x="85" y="157"/>
                  </a:cubicBezTo>
                  <a:cubicBezTo>
                    <a:pt x="87" y="160"/>
                    <a:pt x="87" y="160"/>
                    <a:pt x="87" y="160"/>
                  </a:cubicBezTo>
                  <a:cubicBezTo>
                    <a:pt x="85" y="163"/>
                    <a:pt x="85" y="163"/>
                    <a:pt x="85" y="163"/>
                  </a:cubicBezTo>
                  <a:cubicBezTo>
                    <a:pt x="84" y="163"/>
                    <a:pt x="84" y="163"/>
                    <a:pt x="84" y="163"/>
                  </a:cubicBezTo>
                  <a:cubicBezTo>
                    <a:pt x="83" y="166"/>
                    <a:pt x="83" y="166"/>
                    <a:pt x="83" y="166"/>
                  </a:cubicBezTo>
                  <a:cubicBezTo>
                    <a:pt x="81" y="169"/>
                    <a:pt x="81" y="169"/>
                    <a:pt x="81" y="169"/>
                  </a:cubicBezTo>
                  <a:cubicBezTo>
                    <a:pt x="82" y="171"/>
                    <a:pt x="82" y="171"/>
                    <a:pt x="82" y="171"/>
                  </a:cubicBezTo>
                  <a:cubicBezTo>
                    <a:pt x="81" y="172"/>
                    <a:pt x="81" y="172"/>
                    <a:pt x="81" y="172"/>
                  </a:cubicBezTo>
                  <a:cubicBezTo>
                    <a:pt x="83" y="174"/>
                    <a:pt x="83" y="174"/>
                    <a:pt x="83" y="174"/>
                  </a:cubicBezTo>
                  <a:cubicBezTo>
                    <a:pt x="85" y="175"/>
                    <a:pt x="85" y="175"/>
                    <a:pt x="85" y="175"/>
                  </a:cubicBezTo>
                  <a:cubicBezTo>
                    <a:pt x="84" y="176"/>
                    <a:pt x="84" y="176"/>
                    <a:pt x="84" y="176"/>
                  </a:cubicBezTo>
                  <a:cubicBezTo>
                    <a:pt x="82" y="176"/>
                    <a:pt x="82" y="176"/>
                    <a:pt x="82" y="176"/>
                  </a:cubicBezTo>
                  <a:cubicBezTo>
                    <a:pt x="82" y="176"/>
                    <a:pt x="81" y="177"/>
                    <a:pt x="81" y="178"/>
                  </a:cubicBezTo>
                  <a:cubicBezTo>
                    <a:pt x="81" y="178"/>
                    <a:pt x="82" y="178"/>
                    <a:pt x="82" y="178"/>
                  </a:cubicBezTo>
                  <a:cubicBezTo>
                    <a:pt x="82" y="178"/>
                    <a:pt x="80" y="179"/>
                    <a:pt x="80" y="179"/>
                  </a:cubicBezTo>
                  <a:cubicBezTo>
                    <a:pt x="80" y="180"/>
                    <a:pt x="81" y="181"/>
                    <a:pt x="81" y="181"/>
                  </a:cubicBezTo>
                  <a:cubicBezTo>
                    <a:pt x="79" y="180"/>
                    <a:pt x="79" y="180"/>
                    <a:pt x="79" y="180"/>
                  </a:cubicBezTo>
                  <a:cubicBezTo>
                    <a:pt x="78" y="182"/>
                    <a:pt x="78" y="182"/>
                    <a:pt x="78" y="182"/>
                  </a:cubicBezTo>
                  <a:cubicBezTo>
                    <a:pt x="79" y="183"/>
                    <a:pt x="79" y="183"/>
                    <a:pt x="79" y="183"/>
                  </a:cubicBezTo>
                  <a:cubicBezTo>
                    <a:pt x="80" y="183"/>
                    <a:pt x="80" y="183"/>
                    <a:pt x="80" y="183"/>
                  </a:cubicBezTo>
                  <a:cubicBezTo>
                    <a:pt x="79" y="184"/>
                    <a:pt x="79" y="184"/>
                    <a:pt x="79" y="184"/>
                  </a:cubicBezTo>
                  <a:cubicBezTo>
                    <a:pt x="81" y="187"/>
                    <a:pt x="81" y="187"/>
                    <a:pt x="81" y="187"/>
                  </a:cubicBezTo>
                  <a:cubicBezTo>
                    <a:pt x="82" y="188"/>
                    <a:pt x="82" y="188"/>
                    <a:pt x="82" y="188"/>
                  </a:cubicBezTo>
                  <a:cubicBezTo>
                    <a:pt x="83" y="191"/>
                    <a:pt x="83" y="191"/>
                    <a:pt x="83" y="191"/>
                  </a:cubicBezTo>
                  <a:cubicBezTo>
                    <a:pt x="87" y="193"/>
                    <a:pt x="87" y="193"/>
                    <a:pt x="87" y="193"/>
                  </a:cubicBezTo>
                  <a:cubicBezTo>
                    <a:pt x="88" y="196"/>
                    <a:pt x="88" y="196"/>
                    <a:pt x="88" y="196"/>
                  </a:cubicBezTo>
                  <a:cubicBezTo>
                    <a:pt x="90" y="197"/>
                    <a:pt x="90" y="197"/>
                    <a:pt x="90" y="197"/>
                  </a:cubicBezTo>
                  <a:cubicBezTo>
                    <a:pt x="91" y="199"/>
                    <a:pt x="91" y="199"/>
                    <a:pt x="91" y="199"/>
                  </a:cubicBezTo>
                  <a:cubicBezTo>
                    <a:pt x="93" y="199"/>
                    <a:pt x="93" y="199"/>
                    <a:pt x="93" y="199"/>
                  </a:cubicBezTo>
                  <a:cubicBezTo>
                    <a:pt x="95" y="201"/>
                    <a:pt x="95" y="201"/>
                    <a:pt x="95" y="201"/>
                  </a:cubicBezTo>
                  <a:cubicBezTo>
                    <a:pt x="97" y="202"/>
                    <a:pt x="97" y="202"/>
                    <a:pt x="97" y="202"/>
                  </a:cubicBezTo>
                  <a:cubicBezTo>
                    <a:pt x="98" y="203"/>
                    <a:pt x="98" y="203"/>
                    <a:pt x="98" y="203"/>
                  </a:cubicBezTo>
                  <a:cubicBezTo>
                    <a:pt x="99" y="201"/>
                    <a:pt x="99" y="201"/>
                    <a:pt x="99" y="201"/>
                  </a:cubicBezTo>
                  <a:cubicBezTo>
                    <a:pt x="99" y="200"/>
                    <a:pt x="99" y="200"/>
                    <a:pt x="99" y="200"/>
                  </a:cubicBezTo>
                  <a:cubicBezTo>
                    <a:pt x="101" y="200"/>
                    <a:pt x="101" y="200"/>
                    <a:pt x="101" y="200"/>
                  </a:cubicBezTo>
                  <a:cubicBezTo>
                    <a:pt x="101" y="202"/>
                    <a:pt x="101" y="202"/>
                    <a:pt x="101" y="202"/>
                  </a:cubicBezTo>
                  <a:cubicBezTo>
                    <a:pt x="103" y="204"/>
                    <a:pt x="103" y="204"/>
                    <a:pt x="103" y="204"/>
                  </a:cubicBezTo>
                  <a:cubicBezTo>
                    <a:pt x="106" y="204"/>
                    <a:pt x="106" y="204"/>
                    <a:pt x="106" y="204"/>
                  </a:cubicBezTo>
                  <a:cubicBezTo>
                    <a:pt x="107" y="207"/>
                    <a:pt x="107" y="207"/>
                    <a:pt x="107" y="207"/>
                  </a:cubicBezTo>
                  <a:cubicBezTo>
                    <a:pt x="113" y="207"/>
                    <a:pt x="113" y="207"/>
                    <a:pt x="113" y="207"/>
                  </a:cubicBezTo>
                  <a:cubicBezTo>
                    <a:pt x="113" y="206"/>
                    <a:pt x="113" y="206"/>
                    <a:pt x="113" y="206"/>
                  </a:cubicBezTo>
                  <a:cubicBezTo>
                    <a:pt x="116" y="206"/>
                    <a:pt x="116" y="206"/>
                    <a:pt x="116" y="206"/>
                  </a:cubicBezTo>
                  <a:cubicBezTo>
                    <a:pt x="116" y="204"/>
                    <a:pt x="116" y="204"/>
                    <a:pt x="116" y="204"/>
                  </a:cubicBezTo>
                  <a:cubicBezTo>
                    <a:pt x="117" y="203"/>
                    <a:pt x="117" y="203"/>
                    <a:pt x="117" y="203"/>
                  </a:cubicBezTo>
                  <a:cubicBezTo>
                    <a:pt x="118" y="203"/>
                    <a:pt x="118" y="203"/>
                    <a:pt x="118" y="203"/>
                  </a:cubicBezTo>
                  <a:cubicBezTo>
                    <a:pt x="119" y="205"/>
                    <a:pt x="119" y="205"/>
                    <a:pt x="119" y="205"/>
                  </a:cubicBezTo>
                  <a:cubicBezTo>
                    <a:pt x="120" y="205"/>
                    <a:pt x="120" y="205"/>
                    <a:pt x="120" y="205"/>
                  </a:cubicBezTo>
                  <a:cubicBezTo>
                    <a:pt x="123" y="207"/>
                    <a:pt x="123" y="207"/>
                    <a:pt x="123" y="207"/>
                  </a:cubicBezTo>
                  <a:cubicBezTo>
                    <a:pt x="124" y="206"/>
                    <a:pt x="124" y="206"/>
                    <a:pt x="124" y="206"/>
                  </a:cubicBezTo>
                  <a:cubicBezTo>
                    <a:pt x="126" y="207"/>
                    <a:pt x="126" y="207"/>
                    <a:pt x="126" y="207"/>
                  </a:cubicBezTo>
                  <a:cubicBezTo>
                    <a:pt x="128" y="208"/>
                    <a:pt x="128" y="208"/>
                    <a:pt x="128" y="208"/>
                  </a:cubicBezTo>
                  <a:cubicBezTo>
                    <a:pt x="127" y="210"/>
                    <a:pt x="127" y="210"/>
                    <a:pt x="127" y="210"/>
                  </a:cubicBezTo>
                  <a:cubicBezTo>
                    <a:pt x="127" y="210"/>
                    <a:pt x="129" y="210"/>
                    <a:pt x="130" y="210"/>
                  </a:cubicBezTo>
                  <a:cubicBezTo>
                    <a:pt x="131" y="210"/>
                    <a:pt x="133" y="209"/>
                    <a:pt x="133" y="209"/>
                  </a:cubicBezTo>
                  <a:cubicBezTo>
                    <a:pt x="133" y="209"/>
                    <a:pt x="133" y="209"/>
                    <a:pt x="133" y="209"/>
                  </a:cubicBezTo>
                  <a:cubicBezTo>
                    <a:pt x="134" y="211"/>
                    <a:pt x="134" y="211"/>
                    <a:pt x="134" y="211"/>
                  </a:cubicBezTo>
                  <a:cubicBezTo>
                    <a:pt x="134" y="214"/>
                    <a:pt x="134" y="214"/>
                    <a:pt x="134" y="214"/>
                  </a:cubicBezTo>
                  <a:cubicBezTo>
                    <a:pt x="137" y="214"/>
                    <a:pt x="137" y="214"/>
                    <a:pt x="137" y="214"/>
                  </a:cubicBezTo>
                  <a:cubicBezTo>
                    <a:pt x="138" y="215"/>
                    <a:pt x="138" y="215"/>
                    <a:pt x="138" y="215"/>
                  </a:cubicBezTo>
                  <a:cubicBezTo>
                    <a:pt x="140" y="214"/>
                    <a:pt x="140" y="214"/>
                    <a:pt x="140" y="214"/>
                  </a:cubicBezTo>
                  <a:cubicBezTo>
                    <a:pt x="140" y="213"/>
                    <a:pt x="140" y="213"/>
                    <a:pt x="140" y="213"/>
                  </a:cubicBezTo>
                  <a:cubicBezTo>
                    <a:pt x="144" y="214"/>
                    <a:pt x="144" y="214"/>
                    <a:pt x="144" y="214"/>
                  </a:cubicBezTo>
                  <a:cubicBezTo>
                    <a:pt x="143" y="215"/>
                    <a:pt x="143" y="215"/>
                    <a:pt x="143" y="215"/>
                  </a:cubicBezTo>
                  <a:cubicBezTo>
                    <a:pt x="145" y="216"/>
                    <a:pt x="145" y="216"/>
                    <a:pt x="145" y="216"/>
                  </a:cubicBezTo>
                  <a:cubicBezTo>
                    <a:pt x="145" y="218"/>
                    <a:pt x="145" y="218"/>
                    <a:pt x="145" y="218"/>
                  </a:cubicBezTo>
                  <a:cubicBezTo>
                    <a:pt x="146" y="218"/>
                    <a:pt x="146" y="218"/>
                    <a:pt x="146" y="218"/>
                  </a:cubicBezTo>
                  <a:cubicBezTo>
                    <a:pt x="151" y="218"/>
                    <a:pt x="151" y="218"/>
                    <a:pt x="151" y="218"/>
                  </a:cubicBezTo>
                  <a:cubicBezTo>
                    <a:pt x="151" y="219"/>
                    <a:pt x="151" y="219"/>
                    <a:pt x="151" y="219"/>
                  </a:cubicBezTo>
                  <a:cubicBezTo>
                    <a:pt x="151" y="220"/>
                    <a:pt x="151" y="220"/>
                    <a:pt x="151" y="220"/>
                  </a:cubicBezTo>
                  <a:cubicBezTo>
                    <a:pt x="150" y="221"/>
                    <a:pt x="150" y="221"/>
                    <a:pt x="150" y="221"/>
                  </a:cubicBezTo>
                  <a:cubicBezTo>
                    <a:pt x="151" y="222"/>
                    <a:pt x="151" y="222"/>
                    <a:pt x="151" y="222"/>
                  </a:cubicBezTo>
                  <a:cubicBezTo>
                    <a:pt x="154" y="222"/>
                    <a:pt x="154" y="222"/>
                    <a:pt x="154" y="222"/>
                  </a:cubicBezTo>
                  <a:cubicBezTo>
                    <a:pt x="155" y="222"/>
                    <a:pt x="155" y="222"/>
                    <a:pt x="155" y="222"/>
                  </a:cubicBezTo>
                  <a:cubicBezTo>
                    <a:pt x="158" y="221"/>
                    <a:pt x="158" y="221"/>
                    <a:pt x="158" y="221"/>
                  </a:cubicBezTo>
                  <a:cubicBezTo>
                    <a:pt x="158" y="220"/>
                    <a:pt x="158" y="220"/>
                    <a:pt x="158" y="220"/>
                  </a:cubicBezTo>
                  <a:cubicBezTo>
                    <a:pt x="159" y="220"/>
                    <a:pt x="159" y="220"/>
                    <a:pt x="159" y="220"/>
                  </a:cubicBezTo>
                  <a:cubicBezTo>
                    <a:pt x="161" y="222"/>
                    <a:pt x="161" y="222"/>
                    <a:pt x="161" y="222"/>
                  </a:cubicBezTo>
                  <a:cubicBezTo>
                    <a:pt x="161" y="223"/>
                    <a:pt x="161" y="223"/>
                    <a:pt x="161" y="223"/>
                  </a:cubicBezTo>
                  <a:cubicBezTo>
                    <a:pt x="158" y="224"/>
                    <a:pt x="158" y="224"/>
                    <a:pt x="158" y="224"/>
                  </a:cubicBezTo>
                  <a:cubicBezTo>
                    <a:pt x="160" y="228"/>
                    <a:pt x="160" y="228"/>
                    <a:pt x="160" y="228"/>
                  </a:cubicBezTo>
                  <a:cubicBezTo>
                    <a:pt x="162" y="231"/>
                    <a:pt x="162" y="231"/>
                    <a:pt x="162" y="231"/>
                  </a:cubicBezTo>
                  <a:cubicBezTo>
                    <a:pt x="161" y="235"/>
                    <a:pt x="161" y="235"/>
                    <a:pt x="161" y="235"/>
                  </a:cubicBezTo>
                  <a:cubicBezTo>
                    <a:pt x="160" y="236"/>
                    <a:pt x="160" y="236"/>
                    <a:pt x="160" y="236"/>
                  </a:cubicBezTo>
                  <a:cubicBezTo>
                    <a:pt x="162" y="237"/>
                    <a:pt x="162" y="237"/>
                    <a:pt x="162" y="237"/>
                  </a:cubicBezTo>
                  <a:cubicBezTo>
                    <a:pt x="161" y="238"/>
                    <a:pt x="161" y="238"/>
                    <a:pt x="161" y="238"/>
                  </a:cubicBezTo>
                  <a:cubicBezTo>
                    <a:pt x="163" y="240"/>
                    <a:pt x="163" y="240"/>
                    <a:pt x="163" y="240"/>
                  </a:cubicBezTo>
                  <a:cubicBezTo>
                    <a:pt x="163" y="242"/>
                    <a:pt x="163" y="242"/>
                    <a:pt x="163" y="242"/>
                  </a:cubicBezTo>
                  <a:cubicBezTo>
                    <a:pt x="161" y="243"/>
                    <a:pt x="161" y="243"/>
                    <a:pt x="161" y="243"/>
                  </a:cubicBezTo>
                  <a:cubicBezTo>
                    <a:pt x="162" y="245"/>
                    <a:pt x="162" y="245"/>
                    <a:pt x="162" y="245"/>
                  </a:cubicBezTo>
                  <a:cubicBezTo>
                    <a:pt x="152" y="250"/>
                    <a:pt x="152" y="250"/>
                    <a:pt x="152" y="250"/>
                  </a:cubicBezTo>
                  <a:cubicBezTo>
                    <a:pt x="154" y="255"/>
                    <a:pt x="154" y="255"/>
                    <a:pt x="154" y="255"/>
                  </a:cubicBezTo>
                  <a:cubicBezTo>
                    <a:pt x="158" y="253"/>
                    <a:pt x="158" y="253"/>
                    <a:pt x="158" y="253"/>
                  </a:cubicBezTo>
                  <a:cubicBezTo>
                    <a:pt x="160" y="257"/>
                    <a:pt x="160" y="257"/>
                    <a:pt x="160" y="257"/>
                  </a:cubicBezTo>
                  <a:cubicBezTo>
                    <a:pt x="159" y="259"/>
                    <a:pt x="159" y="259"/>
                    <a:pt x="159" y="259"/>
                  </a:cubicBezTo>
                  <a:cubicBezTo>
                    <a:pt x="163" y="261"/>
                    <a:pt x="163" y="261"/>
                    <a:pt x="163" y="261"/>
                  </a:cubicBezTo>
                  <a:cubicBezTo>
                    <a:pt x="164" y="264"/>
                    <a:pt x="164" y="264"/>
                    <a:pt x="164" y="264"/>
                  </a:cubicBezTo>
                  <a:cubicBezTo>
                    <a:pt x="165" y="268"/>
                    <a:pt x="165" y="268"/>
                    <a:pt x="165" y="268"/>
                  </a:cubicBezTo>
                  <a:cubicBezTo>
                    <a:pt x="165" y="268"/>
                    <a:pt x="164" y="269"/>
                    <a:pt x="164" y="270"/>
                  </a:cubicBezTo>
                  <a:cubicBezTo>
                    <a:pt x="164" y="270"/>
                    <a:pt x="164" y="271"/>
                    <a:pt x="164" y="272"/>
                  </a:cubicBezTo>
                  <a:cubicBezTo>
                    <a:pt x="165" y="273"/>
                    <a:pt x="165" y="273"/>
                    <a:pt x="165" y="273"/>
                  </a:cubicBezTo>
                  <a:cubicBezTo>
                    <a:pt x="166" y="274"/>
                    <a:pt x="166" y="274"/>
                    <a:pt x="166" y="274"/>
                  </a:cubicBezTo>
                  <a:cubicBezTo>
                    <a:pt x="166" y="274"/>
                    <a:pt x="165" y="274"/>
                    <a:pt x="164" y="274"/>
                  </a:cubicBezTo>
                  <a:cubicBezTo>
                    <a:pt x="163" y="274"/>
                    <a:pt x="163" y="275"/>
                    <a:pt x="162" y="275"/>
                  </a:cubicBezTo>
                  <a:cubicBezTo>
                    <a:pt x="162" y="276"/>
                    <a:pt x="161" y="278"/>
                    <a:pt x="162" y="277"/>
                  </a:cubicBezTo>
                  <a:cubicBezTo>
                    <a:pt x="163" y="276"/>
                    <a:pt x="164" y="276"/>
                    <a:pt x="164" y="276"/>
                  </a:cubicBezTo>
                  <a:cubicBezTo>
                    <a:pt x="165" y="276"/>
                    <a:pt x="165" y="276"/>
                    <a:pt x="165" y="276"/>
                  </a:cubicBezTo>
                  <a:cubicBezTo>
                    <a:pt x="165" y="276"/>
                    <a:pt x="166" y="277"/>
                    <a:pt x="166" y="277"/>
                  </a:cubicBezTo>
                  <a:cubicBezTo>
                    <a:pt x="166" y="278"/>
                    <a:pt x="166" y="280"/>
                    <a:pt x="166" y="280"/>
                  </a:cubicBezTo>
                  <a:cubicBezTo>
                    <a:pt x="167" y="282"/>
                    <a:pt x="167" y="282"/>
                    <a:pt x="167" y="282"/>
                  </a:cubicBezTo>
                  <a:cubicBezTo>
                    <a:pt x="168" y="282"/>
                    <a:pt x="168" y="282"/>
                    <a:pt x="168" y="282"/>
                  </a:cubicBezTo>
                  <a:cubicBezTo>
                    <a:pt x="171" y="282"/>
                    <a:pt x="171" y="282"/>
                    <a:pt x="171" y="282"/>
                  </a:cubicBezTo>
                  <a:cubicBezTo>
                    <a:pt x="171" y="280"/>
                    <a:pt x="171" y="280"/>
                    <a:pt x="171" y="280"/>
                  </a:cubicBezTo>
                  <a:cubicBezTo>
                    <a:pt x="171" y="280"/>
                    <a:pt x="175" y="278"/>
                    <a:pt x="176" y="277"/>
                  </a:cubicBezTo>
                  <a:cubicBezTo>
                    <a:pt x="176" y="277"/>
                    <a:pt x="177" y="277"/>
                    <a:pt x="177" y="277"/>
                  </a:cubicBezTo>
                  <a:cubicBezTo>
                    <a:pt x="179" y="277"/>
                    <a:pt x="179" y="277"/>
                    <a:pt x="179" y="277"/>
                  </a:cubicBezTo>
                  <a:cubicBezTo>
                    <a:pt x="181" y="276"/>
                    <a:pt x="181" y="276"/>
                    <a:pt x="181" y="276"/>
                  </a:cubicBezTo>
                  <a:cubicBezTo>
                    <a:pt x="181" y="275"/>
                    <a:pt x="181" y="275"/>
                    <a:pt x="181" y="275"/>
                  </a:cubicBezTo>
                  <a:cubicBezTo>
                    <a:pt x="182" y="274"/>
                    <a:pt x="182" y="274"/>
                    <a:pt x="182" y="274"/>
                  </a:cubicBezTo>
                  <a:cubicBezTo>
                    <a:pt x="185" y="278"/>
                    <a:pt x="185" y="278"/>
                    <a:pt x="185" y="278"/>
                  </a:cubicBezTo>
                  <a:cubicBezTo>
                    <a:pt x="187" y="277"/>
                    <a:pt x="187" y="277"/>
                    <a:pt x="187" y="277"/>
                  </a:cubicBezTo>
                  <a:cubicBezTo>
                    <a:pt x="190" y="280"/>
                    <a:pt x="190" y="280"/>
                    <a:pt x="190" y="280"/>
                  </a:cubicBezTo>
                  <a:cubicBezTo>
                    <a:pt x="193" y="281"/>
                    <a:pt x="193" y="281"/>
                    <a:pt x="193" y="281"/>
                  </a:cubicBezTo>
                  <a:cubicBezTo>
                    <a:pt x="193" y="282"/>
                    <a:pt x="193" y="282"/>
                    <a:pt x="193" y="282"/>
                  </a:cubicBezTo>
                  <a:cubicBezTo>
                    <a:pt x="195" y="285"/>
                    <a:pt x="195" y="285"/>
                    <a:pt x="195" y="285"/>
                  </a:cubicBezTo>
                  <a:cubicBezTo>
                    <a:pt x="195" y="285"/>
                    <a:pt x="195" y="283"/>
                    <a:pt x="197" y="283"/>
                  </a:cubicBezTo>
                  <a:cubicBezTo>
                    <a:pt x="199" y="283"/>
                    <a:pt x="199" y="283"/>
                    <a:pt x="199" y="283"/>
                  </a:cubicBezTo>
                  <a:cubicBezTo>
                    <a:pt x="199" y="285"/>
                    <a:pt x="199" y="285"/>
                    <a:pt x="199" y="285"/>
                  </a:cubicBezTo>
                  <a:cubicBezTo>
                    <a:pt x="204" y="285"/>
                    <a:pt x="204" y="285"/>
                    <a:pt x="204" y="285"/>
                  </a:cubicBezTo>
                  <a:cubicBezTo>
                    <a:pt x="206" y="283"/>
                    <a:pt x="206" y="283"/>
                    <a:pt x="206" y="283"/>
                  </a:cubicBezTo>
                  <a:cubicBezTo>
                    <a:pt x="207" y="285"/>
                    <a:pt x="207" y="285"/>
                    <a:pt x="207" y="285"/>
                  </a:cubicBezTo>
                  <a:cubicBezTo>
                    <a:pt x="207" y="285"/>
                    <a:pt x="209" y="286"/>
                    <a:pt x="210" y="286"/>
                  </a:cubicBezTo>
                  <a:cubicBezTo>
                    <a:pt x="211" y="286"/>
                    <a:pt x="212" y="285"/>
                    <a:pt x="213" y="286"/>
                  </a:cubicBezTo>
                  <a:cubicBezTo>
                    <a:pt x="214" y="287"/>
                    <a:pt x="215" y="286"/>
                    <a:pt x="216" y="286"/>
                  </a:cubicBezTo>
                  <a:cubicBezTo>
                    <a:pt x="216" y="285"/>
                    <a:pt x="217" y="285"/>
                    <a:pt x="218" y="285"/>
                  </a:cubicBezTo>
                  <a:cubicBezTo>
                    <a:pt x="219" y="285"/>
                    <a:pt x="220" y="285"/>
                    <a:pt x="220" y="284"/>
                  </a:cubicBezTo>
                  <a:cubicBezTo>
                    <a:pt x="221" y="284"/>
                    <a:pt x="223" y="284"/>
                    <a:pt x="224" y="284"/>
                  </a:cubicBezTo>
                  <a:cubicBezTo>
                    <a:pt x="225" y="285"/>
                    <a:pt x="225" y="285"/>
                    <a:pt x="225" y="285"/>
                  </a:cubicBezTo>
                  <a:cubicBezTo>
                    <a:pt x="227" y="285"/>
                    <a:pt x="227" y="285"/>
                    <a:pt x="227" y="285"/>
                  </a:cubicBezTo>
                  <a:cubicBezTo>
                    <a:pt x="228" y="283"/>
                    <a:pt x="228" y="283"/>
                    <a:pt x="228" y="283"/>
                  </a:cubicBezTo>
                  <a:cubicBezTo>
                    <a:pt x="230" y="283"/>
                    <a:pt x="230" y="283"/>
                    <a:pt x="230" y="283"/>
                  </a:cubicBezTo>
                  <a:cubicBezTo>
                    <a:pt x="231" y="282"/>
                    <a:pt x="231" y="282"/>
                    <a:pt x="231" y="282"/>
                  </a:cubicBezTo>
                  <a:cubicBezTo>
                    <a:pt x="233" y="282"/>
                    <a:pt x="233" y="282"/>
                    <a:pt x="233" y="282"/>
                  </a:cubicBezTo>
                  <a:cubicBezTo>
                    <a:pt x="233" y="284"/>
                    <a:pt x="233" y="284"/>
                    <a:pt x="233" y="284"/>
                  </a:cubicBezTo>
                  <a:cubicBezTo>
                    <a:pt x="235" y="285"/>
                    <a:pt x="235" y="285"/>
                    <a:pt x="235" y="285"/>
                  </a:cubicBezTo>
                  <a:cubicBezTo>
                    <a:pt x="235" y="283"/>
                    <a:pt x="235" y="283"/>
                    <a:pt x="235" y="283"/>
                  </a:cubicBezTo>
                  <a:cubicBezTo>
                    <a:pt x="240" y="280"/>
                    <a:pt x="240" y="280"/>
                    <a:pt x="240" y="280"/>
                  </a:cubicBezTo>
                  <a:cubicBezTo>
                    <a:pt x="240" y="280"/>
                    <a:pt x="240" y="279"/>
                    <a:pt x="240" y="278"/>
                  </a:cubicBezTo>
                  <a:cubicBezTo>
                    <a:pt x="239" y="277"/>
                    <a:pt x="239" y="277"/>
                    <a:pt x="240" y="276"/>
                  </a:cubicBezTo>
                  <a:cubicBezTo>
                    <a:pt x="241" y="276"/>
                    <a:pt x="241" y="275"/>
                    <a:pt x="240" y="274"/>
                  </a:cubicBezTo>
                  <a:cubicBezTo>
                    <a:pt x="239" y="273"/>
                    <a:pt x="239" y="272"/>
                    <a:pt x="239" y="272"/>
                  </a:cubicBezTo>
                  <a:cubicBezTo>
                    <a:pt x="240" y="271"/>
                    <a:pt x="240" y="271"/>
                    <a:pt x="240" y="271"/>
                  </a:cubicBezTo>
                  <a:cubicBezTo>
                    <a:pt x="242" y="272"/>
                    <a:pt x="242" y="272"/>
                    <a:pt x="242" y="272"/>
                  </a:cubicBezTo>
                  <a:cubicBezTo>
                    <a:pt x="243" y="271"/>
                    <a:pt x="243" y="271"/>
                    <a:pt x="243" y="271"/>
                  </a:cubicBezTo>
                  <a:cubicBezTo>
                    <a:pt x="243" y="269"/>
                    <a:pt x="243" y="269"/>
                    <a:pt x="243" y="269"/>
                  </a:cubicBezTo>
                  <a:cubicBezTo>
                    <a:pt x="245" y="268"/>
                    <a:pt x="245" y="268"/>
                    <a:pt x="245" y="268"/>
                  </a:cubicBezTo>
                  <a:cubicBezTo>
                    <a:pt x="244" y="266"/>
                    <a:pt x="244" y="266"/>
                    <a:pt x="244" y="266"/>
                  </a:cubicBezTo>
                  <a:cubicBezTo>
                    <a:pt x="246" y="265"/>
                    <a:pt x="246" y="265"/>
                    <a:pt x="246" y="265"/>
                  </a:cubicBezTo>
                  <a:cubicBezTo>
                    <a:pt x="248" y="266"/>
                    <a:pt x="248" y="266"/>
                    <a:pt x="248" y="266"/>
                  </a:cubicBezTo>
                  <a:cubicBezTo>
                    <a:pt x="247" y="264"/>
                    <a:pt x="247" y="264"/>
                    <a:pt x="247" y="264"/>
                  </a:cubicBezTo>
                  <a:cubicBezTo>
                    <a:pt x="250" y="263"/>
                    <a:pt x="250" y="263"/>
                    <a:pt x="250" y="263"/>
                  </a:cubicBezTo>
                  <a:cubicBezTo>
                    <a:pt x="253" y="263"/>
                    <a:pt x="253" y="263"/>
                    <a:pt x="253" y="263"/>
                  </a:cubicBezTo>
                  <a:cubicBezTo>
                    <a:pt x="253" y="263"/>
                    <a:pt x="255" y="264"/>
                    <a:pt x="256" y="264"/>
                  </a:cubicBezTo>
                  <a:cubicBezTo>
                    <a:pt x="257" y="264"/>
                    <a:pt x="259" y="264"/>
                    <a:pt x="259" y="264"/>
                  </a:cubicBezTo>
                  <a:cubicBezTo>
                    <a:pt x="262" y="265"/>
                    <a:pt x="262" y="265"/>
                    <a:pt x="262" y="265"/>
                  </a:cubicBezTo>
                  <a:cubicBezTo>
                    <a:pt x="262" y="268"/>
                    <a:pt x="262" y="268"/>
                    <a:pt x="262" y="268"/>
                  </a:cubicBezTo>
                  <a:cubicBezTo>
                    <a:pt x="264" y="268"/>
                    <a:pt x="264" y="268"/>
                    <a:pt x="264" y="268"/>
                  </a:cubicBezTo>
                  <a:cubicBezTo>
                    <a:pt x="265" y="264"/>
                    <a:pt x="265" y="264"/>
                    <a:pt x="265" y="264"/>
                  </a:cubicBezTo>
                  <a:cubicBezTo>
                    <a:pt x="269" y="263"/>
                    <a:pt x="269" y="263"/>
                    <a:pt x="269" y="263"/>
                  </a:cubicBezTo>
                  <a:cubicBezTo>
                    <a:pt x="271" y="263"/>
                    <a:pt x="271" y="263"/>
                    <a:pt x="271" y="263"/>
                  </a:cubicBezTo>
                  <a:cubicBezTo>
                    <a:pt x="272" y="262"/>
                    <a:pt x="272" y="262"/>
                    <a:pt x="272" y="262"/>
                  </a:cubicBezTo>
                  <a:cubicBezTo>
                    <a:pt x="274" y="262"/>
                    <a:pt x="274" y="262"/>
                    <a:pt x="274" y="262"/>
                  </a:cubicBezTo>
                  <a:cubicBezTo>
                    <a:pt x="275" y="261"/>
                    <a:pt x="275" y="261"/>
                    <a:pt x="275" y="261"/>
                  </a:cubicBezTo>
                  <a:cubicBezTo>
                    <a:pt x="275" y="261"/>
                    <a:pt x="280" y="260"/>
                    <a:pt x="281" y="260"/>
                  </a:cubicBezTo>
                  <a:cubicBezTo>
                    <a:pt x="282" y="260"/>
                    <a:pt x="283" y="260"/>
                    <a:pt x="284" y="259"/>
                  </a:cubicBezTo>
                  <a:cubicBezTo>
                    <a:pt x="284" y="258"/>
                    <a:pt x="285" y="258"/>
                    <a:pt x="285" y="258"/>
                  </a:cubicBezTo>
                  <a:cubicBezTo>
                    <a:pt x="287" y="259"/>
                    <a:pt x="287" y="259"/>
                    <a:pt x="287" y="259"/>
                  </a:cubicBezTo>
                  <a:cubicBezTo>
                    <a:pt x="289" y="261"/>
                    <a:pt x="289" y="261"/>
                    <a:pt x="289" y="261"/>
                  </a:cubicBezTo>
                  <a:cubicBezTo>
                    <a:pt x="291" y="261"/>
                    <a:pt x="291" y="261"/>
                    <a:pt x="291" y="261"/>
                  </a:cubicBezTo>
                  <a:cubicBezTo>
                    <a:pt x="293" y="261"/>
                    <a:pt x="293" y="261"/>
                    <a:pt x="293" y="261"/>
                  </a:cubicBezTo>
                  <a:cubicBezTo>
                    <a:pt x="294" y="261"/>
                    <a:pt x="294" y="261"/>
                    <a:pt x="294" y="261"/>
                  </a:cubicBezTo>
                  <a:cubicBezTo>
                    <a:pt x="295" y="260"/>
                    <a:pt x="295" y="260"/>
                    <a:pt x="295" y="260"/>
                  </a:cubicBezTo>
                  <a:cubicBezTo>
                    <a:pt x="295" y="258"/>
                    <a:pt x="295" y="258"/>
                    <a:pt x="295" y="258"/>
                  </a:cubicBezTo>
                  <a:cubicBezTo>
                    <a:pt x="295" y="258"/>
                    <a:pt x="295" y="258"/>
                    <a:pt x="295" y="258"/>
                  </a:cubicBezTo>
                  <a:cubicBezTo>
                    <a:pt x="295" y="256"/>
                    <a:pt x="295" y="256"/>
                    <a:pt x="295" y="256"/>
                  </a:cubicBezTo>
                  <a:cubicBezTo>
                    <a:pt x="296" y="256"/>
                    <a:pt x="296" y="256"/>
                    <a:pt x="296" y="256"/>
                  </a:cubicBezTo>
                  <a:cubicBezTo>
                    <a:pt x="299" y="257"/>
                    <a:pt x="299" y="257"/>
                    <a:pt x="299" y="257"/>
                  </a:cubicBezTo>
                  <a:cubicBezTo>
                    <a:pt x="299" y="256"/>
                    <a:pt x="299" y="256"/>
                    <a:pt x="299" y="256"/>
                  </a:cubicBezTo>
                  <a:cubicBezTo>
                    <a:pt x="300" y="255"/>
                    <a:pt x="300" y="255"/>
                    <a:pt x="300" y="255"/>
                  </a:cubicBezTo>
                  <a:cubicBezTo>
                    <a:pt x="301" y="254"/>
                    <a:pt x="301" y="254"/>
                    <a:pt x="301" y="254"/>
                  </a:cubicBezTo>
                  <a:cubicBezTo>
                    <a:pt x="301" y="252"/>
                    <a:pt x="301" y="252"/>
                    <a:pt x="301" y="252"/>
                  </a:cubicBezTo>
                  <a:cubicBezTo>
                    <a:pt x="300" y="251"/>
                    <a:pt x="300" y="251"/>
                    <a:pt x="300" y="251"/>
                  </a:cubicBezTo>
                  <a:cubicBezTo>
                    <a:pt x="301" y="249"/>
                    <a:pt x="301" y="249"/>
                    <a:pt x="301" y="249"/>
                  </a:cubicBezTo>
                  <a:cubicBezTo>
                    <a:pt x="300" y="248"/>
                    <a:pt x="300" y="248"/>
                    <a:pt x="300" y="248"/>
                  </a:cubicBezTo>
                  <a:cubicBezTo>
                    <a:pt x="300" y="247"/>
                    <a:pt x="300" y="247"/>
                    <a:pt x="300" y="247"/>
                  </a:cubicBezTo>
                  <a:cubicBezTo>
                    <a:pt x="300" y="246"/>
                    <a:pt x="300" y="246"/>
                    <a:pt x="300" y="246"/>
                  </a:cubicBezTo>
                  <a:cubicBezTo>
                    <a:pt x="299" y="245"/>
                    <a:pt x="299" y="245"/>
                    <a:pt x="299" y="245"/>
                  </a:cubicBezTo>
                  <a:cubicBezTo>
                    <a:pt x="299" y="244"/>
                    <a:pt x="299" y="244"/>
                    <a:pt x="299" y="244"/>
                  </a:cubicBezTo>
                  <a:cubicBezTo>
                    <a:pt x="298" y="243"/>
                    <a:pt x="298" y="243"/>
                    <a:pt x="298" y="243"/>
                  </a:cubicBezTo>
                  <a:cubicBezTo>
                    <a:pt x="297" y="242"/>
                    <a:pt x="297" y="242"/>
                    <a:pt x="297" y="242"/>
                  </a:cubicBezTo>
                  <a:cubicBezTo>
                    <a:pt x="295" y="241"/>
                    <a:pt x="295" y="241"/>
                    <a:pt x="295" y="241"/>
                  </a:cubicBezTo>
                  <a:cubicBezTo>
                    <a:pt x="294" y="240"/>
                    <a:pt x="294" y="240"/>
                    <a:pt x="294" y="240"/>
                  </a:cubicBezTo>
                  <a:cubicBezTo>
                    <a:pt x="294" y="239"/>
                    <a:pt x="294" y="239"/>
                    <a:pt x="294" y="239"/>
                  </a:cubicBezTo>
                  <a:cubicBezTo>
                    <a:pt x="292" y="237"/>
                    <a:pt x="292" y="237"/>
                    <a:pt x="292" y="237"/>
                  </a:cubicBezTo>
                  <a:cubicBezTo>
                    <a:pt x="292" y="236"/>
                    <a:pt x="292" y="236"/>
                    <a:pt x="292" y="236"/>
                  </a:cubicBezTo>
                  <a:cubicBezTo>
                    <a:pt x="292" y="235"/>
                    <a:pt x="292" y="235"/>
                    <a:pt x="292" y="235"/>
                  </a:cubicBezTo>
                  <a:cubicBezTo>
                    <a:pt x="291" y="234"/>
                    <a:pt x="291" y="234"/>
                    <a:pt x="291" y="234"/>
                  </a:cubicBezTo>
                  <a:cubicBezTo>
                    <a:pt x="292" y="233"/>
                    <a:pt x="292" y="233"/>
                    <a:pt x="292" y="233"/>
                  </a:cubicBezTo>
                  <a:cubicBezTo>
                    <a:pt x="291" y="231"/>
                    <a:pt x="291" y="231"/>
                    <a:pt x="291" y="231"/>
                  </a:cubicBezTo>
                  <a:cubicBezTo>
                    <a:pt x="291" y="229"/>
                    <a:pt x="291" y="229"/>
                    <a:pt x="291" y="229"/>
                  </a:cubicBezTo>
                  <a:cubicBezTo>
                    <a:pt x="290" y="229"/>
                    <a:pt x="290" y="229"/>
                    <a:pt x="290" y="229"/>
                  </a:cubicBezTo>
                  <a:cubicBezTo>
                    <a:pt x="288" y="229"/>
                    <a:pt x="288" y="229"/>
                    <a:pt x="288" y="229"/>
                  </a:cubicBezTo>
                  <a:cubicBezTo>
                    <a:pt x="288" y="228"/>
                    <a:pt x="288" y="228"/>
                    <a:pt x="288" y="228"/>
                  </a:cubicBezTo>
                  <a:cubicBezTo>
                    <a:pt x="287" y="228"/>
                    <a:pt x="287" y="228"/>
                    <a:pt x="287" y="228"/>
                  </a:cubicBezTo>
                  <a:cubicBezTo>
                    <a:pt x="287" y="227"/>
                    <a:pt x="287" y="227"/>
                    <a:pt x="287" y="227"/>
                  </a:cubicBezTo>
                  <a:cubicBezTo>
                    <a:pt x="287" y="226"/>
                    <a:pt x="287" y="226"/>
                    <a:pt x="287" y="226"/>
                  </a:cubicBezTo>
                  <a:cubicBezTo>
                    <a:pt x="286" y="225"/>
                    <a:pt x="286" y="225"/>
                    <a:pt x="286" y="225"/>
                  </a:cubicBezTo>
                  <a:cubicBezTo>
                    <a:pt x="286" y="224"/>
                    <a:pt x="286" y="224"/>
                    <a:pt x="286" y="224"/>
                  </a:cubicBezTo>
                  <a:cubicBezTo>
                    <a:pt x="287" y="223"/>
                    <a:pt x="287" y="223"/>
                    <a:pt x="287" y="223"/>
                  </a:cubicBezTo>
                  <a:cubicBezTo>
                    <a:pt x="288" y="222"/>
                    <a:pt x="288" y="222"/>
                    <a:pt x="288" y="222"/>
                  </a:cubicBezTo>
                  <a:cubicBezTo>
                    <a:pt x="288" y="222"/>
                    <a:pt x="288" y="222"/>
                    <a:pt x="288" y="222"/>
                  </a:cubicBezTo>
                  <a:cubicBezTo>
                    <a:pt x="290" y="221"/>
                    <a:pt x="290" y="221"/>
                    <a:pt x="290" y="221"/>
                  </a:cubicBezTo>
                  <a:cubicBezTo>
                    <a:pt x="291" y="220"/>
                    <a:pt x="291" y="220"/>
                    <a:pt x="291" y="220"/>
                  </a:cubicBezTo>
                  <a:cubicBezTo>
                    <a:pt x="291" y="219"/>
                    <a:pt x="291" y="219"/>
                    <a:pt x="291" y="219"/>
                  </a:cubicBezTo>
                  <a:cubicBezTo>
                    <a:pt x="291" y="218"/>
                    <a:pt x="291" y="218"/>
                    <a:pt x="291" y="218"/>
                  </a:cubicBezTo>
                  <a:cubicBezTo>
                    <a:pt x="292" y="217"/>
                    <a:pt x="292" y="217"/>
                    <a:pt x="292" y="217"/>
                  </a:cubicBezTo>
                  <a:cubicBezTo>
                    <a:pt x="293" y="217"/>
                    <a:pt x="293" y="217"/>
                    <a:pt x="293" y="217"/>
                  </a:cubicBezTo>
                  <a:cubicBezTo>
                    <a:pt x="294" y="216"/>
                    <a:pt x="294" y="216"/>
                    <a:pt x="294" y="216"/>
                  </a:cubicBezTo>
                  <a:cubicBezTo>
                    <a:pt x="295" y="216"/>
                    <a:pt x="295" y="216"/>
                    <a:pt x="295" y="216"/>
                  </a:cubicBezTo>
                  <a:cubicBezTo>
                    <a:pt x="296" y="213"/>
                    <a:pt x="296" y="213"/>
                    <a:pt x="296" y="213"/>
                  </a:cubicBezTo>
                  <a:cubicBezTo>
                    <a:pt x="296" y="212"/>
                    <a:pt x="296" y="212"/>
                    <a:pt x="296" y="212"/>
                  </a:cubicBezTo>
                  <a:cubicBezTo>
                    <a:pt x="297" y="210"/>
                    <a:pt x="297" y="210"/>
                    <a:pt x="297" y="210"/>
                  </a:cubicBezTo>
                  <a:cubicBezTo>
                    <a:pt x="297" y="209"/>
                    <a:pt x="297" y="209"/>
                    <a:pt x="297" y="209"/>
                  </a:cubicBezTo>
                  <a:cubicBezTo>
                    <a:pt x="297" y="208"/>
                    <a:pt x="297" y="208"/>
                    <a:pt x="297" y="208"/>
                  </a:cubicBezTo>
                  <a:cubicBezTo>
                    <a:pt x="296" y="207"/>
                    <a:pt x="296" y="207"/>
                    <a:pt x="296" y="207"/>
                  </a:cubicBezTo>
                  <a:cubicBezTo>
                    <a:pt x="296" y="206"/>
                    <a:pt x="296" y="206"/>
                    <a:pt x="296" y="206"/>
                  </a:cubicBezTo>
                  <a:cubicBezTo>
                    <a:pt x="297" y="205"/>
                    <a:pt x="297" y="205"/>
                    <a:pt x="297" y="205"/>
                  </a:cubicBezTo>
                  <a:cubicBezTo>
                    <a:pt x="297" y="203"/>
                    <a:pt x="297" y="203"/>
                    <a:pt x="297" y="203"/>
                  </a:cubicBezTo>
                  <a:cubicBezTo>
                    <a:pt x="297" y="202"/>
                    <a:pt x="297" y="202"/>
                    <a:pt x="297" y="202"/>
                  </a:cubicBezTo>
                  <a:cubicBezTo>
                    <a:pt x="298" y="201"/>
                    <a:pt x="298" y="201"/>
                    <a:pt x="298" y="201"/>
                  </a:cubicBezTo>
                  <a:cubicBezTo>
                    <a:pt x="299" y="200"/>
                    <a:pt x="299" y="200"/>
                    <a:pt x="299" y="200"/>
                  </a:cubicBezTo>
                  <a:cubicBezTo>
                    <a:pt x="300" y="199"/>
                    <a:pt x="300" y="199"/>
                    <a:pt x="300" y="199"/>
                  </a:cubicBezTo>
                  <a:cubicBezTo>
                    <a:pt x="300" y="197"/>
                    <a:pt x="300" y="197"/>
                    <a:pt x="300" y="197"/>
                  </a:cubicBezTo>
                  <a:cubicBezTo>
                    <a:pt x="300" y="195"/>
                    <a:pt x="300" y="195"/>
                    <a:pt x="300" y="195"/>
                  </a:cubicBezTo>
                  <a:cubicBezTo>
                    <a:pt x="301" y="194"/>
                    <a:pt x="301" y="194"/>
                    <a:pt x="301" y="194"/>
                  </a:cubicBezTo>
                  <a:cubicBezTo>
                    <a:pt x="300" y="193"/>
                    <a:pt x="300" y="193"/>
                    <a:pt x="300" y="193"/>
                  </a:cubicBezTo>
                  <a:cubicBezTo>
                    <a:pt x="299" y="192"/>
                    <a:pt x="299" y="192"/>
                    <a:pt x="299" y="192"/>
                  </a:cubicBezTo>
                  <a:cubicBezTo>
                    <a:pt x="299" y="191"/>
                    <a:pt x="299" y="191"/>
                    <a:pt x="299" y="191"/>
                  </a:cubicBezTo>
                  <a:cubicBezTo>
                    <a:pt x="297" y="190"/>
                    <a:pt x="297" y="190"/>
                    <a:pt x="297" y="190"/>
                  </a:cubicBezTo>
                  <a:cubicBezTo>
                    <a:pt x="295" y="190"/>
                    <a:pt x="295" y="190"/>
                    <a:pt x="295" y="190"/>
                  </a:cubicBezTo>
                  <a:cubicBezTo>
                    <a:pt x="294" y="189"/>
                    <a:pt x="294" y="189"/>
                    <a:pt x="294" y="189"/>
                  </a:cubicBezTo>
                  <a:cubicBezTo>
                    <a:pt x="294" y="188"/>
                    <a:pt x="294" y="188"/>
                    <a:pt x="294" y="188"/>
                  </a:cubicBezTo>
                  <a:cubicBezTo>
                    <a:pt x="294" y="184"/>
                    <a:pt x="294" y="184"/>
                    <a:pt x="294" y="184"/>
                  </a:cubicBezTo>
                  <a:cubicBezTo>
                    <a:pt x="296" y="182"/>
                    <a:pt x="296" y="182"/>
                    <a:pt x="296" y="182"/>
                  </a:cubicBezTo>
                  <a:cubicBezTo>
                    <a:pt x="296" y="181"/>
                    <a:pt x="296" y="181"/>
                    <a:pt x="296" y="181"/>
                  </a:cubicBezTo>
                  <a:cubicBezTo>
                    <a:pt x="296" y="180"/>
                    <a:pt x="296" y="180"/>
                    <a:pt x="296" y="180"/>
                  </a:cubicBezTo>
                  <a:cubicBezTo>
                    <a:pt x="295" y="179"/>
                    <a:pt x="295" y="179"/>
                    <a:pt x="295" y="179"/>
                  </a:cubicBezTo>
                  <a:cubicBezTo>
                    <a:pt x="294" y="178"/>
                    <a:pt x="294" y="178"/>
                    <a:pt x="294" y="178"/>
                  </a:cubicBezTo>
                  <a:cubicBezTo>
                    <a:pt x="295" y="177"/>
                    <a:pt x="295" y="177"/>
                    <a:pt x="295" y="177"/>
                  </a:cubicBezTo>
                  <a:cubicBezTo>
                    <a:pt x="296" y="175"/>
                    <a:pt x="296" y="175"/>
                    <a:pt x="296" y="175"/>
                  </a:cubicBezTo>
                  <a:cubicBezTo>
                    <a:pt x="297" y="174"/>
                    <a:pt x="297" y="174"/>
                    <a:pt x="297" y="174"/>
                  </a:cubicBezTo>
                  <a:cubicBezTo>
                    <a:pt x="296" y="171"/>
                    <a:pt x="296" y="171"/>
                    <a:pt x="296" y="171"/>
                  </a:cubicBezTo>
                  <a:cubicBezTo>
                    <a:pt x="295" y="170"/>
                    <a:pt x="295" y="170"/>
                    <a:pt x="295" y="170"/>
                  </a:cubicBezTo>
                  <a:cubicBezTo>
                    <a:pt x="295" y="170"/>
                    <a:pt x="295" y="170"/>
                    <a:pt x="295" y="170"/>
                  </a:cubicBezTo>
                  <a:cubicBezTo>
                    <a:pt x="294" y="170"/>
                    <a:pt x="294" y="170"/>
                    <a:pt x="294" y="170"/>
                  </a:cubicBezTo>
                  <a:cubicBezTo>
                    <a:pt x="293" y="169"/>
                    <a:pt x="293" y="169"/>
                    <a:pt x="293" y="169"/>
                  </a:cubicBezTo>
                  <a:cubicBezTo>
                    <a:pt x="291" y="169"/>
                    <a:pt x="291" y="169"/>
                    <a:pt x="291" y="169"/>
                  </a:cubicBezTo>
                  <a:cubicBezTo>
                    <a:pt x="289" y="168"/>
                    <a:pt x="289" y="168"/>
                    <a:pt x="289" y="168"/>
                  </a:cubicBezTo>
                  <a:cubicBezTo>
                    <a:pt x="289" y="168"/>
                    <a:pt x="289" y="168"/>
                    <a:pt x="289" y="168"/>
                  </a:cubicBezTo>
                  <a:cubicBezTo>
                    <a:pt x="288" y="168"/>
                    <a:pt x="288" y="168"/>
                    <a:pt x="288" y="168"/>
                  </a:cubicBezTo>
                  <a:cubicBezTo>
                    <a:pt x="287" y="168"/>
                    <a:pt x="287" y="168"/>
                    <a:pt x="287" y="168"/>
                  </a:cubicBezTo>
                  <a:cubicBezTo>
                    <a:pt x="286" y="166"/>
                    <a:pt x="286" y="166"/>
                    <a:pt x="286" y="166"/>
                  </a:cubicBezTo>
                  <a:cubicBezTo>
                    <a:pt x="285" y="166"/>
                    <a:pt x="285" y="166"/>
                    <a:pt x="285" y="166"/>
                  </a:cubicBezTo>
                  <a:cubicBezTo>
                    <a:pt x="284" y="165"/>
                    <a:pt x="284" y="165"/>
                    <a:pt x="284" y="165"/>
                  </a:cubicBezTo>
                  <a:cubicBezTo>
                    <a:pt x="286" y="164"/>
                    <a:pt x="286" y="164"/>
                    <a:pt x="286" y="164"/>
                  </a:cubicBezTo>
                  <a:cubicBezTo>
                    <a:pt x="285" y="163"/>
                    <a:pt x="285" y="163"/>
                    <a:pt x="285" y="163"/>
                  </a:cubicBezTo>
                  <a:cubicBezTo>
                    <a:pt x="285" y="162"/>
                    <a:pt x="285" y="162"/>
                    <a:pt x="285" y="162"/>
                  </a:cubicBezTo>
                  <a:cubicBezTo>
                    <a:pt x="284" y="160"/>
                    <a:pt x="284" y="160"/>
                    <a:pt x="284" y="160"/>
                  </a:cubicBezTo>
                  <a:cubicBezTo>
                    <a:pt x="284" y="159"/>
                    <a:pt x="284" y="159"/>
                    <a:pt x="284" y="159"/>
                  </a:cubicBezTo>
                  <a:cubicBezTo>
                    <a:pt x="283" y="158"/>
                    <a:pt x="283" y="158"/>
                    <a:pt x="283" y="158"/>
                  </a:cubicBezTo>
                  <a:cubicBezTo>
                    <a:pt x="283" y="158"/>
                    <a:pt x="283" y="158"/>
                    <a:pt x="283" y="158"/>
                  </a:cubicBezTo>
                  <a:cubicBezTo>
                    <a:pt x="283" y="156"/>
                    <a:pt x="283" y="156"/>
                    <a:pt x="283" y="156"/>
                  </a:cubicBezTo>
                  <a:cubicBezTo>
                    <a:pt x="283" y="155"/>
                    <a:pt x="283" y="155"/>
                    <a:pt x="283" y="155"/>
                  </a:cubicBezTo>
                  <a:cubicBezTo>
                    <a:pt x="283" y="154"/>
                    <a:pt x="283" y="154"/>
                    <a:pt x="283" y="154"/>
                  </a:cubicBezTo>
                  <a:cubicBezTo>
                    <a:pt x="281" y="152"/>
                    <a:pt x="281" y="152"/>
                    <a:pt x="281" y="152"/>
                  </a:cubicBezTo>
                  <a:cubicBezTo>
                    <a:pt x="282" y="150"/>
                    <a:pt x="282" y="150"/>
                    <a:pt x="282" y="150"/>
                  </a:cubicBezTo>
                  <a:cubicBezTo>
                    <a:pt x="282" y="148"/>
                    <a:pt x="282" y="148"/>
                    <a:pt x="282" y="148"/>
                  </a:cubicBezTo>
                  <a:cubicBezTo>
                    <a:pt x="283" y="147"/>
                    <a:pt x="283" y="147"/>
                    <a:pt x="283" y="147"/>
                  </a:cubicBezTo>
                  <a:cubicBezTo>
                    <a:pt x="284" y="146"/>
                    <a:pt x="284" y="146"/>
                    <a:pt x="284" y="146"/>
                  </a:cubicBezTo>
                  <a:cubicBezTo>
                    <a:pt x="285" y="146"/>
                    <a:pt x="285" y="146"/>
                    <a:pt x="285" y="146"/>
                  </a:cubicBezTo>
                  <a:cubicBezTo>
                    <a:pt x="287" y="144"/>
                    <a:pt x="287" y="144"/>
                    <a:pt x="287" y="144"/>
                  </a:cubicBezTo>
                  <a:cubicBezTo>
                    <a:pt x="288" y="143"/>
                    <a:pt x="288" y="143"/>
                    <a:pt x="288" y="143"/>
                  </a:cubicBezTo>
                  <a:cubicBezTo>
                    <a:pt x="288" y="141"/>
                    <a:pt x="288" y="141"/>
                    <a:pt x="288" y="141"/>
                  </a:cubicBezTo>
                  <a:cubicBezTo>
                    <a:pt x="289" y="138"/>
                    <a:pt x="289" y="138"/>
                    <a:pt x="289" y="138"/>
                  </a:cubicBezTo>
                  <a:cubicBezTo>
                    <a:pt x="288" y="136"/>
                    <a:pt x="288" y="136"/>
                    <a:pt x="288" y="136"/>
                  </a:cubicBezTo>
                  <a:cubicBezTo>
                    <a:pt x="287" y="134"/>
                    <a:pt x="287" y="134"/>
                    <a:pt x="287" y="134"/>
                  </a:cubicBezTo>
                  <a:cubicBezTo>
                    <a:pt x="288" y="131"/>
                    <a:pt x="288" y="131"/>
                    <a:pt x="288" y="131"/>
                  </a:cubicBezTo>
                  <a:cubicBezTo>
                    <a:pt x="290" y="130"/>
                    <a:pt x="290" y="130"/>
                    <a:pt x="290" y="130"/>
                  </a:cubicBezTo>
                  <a:cubicBezTo>
                    <a:pt x="290" y="128"/>
                    <a:pt x="290" y="128"/>
                    <a:pt x="290" y="128"/>
                  </a:cubicBezTo>
                  <a:cubicBezTo>
                    <a:pt x="289" y="128"/>
                    <a:pt x="289" y="128"/>
                    <a:pt x="289" y="128"/>
                  </a:cubicBezTo>
                  <a:cubicBezTo>
                    <a:pt x="288" y="127"/>
                    <a:pt x="288" y="127"/>
                    <a:pt x="288" y="127"/>
                  </a:cubicBezTo>
                  <a:cubicBezTo>
                    <a:pt x="288" y="126"/>
                    <a:pt x="288" y="126"/>
                    <a:pt x="288" y="126"/>
                  </a:cubicBezTo>
                  <a:cubicBezTo>
                    <a:pt x="287" y="124"/>
                    <a:pt x="287" y="124"/>
                    <a:pt x="287" y="124"/>
                  </a:cubicBezTo>
                  <a:cubicBezTo>
                    <a:pt x="286" y="124"/>
                    <a:pt x="286" y="124"/>
                    <a:pt x="286" y="124"/>
                  </a:cubicBezTo>
                  <a:cubicBezTo>
                    <a:pt x="285" y="123"/>
                    <a:pt x="285" y="123"/>
                    <a:pt x="285" y="123"/>
                  </a:cubicBezTo>
                  <a:cubicBezTo>
                    <a:pt x="285" y="123"/>
                    <a:pt x="285" y="123"/>
                    <a:pt x="285" y="123"/>
                  </a:cubicBezTo>
                  <a:cubicBezTo>
                    <a:pt x="283" y="122"/>
                    <a:pt x="283" y="122"/>
                    <a:pt x="283" y="122"/>
                  </a:cubicBezTo>
                  <a:cubicBezTo>
                    <a:pt x="282" y="121"/>
                    <a:pt x="282" y="121"/>
                    <a:pt x="282" y="121"/>
                  </a:cubicBezTo>
                  <a:cubicBezTo>
                    <a:pt x="281" y="121"/>
                    <a:pt x="281" y="121"/>
                    <a:pt x="281" y="121"/>
                  </a:cubicBezTo>
                  <a:cubicBezTo>
                    <a:pt x="279" y="120"/>
                    <a:pt x="279" y="120"/>
                    <a:pt x="279" y="120"/>
                  </a:cubicBezTo>
                  <a:cubicBezTo>
                    <a:pt x="276" y="118"/>
                    <a:pt x="276" y="118"/>
                    <a:pt x="276" y="118"/>
                  </a:cubicBezTo>
                  <a:cubicBezTo>
                    <a:pt x="276" y="118"/>
                    <a:pt x="276" y="118"/>
                    <a:pt x="276" y="118"/>
                  </a:cubicBezTo>
                  <a:cubicBezTo>
                    <a:pt x="275" y="117"/>
                    <a:pt x="275" y="117"/>
                    <a:pt x="275" y="117"/>
                  </a:cubicBezTo>
                  <a:cubicBezTo>
                    <a:pt x="275" y="116"/>
                    <a:pt x="275" y="116"/>
                    <a:pt x="275" y="116"/>
                  </a:cubicBezTo>
                  <a:cubicBezTo>
                    <a:pt x="274" y="115"/>
                    <a:pt x="274" y="115"/>
                    <a:pt x="274" y="115"/>
                  </a:cubicBezTo>
                  <a:cubicBezTo>
                    <a:pt x="273" y="115"/>
                    <a:pt x="273" y="115"/>
                    <a:pt x="273" y="115"/>
                  </a:cubicBezTo>
                  <a:cubicBezTo>
                    <a:pt x="272" y="113"/>
                    <a:pt x="272" y="113"/>
                    <a:pt x="272" y="113"/>
                  </a:cubicBezTo>
                  <a:cubicBezTo>
                    <a:pt x="271" y="112"/>
                    <a:pt x="271" y="112"/>
                    <a:pt x="271" y="112"/>
                  </a:cubicBezTo>
                  <a:cubicBezTo>
                    <a:pt x="271" y="111"/>
                    <a:pt x="271" y="111"/>
                    <a:pt x="271" y="111"/>
                  </a:cubicBezTo>
                  <a:cubicBezTo>
                    <a:pt x="268" y="109"/>
                    <a:pt x="268" y="109"/>
                    <a:pt x="268" y="109"/>
                  </a:cubicBezTo>
                  <a:cubicBezTo>
                    <a:pt x="268" y="108"/>
                    <a:pt x="268" y="108"/>
                    <a:pt x="268" y="108"/>
                  </a:cubicBezTo>
                  <a:cubicBezTo>
                    <a:pt x="266" y="107"/>
                    <a:pt x="266" y="107"/>
                    <a:pt x="266" y="107"/>
                  </a:cubicBezTo>
                  <a:cubicBezTo>
                    <a:pt x="266" y="105"/>
                    <a:pt x="266" y="105"/>
                    <a:pt x="266" y="105"/>
                  </a:cubicBezTo>
                  <a:cubicBezTo>
                    <a:pt x="263" y="104"/>
                    <a:pt x="263" y="104"/>
                    <a:pt x="263" y="104"/>
                  </a:cubicBezTo>
                  <a:cubicBezTo>
                    <a:pt x="259" y="103"/>
                    <a:pt x="259" y="103"/>
                    <a:pt x="259" y="103"/>
                  </a:cubicBezTo>
                  <a:cubicBezTo>
                    <a:pt x="256" y="99"/>
                    <a:pt x="256" y="99"/>
                    <a:pt x="256" y="99"/>
                  </a:cubicBezTo>
                  <a:cubicBezTo>
                    <a:pt x="255" y="98"/>
                    <a:pt x="255" y="98"/>
                    <a:pt x="255" y="98"/>
                  </a:cubicBezTo>
                  <a:cubicBezTo>
                    <a:pt x="254" y="97"/>
                    <a:pt x="254" y="97"/>
                    <a:pt x="254" y="97"/>
                  </a:cubicBezTo>
                  <a:cubicBezTo>
                    <a:pt x="247" y="96"/>
                    <a:pt x="247" y="96"/>
                    <a:pt x="247" y="96"/>
                  </a:cubicBezTo>
                  <a:cubicBezTo>
                    <a:pt x="247" y="95"/>
                    <a:pt x="247" y="95"/>
                    <a:pt x="247" y="95"/>
                  </a:cubicBezTo>
                  <a:cubicBezTo>
                    <a:pt x="246" y="94"/>
                    <a:pt x="246" y="94"/>
                    <a:pt x="246" y="94"/>
                  </a:cubicBezTo>
                  <a:cubicBezTo>
                    <a:pt x="246" y="93"/>
                    <a:pt x="246" y="93"/>
                    <a:pt x="246" y="93"/>
                  </a:cubicBezTo>
                  <a:cubicBezTo>
                    <a:pt x="247" y="92"/>
                    <a:pt x="247" y="92"/>
                    <a:pt x="247" y="92"/>
                  </a:cubicBezTo>
                  <a:cubicBezTo>
                    <a:pt x="248" y="90"/>
                    <a:pt x="248" y="90"/>
                    <a:pt x="248" y="90"/>
                  </a:cubicBezTo>
                  <a:cubicBezTo>
                    <a:pt x="249" y="90"/>
                    <a:pt x="249" y="90"/>
                    <a:pt x="249" y="90"/>
                  </a:cubicBezTo>
                  <a:cubicBezTo>
                    <a:pt x="249" y="88"/>
                    <a:pt x="249" y="88"/>
                    <a:pt x="249" y="88"/>
                  </a:cubicBezTo>
                  <a:cubicBezTo>
                    <a:pt x="249" y="86"/>
                    <a:pt x="249" y="86"/>
                    <a:pt x="249" y="86"/>
                  </a:cubicBezTo>
                  <a:cubicBezTo>
                    <a:pt x="248" y="84"/>
                    <a:pt x="248" y="84"/>
                    <a:pt x="248" y="84"/>
                  </a:cubicBezTo>
                  <a:cubicBezTo>
                    <a:pt x="248" y="82"/>
                    <a:pt x="248" y="82"/>
                    <a:pt x="248" y="82"/>
                  </a:cubicBezTo>
                  <a:cubicBezTo>
                    <a:pt x="248" y="81"/>
                    <a:pt x="248" y="81"/>
                    <a:pt x="248" y="81"/>
                  </a:cubicBezTo>
                  <a:cubicBezTo>
                    <a:pt x="248" y="78"/>
                    <a:pt x="248" y="78"/>
                    <a:pt x="248" y="78"/>
                  </a:cubicBezTo>
                  <a:cubicBezTo>
                    <a:pt x="250" y="78"/>
                    <a:pt x="250" y="78"/>
                    <a:pt x="250" y="78"/>
                  </a:cubicBezTo>
                  <a:cubicBezTo>
                    <a:pt x="251" y="77"/>
                    <a:pt x="251" y="77"/>
                    <a:pt x="251" y="77"/>
                  </a:cubicBezTo>
                  <a:cubicBezTo>
                    <a:pt x="251" y="76"/>
                    <a:pt x="251" y="76"/>
                    <a:pt x="251" y="76"/>
                  </a:cubicBezTo>
                  <a:cubicBezTo>
                    <a:pt x="253" y="75"/>
                    <a:pt x="253" y="75"/>
                    <a:pt x="253" y="75"/>
                  </a:cubicBezTo>
                  <a:cubicBezTo>
                    <a:pt x="257" y="74"/>
                    <a:pt x="257" y="74"/>
                    <a:pt x="257" y="74"/>
                  </a:cubicBezTo>
                  <a:cubicBezTo>
                    <a:pt x="259" y="72"/>
                    <a:pt x="259" y="72"/>
                    <a:pt x="259" y="72"/>
                  </a:cubicBezTo>
                  <a:cubicBezTo>
                    <a:pt x="261" y="70"/>
                    <a:pt x="261" y="70"/>
                    <a:pt x="261" y="70"/>
                  </a:cubicBezTo>
                  <a:cubicBezTo>
                    <a:pt x="263" y="68"/>
                    <a:pt x="263" y="68"/>
                    <a:pt x="263" y="68"/>
                  </a:cubicBezTo>
                  <a:cubicBezTo>
                    <a:pt x="265" y="66"/>
                    <a:pt x="265" y="66"/>
                    <a:pt x="265" y="66"/>
                  </a:cubicBezTo>
                  <a:cubicBezTo>
                    <a:pt x="266" y="65"/>
                    <a:pt x="266" y="65"/>
                    <a:pt x="266" y="65"/>
                  </a:cubicBezTo>
                  <a:cubicBezTo>
                    <a:pt x="267" y="63"/>
                    <a:pt x="267" y="63"/>
                    <a:pt x="267" y="63"/>
                  </a:cubicBezTo>
                  <a:cubicBezTo>
                    <a:pt x="267" y="62"/>
                    <a:pt x="267" y="62"/>
                    <a:pt x="267" y="62"/>
                  </a:cubicBezTo>
                  <a:cubicBezTo>
                    <a:pt x="267" y="61"/>
                    <a:pt x="267" y="61"/>
                    <a:pt x="267" y="61"/>
                  </a:cubicBezTo>
                  <a:cubicBezTo>
                    <a:pt x="267" y="60"/>
                    <a:pt x="267" y="60"/>
                    <a:pt x="267" y="60"/>
                  </a:cubicBezTo>
                  <a:cubicBezTo>
                    <a:pt x="268" y="59"/>
                    <a:pt x="268" y="59"/>
                    <a:pt x="268" y="59"/>
                  </a:cubicBezTo>
                  <a:cubicBezTo>
                    <a:pt x="269" y="55"/>
                    <a:pt x="269" y="55"/>
                    <a:pt x="269" y="55"/>
                  </a:cubicBezTo>
                  <a:cubicBezTo>
                    <a:pt x="268" y="53"/>
                    <a:pt x="268" y="53"/>
                    <a:pt x="268" y="53"/>
                  </a:cubicBezTo>
                  <a:cubicBezTo>
                    <a:pt x="267" y="52"/>
                    <a:pt x="267" y="52"/>
                    <a:pt x="267" y="52"/>
                  </a:cubicBezTo>
                  <a:cubicBezTo>
                    <a:pt x="267" y="51"/>
                    <a:pt x="267" y="51"/>
                    <a:pt x="267" y="51"/>
                  </a:cubicBezTo>
                  <a:cubicBezTo>
                    <a:pt x="267" y="50"/>
                    <a:pt x="267" y="50"/>
                    <a:pt x="267" y="50"/>
                  </a:cubicBezTo>
                  <a:cubicBezTo>
                    <a:pt x="268" y="49"/>
                    <a:pt x="268" y="49"/>
                    <a:pt x="268" y="49"/>
                  </a:cubicBezTo>
                  <a:cubicBezTo>
                    <a:pt x="268" y="47"/>
                    <a:pt x="268" y="47"/>
                    <a:pt x="268" y="47"/>
                  </a:cubicBezTo>
                  <a:cubicBezTo>
                    <a:pt x="270" y="46"/>
                    <a:pt x="270" y="46"/>
                    <a:pt x="270" y="46"/>
                  </a:cubicBezTo>
                  <a:cubicBezTo>
                    <a:pt x="270" y="46"/>
                    <a:pt x="270" y="46"/>
                    <a:pt x="270" y="46"/>
                  </a:cubicBezTo>
                  <a:cubicBezTo>
                    <a:pt x="271" y="44"/>
                    <a:pt x="271" y="44"/>
                    <a:pt x="271" y="44"/>
                  </a:cubicBezTo>
                  <a:cubicBezTo>
                    <a:pt x="272" y="43"/>
                    <a:pt x="272" y="43"/>
                    <a:pt x="272" y="43"/>
                  </a:cubicBezTo>
                  <a:cubicBezTo>
                    <a:pt x="273" y="42"/>
                    <a:pt x="273" y="42"/>
                    <a:pt x="273" y="42"/>
                  </a:cubicBezTo>
                  <a:cubicBezTo>
                    <a:pt x="273" y="41"/>
                    <a:pt x="273" y="41"/>
                    <a:pt x="273" y="41"/>
                  </a:cubicBezTo>
                  <a:cubicBezTo>
                    <a:pt x="274" y="39"/>
                    <a:pt x="274" y="39"/>
                    <a:pt x="274" y="39"/>
                  </a:cubicBezTo>
                  <a:cubicBezTo>
                    <a:pt x="273" y="38"/>
                    <a:pt x="273" y="38"/>
                    <a:pt x="273" y="38"/>
                  </a:cubicBezTo>
                  <a:cubicBezTo>
                    <a:pt x="272" y="38"/>
                    <a:pt x="272" y="38"/>
                    <a:pt x="272" y="38"/>
                  </a:cubicBezTo>
                  <a:cubicBezTo>
                    <a:pt x="271" y="37"/>
                    <a:pt x="271" y="37"/>
                    <a:pt x="271" y="37"/>
                  </a:cubicBezTo>
                  <a:cubicBezTo>
                    <a:pt x="271" y="34"/>
                    <a:pt x="271" y="34"/>
                    <a:pt x="271" y="34"/>
                  </a:cubicBezTo>
                  <a:cubicBezTo>
                    <a:pt x="270" y="33"/>
                    <a:pt x="270" y="33"/>
                    <a:pt x="270" y="33"/>
                  </a:cubicBezTo>
                  <a:cubicBezTo>
                    <a:pt x="271" y="31"/>
                    <a:pt x="271" y="31"/>
                    <a:pt x="271" y="31"/>
                  </a:cubicBezTo>
                  <a:cubicBezTo>
                    <a:pt x="270" y="30"/>
                    <a:pt x="270" y="30"/>
                    <a:pt x="270" y="30"/>
                  </a:cubicBezTo>
                  <a:cubicBezTo>
                    <a:pt x="270" y="30"/>
                    <a:pt x="270" y="30"/>
                    <a:pt x="270" y="30"/>
                  </a:cubicBezTo>
                  <a:cubicBezTo>
                    <a:pt x="269" y="30"/>
                    <a:pt x="269" y="30"/>
                    <a:pt x="269" y="30"/>
                  </a:cubicBezTo>
                  <a:cubicBezTo>
                    <a:pt x="268" y="30"/>
                    <a:pt x="268" y="30"/>
                    <a:pt x="268" y="30"/>
                  </a:cubicBezTo>
                  <a:cubicBezTo>
                    <a:pt x="267" y="30"/>
                    <a:pt x="267" y="30"/>
                    <a:pt x="267" y="30"/>
                  </a:cubicBezTo>
                  <a:cubicBezTo>
                    <a:pt x="267" y="30"/>
                    <a:pt x="267" y="30"/>
                    <a:pt x="267" y="30"/>
                  </a:cubicBezTo>
                  <a:cubicBezTo>
                    <a:pt x="266" y="30"/>
                    <a:pt x="266" y="30"/>
                    <a:pt x="266" y="30"/>
                  </a:cubicBezTo>
                  <a:cubicBezTo>
                    <a:pt x="264" y="31"/>
                    <a:pt x="264" y="31"/>
                    <a:pt x="264" y="31"/>
                  </a:cubicBezTo>
                  <a:cubicBezTo>
                    <a:pt x="262" y="31"/>
                    <a:pt x="262" y="31"/>
                    <a:pt x="262" y="31"/>
                  </a:cubicBezTo>
                  <a:cubicBezTo>
                    <a:pt x="262" y="31"/>
                    <a:pt x="262" y="31"/>
                    <a:pt x="262" y="31"/>
                  </a:cubicBezTo>
                  <a:cubicBezTo>
                    <a:pt x="261" y="33"/>
                    <a:pt x="261" y="33"/>
                    <a:pt x="261" y="33"/>
                  </a:cubicBezTo>
                  <a:cubicBezTo>
                    <a:pt x="261" y="34"/>
                    <a:pt x="261" y="34"/>
                    <a:pt x="261" y="34"/>
                  </a:cubicBezTo>
                  <a:cubicBezTo>
                    <a:pt x="257" y="36"/>
                    <a:pt x="257" y="36"/>
                    <a:pt x="257" y="36"/>
                  </a:cubicBezTo>
                  <a:cubicBezTo>
                    <a:pt x="258" y="38"/>
                    <a:pt x="258" y="38"/>
                    <a:pt x="258" y="38"/>
                  </a:cubicBezTo>
                  <a:cubicBezTo>
                    <a:pt x="257" y="38"/>
                    <a:pt x="257" y="38"/>
                    <a:pt x="257" y="38"/>
                  </a:cubicBezTo>
                  <a:cubicBezTo>
                    <a:pt x="254" y="39"/>
                    <a:pt x="254" y="39"/>
                    <a:pt x="254" y="39"/>
                  </a:cubicBezTo>
                  <a:cubicBezTo>
                    <a:pt x="253" y="39"/>
                    <a:pt x="253" y="39"/>
                    <a:pt x="253" y="39"/>
                  </a:cubicBezTo>
                  <a:cubicBezTo>
                    <a:pt x="252" y="38"/>
                    <a:pt x="252" y="38"/>
                    <a:pt x="252" y="38"/>
                  </a:cubicBezTo>
                  <a:cubicBezTo>
                    <a:pt x="251" y="38"/>
                    <a:pt x="251" y="38"/>
                    <a:pt x="251" y="38"/>
                  </a:cubicBezTo>
                  <a:cubicBezTo>
                    <a:pt x="250" y="38"/>
                    <a:pt x="250" y="38"/>
                    <a:pt x="250" y="38"/>
                  </a:cubicBezTo>
                  <a:cubicBezTo>
                    <a:pt x="249" y="37"/>
                    <a:pt x="249" y="37"/>
                    <a:pt x="249" y="37"/>
                  </a:cubicBezTo>
                  <a:cubicBezTo>
                    <a:pt x="248" y="37"/>
                    <a:pt x="248" y="37"/>
                    <a:pt x="248" y="37"/>
                  </a:cubicBezTo>
                  <a:cubicBezTo>
                    <a:pt x="246" y="38"/>
                    <a:pt x="246" y="38"/>
                    <a:pt x="246" y="38"/>
                  </a:cubicBezTo>
                  <a:cubicBezTo>
                    <a:pt x="246" y="38"/>
                    <a:pt x="246" y="38"/>
                    <a:pt x="246" y="38"/>
                  </a:cubicBezTo>
                  <a:cubicBezTo>
                    <a:pt x="243" y="38"/>
                    <a:pt x="243" y="38"/>
                    <a:pt x="243" y="38"/>
                  </a:cubicBezTo>
                  <a:cubicBezTo>
                    <a:pt x="243" y="37"/>
                    <a:pt x="243" y="37"/>
                    <a:pt x="243" y="37"/>
                  </a:cubicBezTo>
                  <a:cubicBezTo>
                    <a:pt x="244" y="36"/>
                    <a:pt x="244" y="36"/>
                    <a:pt x="244" y="36"/>
                  </a:cubicBezTo>
                  <a:cubicBezTo>
                    <a:pt x="244" y="35"/>
                    <a:pt x="244" y="35"/>
                    <a:pt x="244" y="35"/>
                  </a:cubicBezTo>
                  <a:cubicBezTo>
                    <a:pt x="245" y="34"/>
                    <a:pt x="245" y="34"/>
                    <a:pt x="245" y="34"/>
                  </a:cubicBezTo>
                  <a:cubicBezTo>
                    <a:pt x="248" y="32"/>
                    <a:pt x="248" y="32"/>
                    <a:pt x="248" y="32"/>
                  </a:cubicBezTo>
                  <a:cubicBezTo>
                    <a:pt x="250" y="29"/>
                    <a:pt x="250" y="29"/>
                    <a:pt x="250" y="29"/>
                  </a:cubicBezTo>
                  <a:cubicBezTo>
                    <a:pt x="252" y="27"/>
                    <a:pt x="252" y="27"/>
                    <a:pt x="252" y="27"/>
                  </a:cubicBezTo>
                  <a:cubicBezTo>
                    <a:pt x="253" y="25"/>
                    <a:pt x="253" y="25"/>
                    <a:pt x="253" y="25"/>
                  </a:cubicBezTo>
                  <a:cubicBezTo>
                    <a:pt x="254" y="24"/>
                    <a:pt x="254" y="24"/>
                    <a:pt x="254" y="24"/>
                  </a:cubicBezTo>
                  <a:cubicBezTo>
                    <a:pt x="254" y="22"/>
                    <a:pt x="254" y="22"/>
                    <a:pt x="254" y="22"/>
                  </a:cubicBezTo>
                  <a:cubicBezTo>
                    <a:pt x="255" y="21"/>
                    <a:pt x="255" y="21"/>
                    <a:pt x="255" y="21"/>
                  </a:cubicBezTo>
                  <a:cubicBezTo>
                    <a:pt x="254" y="19"/>
                    <a:pt x="254" y="19"/>
                    <a:pt x="254" y="19"/>
                  </a:cubicBezTo>
                  <a:cubicBezTo>
                    <a:pt x="254" y="18"/>
                    <a:pt x="254" y="18"/>
                    <a:pt x="254" y="18"/>
                  </a:cubicBezTo>
                  <a:cubicBezTo>
                    <a:pt x="254" y="17"/>
                    <a:pt x="254" y="17"/>
                    <a:pt x="254" y="17"/>
                  </a:cubicBezTo>
                  <a:cubicBezTo>
                    <a:pt x="254" y="16"/>
                    <a:pt x="254" y="16"/>
                    <a:pt x="254" y="16"/>
                  </a:cubicBezTo>
                  <a:cubicBezTo>
                    <a:pt x="253" y="16"/>
                    <a:pt x="253" y="16"/>
                    <a:pt x="253" y="16"/>
                  </a:cubicBezTo>
                  <a:cubicBezTo>
                    <a:pt x="253" y="15"/>
                    <a:pt x="253" y="15"/>
                    <a:pt x="253" y="15"/>
                  </a:cubicBezTo>
                  <a:cubicBezTo>
                    <a:pt x="251" y="16"/>
                    <a:pt x="251" y="16"/>
                    <a:pt x="251" y="16"/>
                  </a:cubicBezTo>
                  <a:cubicBezTo>
                    <a:pt x="251" y="17"/>
                    <a:pt x="251" y="17"/>
                    <a:pt x="251" y="17"/>
                  </a:cubicBezTo>
                  <a:cubicBezTo>
                    <a:pt x="250" y="17"/>
                    <a:pt x="250" y="17"/>
                    <a:pt x="250" y="17"/>
                  </a:cubicBezTo>
                  <a:cubicBezTo>
                    <a:pt x="249" y="17"/>
                    <a:pt x="249" y="17"/>
                    <a:pt x="249" y="17"/>
                  </a:cubicBezTo>
                  <a:cubicBezTo>
                    <a:pt x="247" y="16"/>
                    <a:pt x="247" y="16"/>
                    <a:pt x="247" y="16"/>
                  </a:cubicBezTo>
                  <a:cubicBezTo>
                    <a:pt x="245" y="15"/>
                    <a:pt x="245" y="15"/>
                    <a:pt x="245" y="15"/>
                  </a:cubicBezTo>
                  <a:cubicBezTo>
                    <a:pt x="244" y="14"/>
                    <a:pt x="244" y="14"/>
                    <a:pt x="244" y="14"/>
                  </a:cubicBezTo>
                  <a:cubicBezTo>
                    <a:pt x="243" y="16"/>
                    <a:pt x="243" y="16"/>
                    <a:pt x="243" y="16"/>
                  </a:cubicBezTo>
                  <a:cubicBezTo>
                    <a:pt x="243" y="17"/>
                    <a:pt x="243" y="17"/>
                    <a:pt x="243" y="17"/>
                  </a:cubicBezTo>
                  <a:cubicBezTo>
                    <a:pt x="241" y="17"/>
                    <a:pt x="241" y="17"/>
                    <a:pt x="241" y="17"/>
                  </a:cubicBezTo>
                  <a:cubicBezTo>
                    <a:pt x="240" y="18"/>
                    <a:pt x="240" y="18"/>
                    <a:pt x="240" y="18"/>
                  </a:cubicBezTo>
                  <a:cubicBezTo>
                    <a:pt x="240" y="18"/>
                    <a:pt x="240" y="18"/>
                    <a:pt x="240" y="18"/>
                  </a:cubicBezTo>
                  <a:cubicBezTo>
                    <a:pt x="238" y="18"/>
                    <a:pt x="238" y="18"/>
                    <a:pt x="238" y="18"/>
                  </a:cubicBezTo>
                  <a:cubicBezTo>
                    <a:pt x="237" y="16"/>
                    <a:pt x="237" y="16"/>
                    <a:pt x="237" y="16"/>
                  </a:cubicBezTo>
                  <a:cubicBezTo>
                    <a:pt x="234" y="16"/>
                    <a:pt x="234" y="16"/>
                    <a:pt x="234" y="16"/>
                  </a:cubicBezTo>
                  <a:cubicBezTo>
                    <a:pt x="234" y="16"/>
                    <a:pt x="234" y="16"/>
                    <a:pt x="234" y="16"/>
                  </a:cubicBezTo>
                  <a:cubicBezTo>
                    <a:pt x="232" y="16"/>
                    <a:pt x="232" y="16"/>
                    <a:pt x="232" y="16"/>
                  </a:cubicBezTo>
                  <a:cubicBezTo>
                    <a:pt x="230" y="16"/>
                    <a:pt x="230" y="16"/>
                    <a:pt x="230" y="16"/>
                  </a:cubicBezTo>
                  <a:cubicBezTo>
                    <a:pt x="229" y="16"/>
                    <a:pt x="229" y="16"/>
                    <a:pt x="229" y="16"/>
                  </a:cubicBezTo>
                  <a:cubicBezTo>
                    <a:pt x="228" y="17"/>
                    <a:pt x="228" y="17"/>
                    <a:pt x="228" y="17"/>
                  </a:cubicBezTo>
                  <a:cubicBezTo>
                    <a:pt x="227" y="17"/>
                    <a:pt x="227" y="17"/>
                    <a:pt x="227" y="17"/>
                  </a:cubicBezTo>
                  <a:cubicBezTo>
                    <a:pt x="226" y="17"/>
                    <a:pt x="226" y="17"/>
                    <a:pt x="226" y="17"/>
                  </a:cubicBezTo>
                  <a:cubicBezTo>
                    <a:pt x="225" y="16"/>
                    <a:pt x="225" y="16"/>
                    <a:pt x="225" y="16"/>
                  </a:cubicBezTo>
                  <a:cubicBezTo>
                    <a:pt x="226" y="15"/>
                    <a:pt x="226" y="15"/>
                    <a:pt x="226" y="15"/>
                  </a:cubicBezTo>
                  <a:cubicBezTo>
                    <a:pt x="225" y="15"/>
                    <a:pt x="225" y="15"/>
                    <a:pt x="225" y="15"/>
                  </a:cubicBezTo>
                  <a:cubicBezTo>
                    <a:pt x="226" y="14"/>
                    <a:pt x="226" y="14"/>
                    <a:pt x="226" y="14"/>
                  </a:cubicBezTo>
                  <a:cubicBezTo>
                    <a:pt x="226" y="13"/>
                    <a:pt x="226" y="13"/>
                    <a:pt x="226" y="13"/>
                  </a:cubicBezTo>
                  <a:cubicBezTo>
                    <a:pt x="226" y="13"/>
                    <a:pt x="226" y="13"/>
                    <a:pt x="226" y="13"/>
                  </a:cubicBezTo>
                  <a:cubicBezTo>
                    <a:pt x="222" y="11"/>
                    <a:pt x="222" y="11"/>
                    <a:pt x="222" y="11"/>
                  </a:cubicBezTo>
                  <a:cubicBezTo>
                    <a:pt x="223" y="9"/>
                    <a:pt x="223" y="9"/>
                    <a:pt x="223" y="9"/>
                  </a:cubicBezTo>
                  <a:cubicBezTo>
                    <a:pt x="222" y="9"/>
                    <a:pt x="222" y="9"/>
                    <a:pt x="222" y="9"/>
                  </a:cubicBezTo>
                  <a:cubicBezTo>
                    <a:pt x="222" y="8"/>
                    <a:pt x="222" y="8"/>
                    <a:pt x="222" y="8"/>
                  </a:cubicBezTo>
                  <a:cubicBezTo>
                    <a:pt x="223" y="7"/>
                    <a:pt x="223" y="7"/>
                    <a:pt x="223" y="7"/>
                  </a:cubicBezTo>
                  <a:cubicBezTo>
                    <a:pt x="220" y="6"/>
                    <a:pt x="220" y="6"/>
                    <a:pt x="220" y="6"/>
                  </a:cubicBezTo>
                  <a:cubicBezTo>
                    <a:pt x="218" y="5"/>
                    <a:pt x="218" y="5"/>
                    <a:pt x="218" y="5"/>
                  </a:cubicBezTo>
                  <a:cubicBezTo>
                    <a:pt x="218" y="4"/>
                    <a:pt x="218" y="4"/>
                    <a:pt x="218" y="4"/>
                  </a:cubicBezTo>
                  <a:cubicBezTo>
                    <a:pt x="216" y="2"/>
                    <a:pt x="216" y="2"/>
                    <a:pt x="216" y="2"/>
                  </a:cubicBezTo>
                  <a:cubicBezTo>
                    <a:pt x="216" y="1"/>
                    <a:pt x="216" y="1"/>
                    <a:pt x="216" y="1"/>
                  </a:cubicBezTo>
                  <a:cubicBezTo>
                    <a:pt x="216" y="0"/>
                    <a:pt x="216" y="0"/>
                    <a:pt x="216" y="0"/>
                  </a:cubicBezTo>
                  <a:cubicBezTo>
                    <a:pt x="215" y="0"/>
                    <a:pt x="215" y="0"/>
                    <a:pt x="215" y="0"/>
                  </a:cubicBezTo>
                  <a:cubicBezTo>
                    <a:pt x="214" y="2"/>
                    <a:pt x="214" y="2"/>
                    <a:pt x="214" y="2"/>
                  </a:cubicBezTo>
                  <a:cubicBezTo>
                    <a:pt x="214" y="4"/>
                    <a:pt x="214" y="4"/>
                    <a:pt x="214" y="4"/>
                  </a:cubicBezTo>
                  <a:cubicBezTo>
                    <a:pt x="214" y="5"/>
                    <a:pt x="214" y="5"/>
                    <a:pt x="214" y="5"/>
                  </a:cubicBezTo>
                  <a:cubicBezTo>
                    <a:pt x="214" y="6"/>
                    <a:pt x="214" y="6"/>
                    <a:pt x="214" y="6"/>
                  </a:cubicBezTo>
                  <a:cubicBezTo>
                    <a:pt x="215" y="6"/>
                    <a:pt x="215" y="6"/>
                    <a:pt x="215" y="6"/>
                  </a:cubicBezTo>
                  <a:cubicBezTo>
                    <a:pt x="216" y="8"/>
                    <a:pt x="216" y="8"/>
                    <a:pt x="216" y="8"/>
                  </a:cubicBezTo>
                  <a:cubicBezTo>
                    <a:pt x="217" y="7"/>
                    <a:pt x="217" y="7"/>
                    <a:pt x="217" y="7"/>
                  </a:cubicBezTo>
                  <a:cubicBezTo>
                    <a:pt x="218" y="8"/>
                    <a:pt x="218" y="8"/>
                    <a:pt x="218" y="8"/>
                  </a:cubicBezTo>
                  <a:cubicBezTo>
                    <a:pt x="217" y="9"/>
                    <a:pt x="217" y="9"/>
                    <a:pt x="217" y="9"/>
                  </a:cubicBezTo>
                  <a:cubicBezTo>
                    <a:pt x="216" y="10"/>
                    <a:pt x="216" y="10"/>
                    <a:pt x="216" y="10"/>
                  </a:cubicBezTo>
                  <a:cubicBezTo>
                    <a:pt x="214" y="11"/>
                    <a:pt x="214" y="11"/>
                    <a:pt x="214" y="11"/>
                  </a:cubicBezTo>
                  <a:cubicBezTo>
                    <a:pt x="214" y="11"/>
                    <a:pt x="214" y="11"/>
                    <a:pt x="214" y="11"/>
                  </a:cubicBezTo>
                  <a:cubicBezTo>
                    <a:pt x="212" y="10"/>
                    <a:pt x="212" y="10"/>
                    <a:pt x="212" y="10"/>
                  </a:cubicBezTo>
                  <a:cubicBezTo>
                    <a:pt x="211" y="9"/>
                    <a:pt x="211" y="9"/>
                    <a:pt x="211" y="9"/>
                  </a:cubicBezTo>
                  <a:cubicBezTo>
                    <a:pt x="210" y="10"/>
                    <a:pt x="210" y="10"/>
                    <a:pt x="210" y="10"/>
                  </a:cubicBezTo>
                  <a:cubicBezTo>
                    <a:pt x="208" y="10"/>
                    <a:pt x="208" y="10"/>
                    <a:pt x="208" y="10"/>
                  </a:cubicBezTo>
                  <a:cubicBezTo>
                    <a:pt x="207" y="12"/>
                    <a:pt x="207" y="12"/>
                    <a:pt x="207" y="12"/>
                  </a:cubicBezTo>
                  <a:cubicBezTo>
                    <a:pt x="206" y="13"/>
                    <a:pt x="206" y="13"/>
                    <a:pt x="206" y="13"/>
                  </a:cubicBezTo>
                  <a:cubicBezTo>
                    <a:pt x="204" y="14"/>
                    <a:pt x="204" y="14"/>
                    <a:pt x="204" y="14"/>
                  </a:cubicBezTo>
                  <a:cubicBezTo>
                    <a:pt x="204" y="15"/>
                    <a:pt x="204" y="15"/>
                    <a:pt x="204" y="15"/>
                  </a:cubicBezTo>
                  <a:cubicBezTo>
                    <a:pt x="203" y="15"/>
                    <a:pt x="203" y="15"/>
                    <a:pt x="203" y="15"/>
                  </a:cubicBezTo>
                  <a:cubicBezTo>
                    <a:pt x="202" y="16"/>
                    <a:pt x="202" y="16"/>
                    <a:pt x="202" y="16"/>
                  </a:cubicBezTo>
                  <a:cubicBezTo>
                    <a:pt x="203" y="16"/>
                    <a:pt x="203" y="16"/>
                    <a:pt x="203" y="16"/>
                  </a:cubicBezTo>
                  <a:cubicBezTo>
                    <a:pt x="202" y="18"/>
                    <a:pt x="202" y="18"/>
                    <a:pt x="202" y="18"/>
                  </a:cubicBezTo>
                  <a:cubicBezTo>
                    <a:pt x="202" y="19"/>
                    <a:pt x="202" y="19"/>
                    <a:pt x="202" y="19"/>
                  </a:cubicBezTo>
                  <a:cubicBezTo>
                    <a:pt x="201" y="20"/>
                    <a:pt x="201" y="20"/>
                    <a:pt x="201" y="20"/>
                  </a:cubicBezTo>
                  <a:cubicBezTo>
                    <a:pt x="201" y="19"/>
                    <a:pt x="201" y="19"/>
                    <a:pt x="201" y="19"/>
                  </a:cubicBezTo>
                  <a:cubicBezTo>
                    <a:pt x="199" y="20"/>
                    <a:pt x="199" y="20"/>
                    <a:pt x="199" y="20"/>
                  </a:cubicBezTo>
                  <a:cubicBezTo>
                    <a:pt x="198" y="20"/>
                    <a:pt x="198" y="20"/>
                    <a:pt x="198" y="20"/>
                  </a:cubicBezTo>
                  <a:cubicBezTo>
                    <a:pt x="197" y="21"/>
                    <a:pt x="197" y="21"/>
                    <a:pt x="197" y="21"/>
                  </a:cubicBezTo>
                  <a:cubicBezTo>
                    <a:pt x="196" y="21"/>
                    <a:pt x="196" y="21"/>
                    <a:pt x="196" y="21"/>
                  </a:cubicBezTo>
                  <a:cubicBezTo>
                    <a:pt x="195" y="22"/>
                    <a:pt x="195" y="22"/>
                    <a:pt x="195" y="22"/>
                  </a:cubicBezTo>
                  <a:cubicBezTo>
                    <a:pt x="196" y="22"/>
                    <a:pt x="196" y="22"/>
                    <a:pt x="196" y="22"/>
                  </a:cubicBezTo>
                  <a:cubicBezTo>
                    <a:pt x="196" y="23"/>
                    <a:pt x="196" y="23"/>
                    <a:pt x="196" y="23"/>
                  </a:cubicBezTo>
                  <a:cubicBezTo>
                    <a:pt x="196" y="24"/>
                    <a:pt x="196" y="24"/>
                    <a:pt x="196" y="24"/>
                  </a:cubicBezTo>
                  <a:cubicBezTo>
                    <a:pt x="195" y="25"/>
                    <a:pt x="195" y="25"/>
                    <a:pt x="195" y="25"/>
                  </a:cubicBezTo>
                  <a:cubicBezTo>
                    <a:pt x="193" y="25"/>
                    <a:pt x="193" y="25"/>
                    <a:pt x="193" y="25"/>
                  </a:cubicBezTo>
                  <a:cubicBezTo>
                    <a:pt x="193" y="27"/>
                    <a:pt x="193" y="27"/>
                    <a:pt x="193" y="27"/>
                  </a:cubicBezTo>
                  <a:cubicBezTo>
                    <a:pt x="194" y="28"/>
                    <a:pt x="194" y="28"/>
                    <a:pt x="194" y="28"/>
                  </a:cubicBezTo>
                  <a:cubicBezTo>
                    <a:pt x="193" y="28"/>
                    <a:pt x="193" y="28"/>
                    <a:pt x="193" y="28"/>
                  </a:cubicBezTo>
                  <a:cubicBezTo>
                    <a:pt x="193" y="29"/>
                    <a:pt x="193" y="29"/>
                    <a:pt x="193" y="29"/>
                  </a:cubicBezTo>
                  <a:cubicBezTo>
                    <a:pt x="193" y="30"/>
                    <a:pt x="193" y="30"/>
                    <a:pt x="193" y="30"/>
                  </a:cubicBezTo>
                  <a:cubicBezTo>
                    <a:pt x="193" y="31"/>
                    <a:pt x="193" y="31"/>
                    <a:pt x="193" y="31"/>
                  </a:cubicBezTo>
                  <a:cubicBezTo>
                    <a:pt x="193" y="32"/>
                    <a:pt x="193" y="32"/>
                    <a:pt x="193" y="32"/>
                  </a:cubicBezTo>
                  <a:cubicBezTo>
                    <a:pt x="192" y="32"/>
                    <a:pt x="192" y="32"/>
                    <a:pt x="192" y="32"/>
                  </a:cubicBezTo>
                  <a:cubicBezTo>
                    <a:pt x="192" y="33"/>
                    <a:pt x="192" y="33"/>
                    <a:pt x="192" y="33"/>
                  </a:cubicBezTo>
                  <a:cubicBezTo>
                    <a:pt x="191" y="34"/>
                    <a:pt x="191" y="34"/>
                    <a:pt x="191" y="34"/>
                  </a:cubicBezTo>
                  <a:cubicBezTo>
                    <a:pt x="191" y="35"/>
                    <a:pt x="191" y="35"/>
                    <a:pt x="191" y="35"/>
                  </a:cubicBezTo>
                  <a:cubicBezTo>
                    <a:pt x="190" y="36"/>
                    <a:pt x="190" y="36"/>
                    <a:pt x="190" y="36"/>
                  </a:cubicBezTo>
                  <a:cubicBezTo>
                    <a:pt x="188" y="36"/>
                    <a:pt x="188" y="36"/>
                    <a:pt x="188" y="36"/>
                  </a:cubicBezTo>
                  <a:cubicBezTo>
                    <a:pt x="188" y="35"/>
                    <a:pt x="188" y="35"/>
                    <a:pt x="188" y="35"/>
                  </a:cubicBezTo>
                  <a:cubicBezTo>
                    <a:pt x="187" y="35"/>
                    <a:pt x="187" y="35"/>
                    <a:pt x="187" y="35"/>
                  </a:cubicBezTo>
                  <a:cubicBezTo>
                    <a:pt x="186" y="35"/>
                    <a:pt x="186" y="35"/>
                    <a:pt x="186" y="35"/>
                  </a:cubicBezTo>
                  <a:cubicBezTo>
                    <a:pt x="187" y="36"/>
                    <a:pt x="187" y="36"/>
                    <a:pt x="187" y="36"/>
                  </a:cubicBezTo>
                  <a:cubicBezTo>
                    <a:pt x="186" y="37"/>
                    <a:pt x="186" y="37"/>
                    <a:pt x="186" y="37"/>
                  </a:cubicBezTo>
                  <a:cubicBezTo>
                    <a:pt x="185" y="38"/>
                    <a:pt x="185" y="38"/>
                    <a:pt x="185" y="38"/>
                  </a:cubicBezTo>
                  <a:cubicBezTo>
                    <a:pt x="184" y="39"/>
                    <a:pt x="184" y="39"/>
                    <a:pt x="184" y="39"/>
                  </a:cubicBezTo>
                  <a:cubicBezTo>
                    <a:pt x="184" y="39"/>
                    <a:pt x="184" y="39"/>
                    <a:pt x="184" y="39"/>
                  </a:cubicBezTo>
                  <a:cubicBezTo>
                    <a:pt x="184" y="40"/>
                    <a:pt x="184" y="40"/>
                    <a:pt x="184" y="40"/>
                  </a:cubicBezTo>
                  <a:cubicBezTo>
                    <a:pt x="184" y="41"/>
                    <a:pt x="184" y="41"/>
                    <a:pt x="184" y="41"/>
                  </a:cubicBezTo>
                  <a:cubicBezTo>
                    <a:pt x="183" y="42"/>
                    <a:pt x="183" y="42"/>
                    <a:pt x="183" y="42"/>
                  </a:cubicBezTo>
                  <a:cubicBezTo>
                    <a:pt x="182" y="42"/>
                    <a:pt x="182" y="42"/>
                    <a:pt x="182" y="42"/>
                  </a:cubicBezTo>
                  <a:cubicBezTo>
                    <a:pt x="182" y="41"/>
                    <a:pt x="182" y="41"/>
                    <a:pt x="182" y="41"/>
                  </a:cubicBezTo>
                  <a:cubicBezTo>
                    <a:pt x="181" y="40"/>
                    <a:pt x="181" y="40"/>
                    <a:pt x="181" y="40"/>
                  </a:cubicBezTo>
                  <a:cubicBezTo>
                    <a:pt x="181" y="39"/>
                    <a:pt x="181" y="39"/>
                    <a:pt x="181" y="39"/>
                  </a:cubicBezTo>
                  <a:cubicBezTo>
                    <a:pt x="180" y="38"/>
                    <a:pt x="180" y="38"/>
                    <a:pt x="180" y="38"/>
                  </a:cubicBezTo>
                  <a:cubicBezTo>
                    <a:pt x="180" y="37"/>
                    <a:pt x="180" y="37"/>
                    <a:pt x="180" y="37"/>
                  </a:cubicBezTo>
                  <a:cubicBezTo>
                    <a:pt x="179" y="37"/>
                    <a:pt x="179" y="37"/>
                    <a:pt x="179" y="37"/>
                  </a:cubicBezTo>
                  <a:cubicBezTo>
                    <a:pt x="178" y="38"/>
                    <a:pt x="178" y="38"/>
                    <a:pt x="178" y="38"/>
                  </a:cubicBezTo>
                  <a:cubicBezTo>
                    <a:pt x="177" y="38"/>
                    <a:pt x="177" y="38"/>
                    <a:pt x="177" y="38"/>
                  </a:cubicBezTo>
                  <a:cubicBezTo>
                    <a:pt x="175" y="37"/>
                    <a:pt x="175" y="37"/>
                    <a:pt x="175" y="37"/>
                  </a:cubicBezTo>
                  <a:cubicBezTo>
                    <a:pt x="174" y="38"/>
                    <a:pt x="174" y="38"/>
                    <a:pt x="174" y="38"/>
                  </a:cubicBezTo>
                  <a:cubicBezTo>
                    <a:pt x="173" y="39"/>
                    <a:pt x="173" y="39"/>
                    <a:pt x="173" y="39"/>
                  </a:cubicBezTo>
                  <a:cubicBezTo>
                    <a:pt x="172" y="39"/>
                    <a:pt x="172" y="39"/>
                    <a:pt x="172" y="39"/>
                  </a:cubicBezTo>
                  <a:cubicBezTo>
                    <a:pt x="171" y="40"/>
                    <a:pt x="171" y="40"/>
                    <a:pt x="171" y="40"/>
                  </a:cubicBezTo>
                  <a:cubicBezTo>
                    <a:pt x="170" y="40"/>
                    <a:pt x="170" y="40"/>
                    <a:pt x="170" y="40"/>
                  </a:cubicBezTo>
                  <a:cubicBezTo>
                    <a:pt x="170" y="41"/>
                    <a:pt x="170" y="41"/>
                    <a:pt x="170" y="41"/>
                  </a:cubicBezTo>
                  <a:cubicBezTo>
                    <a:pt x="170" y="42"/>
                    <a:pt x="170" y="42"/>
                    <a:pt x="170" y="42"/>
                  </a:cubicBezTo>
                  <a:cubicBezTo>
                    <a:pt x="170" y="44"/>
                    <a:pt x="170" y="44"/>
                    <a:pt x="170" y="44"/>
                  </a:cubicBezTo>
                  <a:cubicBezTo>
                    <a:pt x="169" y="46"/>
                    <a:pt x="169" y="46"/>
                    <a:pt x="169" y="46"/>
                  </a:cubicBezTo>
                  <a:cubicBezTo>
                    <a:pt x="168" y="45"/>
                    <a:pt x="168" y="45"/>
                    <a:pt x="168" y="45"/>
                  </a:cubicBezTo>
                  <a:cubicBezTo>
                    <a:pt x="167" y="45"/>
                    <a:pt x="167" y="45"/>
                    <a:pt x="167" y="45"/>
                  </a:cubicBezTo>
                  <a:cubicBezTo>
                    <a:pt x="166" y="43"/>
                    <a:pt x="166" y="43"/>
                    <a:pt x="166" y="43"/>
                  </a:cubicBezTo>
                  <a:cubicBezTo>
                    <a:pt x="165" y="42"/>
                    <a:pt x="165" y="42"/>
                    <a:pt x="165" y="42"/>
                  </a:cubicBezTo>
                  <a:cubicBezTo>
                    <a:pt x="165" y="41"/>
                    <a:pt x="165" y="41"/>
                    <a:pt x="165" y="41"/>
                  </a:cubicBezTo>
                  <a:cubicBezTo>
                    <a:pt x="165" y="42"/>
                    <a:pt x="165" y="42"/>
                    <a:pt x="165" y="42"/>
                  </a:cubicBezTo>
                  <a:cubicBezTo>
                    <a:pt x="164" y="41"/>
                    <a:pt x="164" y="41"/>
                    <a:pt x="164" y="41"/>
                  </a:cubicBezTo>
                  <a:cubicBezTo>
                    <a:pt x="162" y="41"/>
                    <a:pt x="162" y="41"/>
                    <a:pt x="162" y="41"/>
                  </a:cubicBezTo>
                  <a:cubicBezTo>
                    <a:pt x="161" y="42"/>
                    <a:pt x="161" y="42"/>
                    <a:pt x="161" y="42"/>
                  </a:cubicBezTo>
                  <a:cubicBezTo>
                    <a:pt x="161" y="43"/>
                    <a:pt x="161" y="43"/>
                    <a:pt x="161" y="43"/>
                  </a:cubicBezTo>
                  <a:cubicBezTo>
                    <a:pt x="160" y="43"/>
                    <a:pt x="160" y="43"/>
                    <a:pt x="160" y="43"/>
                  </a:cubicBezTo>
                  <a:cubicBezTo>
                    <a:pt x="159" y="42"/>
                    <a:pt x="159" y="42"/>
                    <a:pt x="159" y="42"/>
                  </a:cubicBezTo>
                  <a:cubicBezTo>
                    <a:pt x="158" y="43"/>
                    <a:pt x="158" y="43"/>
                    <a:pt x="158" y="43"/>
                  </a:cubicBezTo>
                  <a:cubicBezTo>
                    <a:pt x="159" y="45"/>
                    <a:pt x="159" y="45"/>
                    <a:pt x="159" y="45"/>
                  </a:cubicBezTo>
                  <a:cubicBezTo>
                    <a:pt x="158" y="46"/>
                    <a:pt x="158" y="46"/>
                    <a:pt x="158" y="46"/>
                  </a:cubicBezTo>
                  <a:cubicBezTo>
                    <a:pt x="157" y="46"/>
                    <a:pt x="157" y="46"/>
                    <a:pt x="157" y="46"/>
                  </a:cubicBezTo>
                  <a:cubicBezTo>
                    <a:pt x="157" y="46"/>
                    <a:pt x="157" y="46"/>
                    <a:pt x="157" y="46"/>
                  </a:cubicBezTo>
                  <a:cubicBezTo>
                    <a:pt x="156" y="48"/>
                    <a:pt x="156" y="48"/>
                    <a:pt x="156" y="48"/>
                  </a:cubicBezTo>
                  <a:cubicBezTo>
                    <a:pt x="156" y="48"/>
                    <a:pt x="156" y="48"/>
                    <a:pt x="156" y="48"/>
                  </a:cubicBezTo>
                  <a:cubicBezTo>
                    <a:pt x="155" y="48"/>
                    <a:pt x="155" y="48"/>
                    <a:pt x="155" y="48"/>
                  </a:cubicBezTo>
                  <a:cubicBezTo>
                    <a:pt x="152" y="49"/>
                    <a:pt x="152" y="49"/>
                    <a:pt x="152" y="49"/>
                  </a:cubicBezTo>
                  <a:cubicBezTo>
                    <a:pt x="151" y="50"/>
                    <a:pt x="151" y="50"/>
                    <a:pt x="151" y="50"/>
                  </a:cubicBezTo>
                  <a:cubicBezTo>
                    <a:pt x="151" y="51"/>
                    <a:pt x="151" y="51"/>
                    <a:pt x="151" y="51"/>
                  </a:cubicBezTo>
                  <a:cubicBezTo>
                    <a:pt x="150" y="52"/>
                    <a:pt x="150" y="52"/>
                    <a:pt x="150" y="52"/>
                  </a:cubicBezTo>
                  <a:cubicBezTo>
                    <a:pt x="149" y="52"/>
                    <a:pt x="149" y="52"/>
                    <a:pt x="149" y="52"/>
                  </a:cubicBezTo>
                  <a:cubicBezTo>
                    <a:pt x="148" y="53"/>
                    <a:pt x="148" y="53"/>
                    <a:pt x="148" y="53"/>
                  </a:cubicBezTo>
                  <a:cubicBezTo>
                    <a:pt x="147" y="52"/>
                    <a:pt x="147" y="52"/>
                    <a:pt x="147" y="52"/>
                  </a:cubicBezTo>
                  <a:cubicBezTo>
                    <a:pt x="147" y="51"/>
                    <a:pt x="147" y="51"/>
                    <a:pt x="147" y="51"/>
                  </a:cubicBezTo>
                  <a:cubicBezTo>
                    <a:pt x="146" y="51"/>
                    <a:pt x="146" y="51"/>
                    <a:pt x="146" y="51"/>
                  </a:cubicBezTo>
                  <a:cubicBezTo>
                    <a:pt x="145" y="51"/>
                    <a:pt x="145" y="51"/>
                    <a:pt x="145" y="51"/>
                  </a:cubicBezTo>
                  <a:cubicBezTo>
                    <a:pt x="145" y="51"/>
                    <a:pt x="145" y="51"/>
                    <a:pt x="145" y="51"/>
                  </a:cubicBezTo>
                  <a:cubicBezTo>
                    <a:pt x="146" y="50"/>
                    <a:pt x="146" y="50"/>
                    <a:pt x="146" y="50"/>
                  </a:cubicBezTo>
                  <a:cubicBezTo>
                    <a:pt x="146" y="50"/>
                    <a:pt x="146" y="50"/>
                    <a:pt x="146" y="50"/>
                  </a:cubicBezTo>
                  <a:cubicBezTo>
                    <a:pt x="147" y="49"/>
                    <a:pt x="147" y="49"/>
                    <a:pt x="147" y="49"/>
                  </a:cubicBezTo>
                  <a:cubicBezTo>
                    <a:pt x="147" y="49"/>
                    <a:pt x="147" y="49"/>
                    <a:pt x="147" y="49"/>
                  </a:cubicBezTo>
                  <a:cubicBezTo>
                    <a:pt x="146" y="48"/>
                    <a:pt x="146" y="48"/>
                    <a:pt x="146" y="48"/>
                  </a:cubicBezTo>
                  <a:cubicBezTo>
                    <a:pt x="145" y="48"/>
                    <a:pt x="145" y="48"/>
                    <a:pt x="145" y="48"/>
                  </a:cubicBezTo>
                  <a:cubicBezTo>
                    <a:pt x="145" y="48"/>
                    <a:pt x="145" y="48"/>
                    <a:pt x="145" y="48"/>
                  </a:cubicBezTo>
                  <a:cubicBezTo>
                    <a:pt x="144" y="49"/>
                    <a:pt x="144" y="49"/>
                    <a:pt x="144" y="49"/>
                  </a:cubicBezTo>
                  <a:cubicBezTo>
                    <a:pt x="144" y="50"/>
                    <a:pt x="144" y="50"/>
                    <a:pt x="144" y="50"/>
                  </a:cubicBezTo>
                  <a:cubicBezTo>
                    <a:pt x="144" y="50"/>
                    <a:pt x="144" y="50"/>
                    <a:pt x="144" y="50"/>
                  </a:cubicBezTo>
                  <a:cubicBezTo>
                    <a:pt x="143" y="50"/>
                    <a:pt x="143" y="50"/>
                    <a:pt x="143" y="50"/>
                  </a:cubicBezTo>
                  <a:cubicBezTo>
                    <a:pt x="143" y="49"/>
                    <a:pt x="143" y="49"/>
                    <a:pt x="143" y="49"/>
                  </a:cubicBezTo>
                  <a:cubicBezTo>
                    <a:pt x="142" y="48"/>
                    <a:pt x="142" y="48"/>
                    <a:pt x="142" y="48"/>
                  </a:cubicBezTo>
                  <a:cubicBezTo>
                    <a:pt x="141" y="49"/>
                    <a:pt x="141" y="49"/>
                    <a:pt x="141" y="49"/>
                  </a:cubicBezTo>
                  <a:cubicBezTo>
                    <a:pt x="140" y="50"/>
                    <a:pt x="140" y="50"/>
                    <a:pt x="140" y="50"/>
                  </a:cubicBezTo>
                  <a:cubicBezTo>
                    <a:pt x="140" y="51"/>
                    <a:pt x="140" y="51"/>
                    <a:pt x="140" y="51"/>
                  </a:cubicBezTo>
                  <a:cubicBezTo>
                    <a:pt x="139" y="51"/>
                    <a:pt x="139" y="51"/>
                    <a:pt x="139" y="51"/>
                  </a:cubicBezTo>
                  <a:cubicBezTo>
                    <a:pt x="138" y="50"/>
                    <a:pt x="138" y="50"/>
                    <a:pt x="138" y="50"/>
                  </a:cubicBezTo>
                  <a:cubicBezTo>
                    <a:pt x="137" y="49"/>
                    <a:pt x="137" y="49"/>
                    <a:pt x="137" y="49"/>
                  </a:cubicBezTo>
                  <a:cubicBezTo>
                    <a:pt x="136" y="48"/>
                    <a:pt x="136" y="48"/>
                    <a:pt x="136" y="48"/>
                  </a:cubicBezTo>
                  <a:cubicBezTo>
                    <a:pt x="136" y="48"/>
                    <a:pt x="136" y="48"/>
                    <a:pt x="136" y="48"/>
                  </a:cubicBezTo>
                  <a:cubicBezTo>
                    <a:pt x="134" y="49"/>
                    <a:pt x="134" y="49"/>
                    <a:pt x="134" y="49"/>
                  </a:cubicBezTo>
                  <a:cubicBezTo>
                    <a:pt x="133" y="49"/>
                    <a:pt x="133" y="49"/>
                    <a:pt x="133" y="49"/>
                  </a:cubicBezTo>
                  <a:cubicBezTo>
                    <a:pt x="133" y="48"/>
                    <a:pt x="133" y="48"/>
                    <a:pt x="133" y="48"/>
                  </a:cubicBezTo>
                  <a:cubicBezTo>
                    <a:pt x="132" y="49"/>
                    <a:pt x="132" y="49"/>
                    <a:pt x="132" y="49"/>
                  </a:cubicBezTo>
                  <a:cubicBezTo>
                    <a:pt x="131" y="50"/>
                    <a:pt x="131" y="50"/>
                    <a:pt x="131" y="50"/>
                  </a:cubicBezTo>
                  <a:cubicBezTo>
                    <a:pt x="129" y="50"/>
                    <a:pt x="129" y="50"/>
                    <a:pt x="129" y="50"/>
                  </a:cubicBezTo>
                  <a:cubicBezTo>
                    <a:pt x="128" y="49"/>
                    <a:pt x="128" y="49"/>
                    <a:pt x="128" y="49"/>
                  </a:cubicBezTo>
                  <a:cubicBezTo>
                    <a:pt x="127" y="48"/>
                    <a:pt x="127" y="48"/>
                    <a:pt x="127" y="48"/>
                  </a:cubicBezTo>
                  <a:cubicBezTo>
                    <a:pt x="128" y="47"/>
                    <a:pt x="128" y="47"/>
                    <a:pt x="128" y="47"/>
                  </a:cubicBezTo>
                  <a:cubicBezTo>
                    <a:pt x="128" y="45"/>
                    <a:pt x="128" y="45"/>
                    <a:pt x="128" y="45"/>
                  </a:cubicBezTo>
                  <a:cubicBezTo>
                    <a:pt x="128" y="45"/>
                    <a:pt x="128" y="45"/>
                    <a:pt x="128" y="45"/>
                  </a:cubicBezTo>
                  <a:cubicBezTo>
                    <a:pt x="126" y="45"/>
                    <a:pt x="126" y="45"/>
                    <a:pt x="126" y="45"/>
                  </a:cubicBezTo>
                  <a:cubicBezTo>
                    <a:pt x="125" y="45"/>
                    <a:pt x="125" y="45"/>
                    <a:pt x="125" y="45"/>
                  </a:cubicBezTo>
                  <a:cubicBezTo>
                    <a:pt x="124" y="45"/>
                    <a:pt x="124" y="45"/>
                    <a:pt x="124" y="45"/>
                  </a:cubicBezTo>
                  <a:cubicBezTo>
                    <a:pt x="124" y="45"/>
                    <a:pt x="124" y="45"/>
                    <a:pt x="124" y="45"/>
                  </a:cubicBezTo>
                  <a:cubicBezTo>
                    <a:pt x="122" y="45"/>
                    <a:pt x="122" y="45"/>
                    <a:pt x="122" y="45"/>
                  </a:cubicBezTo>
                  <a:cubicBezTo>
                    <a:pt x="121" y="44"/>
                    <a:pt x="121" y="44"/>
                    <a:pt x="121" y="44"/>
                  </a:cubicBezTo>
                  <a:cubicBezTo>
                    <a:pt x="120" y="44"/>
                    <a:pt x="120" y="44"/>
                    <a:pt x="120" y="44"/>
                  </a:cubicBezTo>
                  <a:cubicBezTo>
                    <a:pt x="120" y="43"/>
                    <a:pt x="120" y="43"/>
                    <a:pt x="120" y="43"/>
                  </a:cubicBezTo>
                  <a:cubicBezTo>
                    <a:pt x="121" y="42"/>
                    <a:pt x="121" y="42"/>
                    <a:pt x="121" y="42"/>
                  </a:cubicBezTo>
                  <a:cubicBezTo>
                    <a:pt x="120" y="41"/>
                    <a:pt x="120" y="41"/>
                    <a:pt x="120" y="41"/>
                  </a:cubicBezTo>
                  <a:cubicBezTo>
                    <a:pt x="118" y="41"/>
                    <a:pt x="118" y="41"/>
                    <a:pt x="118" y="41"/>
                  </a:cubicBezTo>
                  <a:cubicBezTo>
                    <a:pt x="117" y="41"/>
                    <a:pt x="117" y="41"/>
                    <a:pt x="117" y="41"/>
                  </a:cubicBezTo>
                  <a:cubicBezTo>
                    <a:pt x="115" y="42"/>
                    <a:pt x="115" y="42"/>
                    <a:pt x="115" y="42"/>
                  </a:cubicBezTo>
                  <a:cubicBezTo>
                    <a:pt x="115" y="42"/>
                    <a:pt x="115" y="42"/>
                    <a:pt x="115" y="42"/>
                  </a:cubicBezTo>
                  <a:cubicBezTo>
                    <a:pt x="113" y="41"/>
                    <a:pt x="113" y="41"/>
                    <a:pt x="113" y="41"/>
                  </a:cubicBezTo>
                  <a:cubicBezTo>
                    <a:pt x="110" y="40"/>
                    <a:pt x="110" y="40"/>
                    <a:pt x="110" y="40"/>
                  </a:cubicBezTo>
                  <a:cubicBezTo>
                    <a:pt x="108" y="40"/>
                    <a:pt x="108" y="40"/>
                    <a:pt x="108" y="40"/>
                  </a:cubicBezTo>
                  <a:cubicBezTo>
                    <a:pt x="106" y="40"/>
                    <a:pt x="106" y="40"/>
                    <a:pt x="106" y="40"/>
                  </a:cubicBezTo>
                  <a:cubicBezTo>
                    <a:pt x="106" y="41"/>
                    <a:pt x="106" y="41"/>
                    <a:pt x="106" y="41"/>
                  </a:cubicBezTo>
                  <a:cubicBezTo>
                    <a:pt x="104" y="41"/>
                    <a:pt x="104" y="41"/>
                    <a:pt x="104" y="41"/>
                  </a:cubicBezTo>
                  <a:cubicBezTo>
                    <a:pt x="103" y="41"/>
                    <a:pt x="103" y="41"/>
                    <a:pt x="103" y="41"/>
                  </a:cubicBezTo>
                  <a:cubicBezTo>
                    <a:pt x="101" y="42"/>
                    <a:pt x="101" y="42"/>
                    <a:pt x="101" y="42"/>
                  </a:cubicBezTo>
                  <a:cubicBezTo>
                    <a:pt x="100" y="40"/>
                    <a:pt x="100" y="40"/>
                    <a:pt x="100" y="40"/>
                  </a:cubicBezTo>
                  <a:cubicBezTo>
                    <a:pt x="100" y="39"/>
                    <a:pt x="100" y="39"/>
                    <a:pt x="100" y="39"/>
                  </a:cubicBezTo>
                  <a:cubicBezTo>
                    <a:pt x="99" y="38"/>
                    <a:pt x="99" y="38"/>
                    <a:pt x="99" y="38"/>
                  </a:cubicBezTo>
                  <a:cubicBezTo>
                    <a:pt x="97" y="38"/>
                    <a:pt x="97" y="38"/>
                    <a:pt x="97" y="38"/>
                  </a:cubicBezTo>
                  <a:cubicBezTo>
                    <a:pt x="97" y="37"/>
                    <a:pt x="97" y="37"/>
                    <a:pt x="97" y="37"/>
                  </a:cubicBezTo>
                  <a:cubicBezTo>
                    <a:pt x="97" y="36"/>
                    <a:pt x="97" y="36"/>
                    <a:pt x="97" y="36"/>
                  </a:cubicBezTo>
                  <a:cubicBezTo>
                    <a:pt x="97" y="35"/>
                    <a:pt x="97" y="35"/>
                    <a:pt x="97" y="35"/>
                  </a:cubicBezTo>
                  <a:cubicBezTo>
                    <a:pt x="94" y="34"/>
                    <a:pt x="94" y="34"/>
                    <a:pt x="94" y="34"/>
                  </a:cubicBezTo>
                  <a:cubicBezTo>
                    <a:pt x="93" y="33"/>
                    <a:pt x="93" y="33"/>
                    <a:pt x="93" y="33"/>
                  </a:cubicBezTo>
                  <a:cubicBezTo>
                    <a:pt x="91" y="32"/>
                    <a:pt x="91" y="32"/>
                    <a:pt x="91" y="32"/>
                  </a:cubicBezTo>
                  <a:cubicBezTo>
                    <a:pt x="90" y="32"/>
                    <a:pt x="90" y="32"/>
                    <a:pt x="90" y="32"/>
                  </a:cubicBezTo>
                  <a:cubicBezTo>
                    <a:pt x="89" y="32"/>
                    <a:pt x="89" y="32"/>
                    <a:pt x="89" y="32"/>
                  </a:cubicBezTo>
                  <a:cubicBezTo>
                    <a:pt x="87" y="32"/>
                    <a:pt x="87" y="32"/>
                    <a:pt x="87" y="32"/>
                  </a:cubicBezTo>
                  <a:cubicBezTo>
                    <a:pt x="87" y="32"/>
                    <a:pt x="87" y="32"/>
                    <a:pt x="87" y="32"/>
                  </a:cubicBezTo>
                  <a:cubicBezTo>
                    <a:pt x="85" y="32"/>
                    <a:pt x="85" y="32"/>
                    <a:pt x="85" y="32"/>
                  </a:cubicBezTo>
                  <a:cubicBezTo>
                    <a:pt x="84" y="31"/>
                    <a:pt x="84" y="31"/>
                    <a:pt x="84" y="31"/>
                  </a:cubicBezTo>
                  <a:cubicBezTo>
                    <a:pt x="83" y="29"/>
                    <a:pt x="83" y="29"/>
                    <a:pt x="83" y="29"/>
                  </a:cubicBezTo>
                  <a:cubicBezTo>
                    <a:pt x="82" y="28"/>
                    <a:pt x="82" y="28"/>
                    <a:pt x="82" y="28"/>
                  </a:cubicBezTo>
                  <a:cubicBezTo>
                    <a:pt x="82" y="28"/>
                    <a:pt x="82" y="28"/>
                    <a:pt x="82" y="28"/>
                  </a:cubicBezTo>
                  <a:cubicBezTo>
                    <a:pt x="80" y="28"/>
                    <a:pt x="80" y="28"/>
                    <a:pt x="80" y="28"/>
                  </a:cubicBezTo>
                  <a:cubicBezTo>
                    <a:pt x="79" y="28"/>
                    <a:pt x="79" y="28"/>
                    <a:pt x="79" y="28"/>
                  </a:cubicBezTo>
                  <a:cubicBezTo>
                    <a:pt x="79" y="29"/>
                    <a:pt x="79" y="29"/>
                    <a:pt x="79" y="29"/>
                  </a:cubicBezTo>
                  <a:cubicBezTo>
                    <a:pt x="79" y="30"/>
                    <a:pt x="79" y="30"/>
                    <a:pt x="79" y="30"/>
                  </a:cubicBezTo>
                  <a:cubicBezTo>
                    <a:pt x="77" y="30"/>
                    <a:pt x="77" y="30"/>
                    <a:pt x="77" y="30"/>
                  </a:cubicBezTo>
                  <a:cubicBezTo>
                    <a:pt x="76" y="29"/>
                    <a:pt x="76" y="29"/>
                    <a:pt x="76" y="29"/>
                  </a:cubicBezTo>
                  <a:cubicBezTo>
                    <a:pt x="76" y="28"/>
                    <a:pt x="76" y="28"/>
                    <a:pt x="76" y="28"/>
                  </a:cubicBezTo>
                  <a:cubicBezTo>
                    <a:pt x="75" y="28"/>
                    <a:pt x="75" y="28"/>
                    <a:pt x="75" y="28"/>
                  </a:cubicBezTo>
                  <a:cubicBezTo>
                    <a:pt x="74" y="29"/>
                    <a:pt x="74" y="29"/>
                    <a:pt x="74" y="29"/>
                  </a:cubicBezTo>
                  <a:cubicBezTo>
                    <a:pt x="72" y="29"/>
                    <a:pt x="72" y="29"/>
                    <a:pt x="72" y="29"/>
                  </a:cubicBezTo>
                  <a:cubicBezTo>
                    <a:pt x="72" y="30"/>
                    <a:pt x="72" y="30"/>
                    <a:pt x="72" y="30"/>
                  </a:cubicBezTo>
                  <a:cubicBezTo>
                    <a:pt x="70" y="30"/>
                    <a:pt x="70" y="30"/>
                    <a:pt x="70" y="30"/>
                  </a:cubicBezTo>
                  <a:cubicBezTo>
                    <a:pt x="70" y="27"/>
                    <a:pt x="70" y="27"/>
                    <a:pt x="70" y="27"/>
                  </a:cubicBezTo>
                  <a:cubicBezTo>
                    <a:pt x="68" y="26"/>
                    <a:pt x="68" y="26"/>
                    <a:pt x="68" y="26"/>
                  </a:cubicBezTo>
                  <a:cubicBezTo>
                    <a:pt x="67" y="26"/>
                    <a:pt x="67" y="26"/>
                    <a:pt x="67" y="26"/>
                  </a:cubicBezTo>
                  <a:cubicBezTo>
                    <a:pt x="67" y="27"/>
                    <a:pt x="67" y="27"/>
                    <a:pt x="67" y="27"/>
                  </a:cubicBezTo>
                  <a:cubicBezTo>
                    <a:pt x="68" y="29"/>
                    <a:pt x="68" y="29"/>
                    <a:pt x="68" y="29"/>
                  </a:cubicBezTo>
                  <a:cubicBezTo>
                    <a:pt x="64" y="31"/>
                    <a:pt x="64" y="31"/>
                    <a:pt x="64" y="31"/>
                  </a:cubicBezTo>
                  <a:cubicBezTo>
                    <a:pt x="65" y="33"/>
                    <a:pt x="65" y="33"/>
                    <a:pt x="65" y="33"/>
                  </a:cubicBezTo>
                  <a:cubicBezTo>
                    <a:pt x="65" y="33"/>
                    <a:pt x="65" y="33"/>
                    <a:pt x="65" y="33"/>
                  </a:cubicBezTo>
                  <a:cubicBezTo>
                    <a:pt x="65" y="35"/>
                    <a:pt x="65" y="35"/>
                    <a:pt x="65" y="35"/>
                  </a:cubicBezTo>
                  <a:cubicBezTo>
                    <a:pt x="65" y="36"/>
                    <a:pt x="65" y="36"/>
                    <a:pt x="65" y="36"/>
                  </a:cubicBezTo>
                  <a:cubicBezTo>
                    <a:pt x="63" y="36"/>
                    <a:pt x="63" y="36"/>
                    <a:pt x="63" y="36"/>
                  </a:cubicBezTo>
                  <a:cubicBezTo>
                    <a:pt x="62" y="36"/>
                    <a:pt x="62" y="36"/>
                    <a:pt x="62" y="36"/>
                  </a:cubicBezTo>
                  <a:cubicBezTo>
                    <a:pt x="62" y="36"/>
                    <a:pt x="62" y="36"/>
                    <a:pt x="62" y="36"/>
                  </a:cubicBezTo>
                  <a:cubicBezTo>
                    <a:pt x="61" y="36"/>
                    <a:pt x="61" y="36"/>
                    <a:pt x="61" y="36"/>
                  </a:cubicBezTo>
                  <a:cubicBezTo>
                    <a:pt x="60" y="37"/>
                    <a:pt x="60" y="37"/>
                    <a:pt x="60" y="37"/>
                  </a:cubicBezTo>
                  <a:cubicBezTo>
                    <a:pt x="59" y="38"/>
                    <a:pt x="59" y="38"/>
                    <a:pt x="59" y="38"/>
                  </a:cubicBezTo>
                  <a:cubicBezTo>
                    <a:pt x="59" y="39"/>
                    <a:pt x="59" y="39"/>
                    <a:pt x="59" y="39"/>
                  </a:cubicBezTo>
                  <a:cubicBezTo>
                    <a:pt x="57" y="39"/>
                    <a:pt x="57" y="39"/>
                    <a:pt x="57" y="39"/>
                  </a:cubicBezTo>
                  <a:cubicBezTo>
                    <a:pt x="56" y="39"/>
                    <a:pt x="56" y="39"/>
                    <a:pt x="56" y="39"/>
                  </a:cubicBezTo>
                  <a:cubicBezTo>
                    <a:pt x="54" y="38"/>
                    <a:pt x="54" y="38"/>
                    <a:pt x="54" y="38"/>
                  </a:cubicBezTo>
                  <a:cubicBezTo>
                    <a:pt x="54" y="38"/>
                    <a:pt x="54" y="38"/>
                    <a:pt x="54" y="38"/>
                  </a:cubicBezTo>
                  <a:cubicBezTo>
                    <a:pt x="54" y="39"/>
                    <a:pt x="54" y="39"/>
                    <a:pt x="54" y="39"/>
                  </a:cubicBezTo>
                  <a:cubicBezTo>
                    <a:pt x="53" y="40"/>
                    <a:pt x="53" y="40"/>
                    <a:pt x="53" y="40"/>
                  </a:cubicBezTo>
                  <a:cubicBezTo>
                    <a:pt x="52" y="41"/>
                    <a:pt x="52" y="41"/>
                    <a:pt x="52" y="41"/>
                  </a:cubicBezTo>
                  <a:cubicBezTo>
                    <a:pt x="51" y="42"/>
                    <a:pt x="51" y="42"/>
                    <a:pt x="51" y="42"/>
                  </a:cubicBezTo>
                  <a:cubicBezTo>
                    <a:pt x="50" y="42"/>
                    <a:pt x="50" y="42"/>
                    <a:pt x="50" y="42"/>
                  </a:cubicBezTo>
                  <a:cubicBezTo>
                    <a:pt x="49" y="42"/>
                    <a:pt x="49" y="42"/>
                    <a:pt x="49" y="42"/>
                  </a:cubicBezTo>
                  <a:cubicBezTo>
                    <a:pt x="47" y="41"/>
                    <a:pt x="47" y="41"/>
                    <a:pt x="47" y="41"/>
                  </a:cubicBezTo>
                  <a:cubicBezTo>
                    <a:pt x="46" y="41"/>
                    <a:pt x="46" y="41"/>
                    <a:pt x="46" y="41"/>
                  </a:cubicBezTo>
                  <a:cubicBezTo>
                    <a:pt x="46" y="42"/>
                    <a:pt x="46" y="42"/>
                    <a:pt x="46" y="42"/>
                  </a:cubicBezTo>
                  <a:cubicBezTo>
                    <a:pt x="47" y="42"/>
                    <a:pt x="47" y="42"/>
                    <a:pt x="47" y="42"/>
                  </a:cubicBezTo>
                  <a:cubicBezTo>
                    <a:pt x="48" y="43"/>
                    <a:pt x="48" y="43"/>
                    <a:pt x="48" y="43"/>
                  </a:cubicBezTo>
                  <a:cubicBezTo>
                    <a:pt x="49" y="44"/>
                    <a:pt x="49" y="44"/>
                    <a:pt x="49" y="44"/>
                  </a:cubicBezTo>
                  <a:cubicBezTo>
                    <a:pt x="49" y="44"/>
                    <a:pt x="49" y="44"/>
                    <a:pt x="49" y="44"/>
                  </a:cubicBezTo>
                  <a:cubicBezTo>
                    <a:pt x="48" y="45"/>
                    <a:pt x="48" y="45"/>
                    <a:pt x="48" y="45"/>
                  </a:cubicBezTo>
                  <a:cubicBezTo>
                    <a:pt x="47" y="45"/>
                    <a:pt x="47" y="45"/>
                    <a:pt x="47" y="45"/>
                  </a:cubicBezTo>
                  <a:cubicBezTo>
                    <a:pt x="45" y="45"/>
                    <a:pt x="45" y="45"/>
                    <a:pt x="45" y="45"/>
                  </a:cubicBezTo>
                  <a:cubicBezTo>
                    <a:pt x="45" y="45"/>
                    <a:pt x="45" y="45"/>
                    <a:pt x="45" y="45"/>
                  </a:cubicBezTo>
                  <a:cubicBezTo>
                    <a:pt x="43" y="45"/>
                    <a:pt x="43" y="45"/>
                    <a:pt x="43" y="45"/>
                  </a:cubicBezTo>
                  <a:cubicBezTo>
                    <a:pt x="42" y="46"/>
                    <a:pt x="42" y="46"/>
                    <a:pt x="42" y="46"/>
                  </a:cubicBezTo>
                  <a:cubicBezTo>
                    <a:pt x="40" y="46"/>
                    <a:pt x="40" y="46"/>
                    <a:pt x="40" y="46"/>
                  </a:cubicBezTo>
                  <a:cubicBezTo>
                    <a:pt x="40" y="44"/>
                    <a:pt x="40" y="44"/>
                    <a:pt x="40" y="44"/>
                  </a:cubicBezTo>
                  <a:cubicBezTo>
                    <a:pt x="39" y="44"/>
                    <a:pt x="39" y="44"/>
                    <a:pt x="39" y="44"/>
                  </a:cubicBezTo>
                  <a:cubicBezTo>
                    <a:pt x="38" y="43"/>
                    <a:pt x="38" y="43"/>
                    <a:pt x="38" y="43"/>
                  </a:cubicBezTo>
                  <a:cubicBezTo>
                    <a:pt x="37" y="43"/>
                    <a:pt x="37" y="43"/>
                    <a:pt x="37" y="43"/>
                  </a:cubicBezTo>
                  <a:cubicBezTo>
                    <a:pt x="35" y="43"/>
                    <a:pt x="35" y="43"/>
                    <a:pt x="35" y="43"/>
                  </a:cubicBezTo>
                  <a:cubicBezTo>
                    <a:pt x="34" y="43"/>
                    <a:pt x="34" y="43"/>
                    <a:pt x="34" y="43"/>
                  </a:cubicBezTo>
                  <a:cubicBezTo>
                    <a:pt x="33" y="44"/>
                    <a:pt x="33" y="44"/>
                    <a:pt x="33" y="44"/>
                  </a:cubicBezTo>
                  <a:cubicBezTo>
                    <a:pt x="31" y="43"/>
                    <a:pt x="31" y="43"/>
                    <a:pt x="31" y="43"/>
                  </a:cubicBezTo>
                  <a:cubicBezTo>
                    <a:pt x="31" y="43"/>
                    <a:pt x="31" y="43"/>
                    <a:pt x="31" y="43"/>
                  </a:cubicBezTo>
                  <a:cubicBezTo>
                    <a:pt x="30" y="45"/>
                    <a:pt x="30" y="45"/>
                    <a:pt x="30" y="45"/>
                  </a:cubicBezTo>
                  <a:cubicBezTo>
                    <a:pt x="29" y="45"/>
                    <a:pt x="29" y="45"/>
                    <a:pt x="29" y="45"/>
                  </a:cubicBezTo>
                  <a:cubicBezTo>
                    <a:pt x="28" y="46"/>
                    <a:pt x="28" y="46"/>
                    <a:pt x="28" y="46"/>
                  </a:cubicBezTo>
                  <a:cubicBezTo>
                    <a:pt x="27" y="47"/>
                    <a:pt x="27" y="47"/>
                    <a:pt x="27" y="47"/>
                  </a:cubicBezTo>
                  <a:cubicBezTo>
                    <a:pt x="26" y="47"/>
                    <a:pt x="26" y="47"/>
                    <a:pt x="26" y="47"/>
                  </a:cubicBezTo>
                  <a:cubicBezTo>
                    <a:pt x="25" y="47"/>
                    <a:pt x="25" y="47"/>
                    <a:pt x="25" y="47"/>
                  </a:cubicBezTo>
                  <a:cubicBezTo>
                    <a:pt x="25" y="48"/>
                    <a:pt x="25" y="48"/>
                    <a:pt x="25" y="48"/>
                  </a:cubicBezTo>
                  <a:cubicBezTo>
                    <a:pt x="26" y="50"/>
                    <a:pt x="26" y="50"/>
                    <a:pt x="26" y="50"/>
                  </a:cubicBezTo>
                  <a:cubicBezTo>
                    <a:pt x="25" y="51"/>
                    <a:pt x="25" y="51"/>
                    <a:pt x="25" y="51"/>
                  </a:cubicBezTo>
                  <a:cubicBezTo>
                    <a:pt x="26" y="51"/>
                    <a:pt x="26" y="51"/>
                    <a:pt x="26" y="51"/>
                  </a:cubicBezTo>
                  <a:cubicBezTo>
                    <a:pt x="26" y="53"/>
                    <a:pt x="26" y="53"/>
                    <a:pt x="26" y="53"/>
                  </a:cubicBezTo>
                  <a:cubicBezTo>
                    <a:pt x="25" y="55"/>
                    <a:pt x="25" y="55"/>
                    <a:pt x="25" y="55"/>
                  </a:cubicBezTo>
                  <a:cubicBezTo>
                    <a:pt x="25" y="56"/>
                    <a:pt x="25" y="56"/>
                    <a:pt x="25" y="56"/>
                  </a:cubicBezTo>
                  <a:cubicBezTo>
                    <a:pt x="25" y="57"/>
                    <a:pt x="25" y="57"/>
                    <a:pt x="25" y="57"/>
                  </a:cubicBezTo>
                  <a:cubicBezTo>
                    <a:pt x="24" y="58"/>
                    <a:pt x="24" y="58"/>
                    <a:pt x="24" y="58"/>
                  </a:cubicBezTo>
                  <a:cubicBezTo>
                    <a:pt x="22" y="58"/>
                    <a:pt x="22" y="58"/>
                    <a:pt x="22" y="58"/>
                  </a:cubicBezTo>
                  <a:cubicBezTo>
                    <a:pt x="21" y="59"/>
                    <a:pt x="21" y="59"/>
                    <a:pt x="21" y="59"/>
                  </a:cubicBezTo>
                  <a:cubicBezTo>
                    <a:pt x="21" y="58"/>
                    <a:pt x="21" y="58"/>
                    <a:pt x="21" y="58"/>
                  </a:cubicBezTo>
                  <a:cubicBezTo>
                    <a:pt x="20" y="58"/>
                    <a:pt x="20" y="58"/>
                    <a:pt x="20" y="58"/>
                  </a:cubicBezTo>
                  <a:cubicBezTo>
                    <a:pt x="18" y="58"/>
                    <a:pt x="18" y="58"/>
                    <a:pt x="18" y="58"/>
                  </a:cubicBezTo>
                  <a:cubicBezTo>
                    <a:pt x="18" y="57"/>
                    <a:pt x="18" y="57"/>
                    <a:pt x="18" y="57"/>
                  </a:cubicBezTo>
                  <a:cubicBezTo>
                    <a:pt x="18" y="57"/>
                    <a:pt x="18" y="57"/>
                    <a:pt x="18" y="57"/>
                  </a:cubicBezTo>
                  <a:cubicBezTo>
                    <a:pt x="17" y="56"/>
                    <a:pt x="17" y="56"/>
                    <a:pt x="17" y="56"/>
                  </a:cubicBezTo>
                  <a:cubicBezTo>
                    <a:pt x="16" y="57"/>
                    <a:pt x="16" y="57"/>
                    <a:pt x="16" y="57"/>
                  </a:cubicBezTo>
                  <a:cubicBezTo>
                    <a:pt x="14" y="56"/>
                    <a:pt x="14" y="56"/>
                    <a:pt x="14" y="56"/>
                  </a:cubicBezTo>
                  <a:cubicBezTo>
                    <a:pt x="13" y="57"/>
                    <a:pt x="13" y="57"/>
                    <a:pt x="13" y="57"/>
                  </a:cubicBezTo>
                  <a:cubicBezTo>
                    <a:pt x="11" y="56"/>
                    <a:pt x="11" y="56"/>
                    <a:pt x="11" y="56"/>
                  </a:cubicBezTo>
                  <a:cubicBezTo>
                    <a:pt x="11" y="58"/>
                    <a:pt x="11" y="58"/>
                    <a:pt x="11" y="58"/>
                  </a:cubicBezTo>
                  <a:cubicBezTo>
                    <a:pt x="12" y="59"/>
                    <a:pt x="12" y="59"/>
                    <a:pt x="12" y="59"/>
                  </a:cubicBezTo>
                  <a:cubicBezTo>
                    <a:pt x="12" y="60"/>
                    <a:pt x="12" y="60"/>
                    <a:pt x="12" y="60"/>
                  </a:cubicBezTo>
                  <a:cubicBezTo>
                    <a:pt x="10" y="60"/>
                    <a:pt x="10" y="60"/>
                    <a:pt x="10" y="60"/>
                  </a:cubicBezTo>
                  <a:cubicBezTo>
                    <a:pt x="9" y="59"/>
                    <a:pt x="9" y="59"/>
                    <a:pt x="9" y="59"/>
                  </a:cubicBezTo>
                  <a:cubicBezTo>
                    <a:pt x="7" y="60"/>
                    <a:pt x="7" y="60"/>
                    <a:pt x="7" y="60"/>
                  </a:cubicBezTo>
                  <a:cubicBezTo>
                    <a:pt x="6" y="59"/>
                    <a:pt x="6" y="59"/>
                    <a:pt x="6" y="59"/>
                  </a:cubicBezTo>
                  <a:cubicBezTo>
                    <a:pt x="5" y="59"/>
                    <a:pt x="5" y="59"/>
                    <a:pt x="5" y="59"/>
                  </a:cubicBezTo>
                  <a:cubicBezTo>
                    <a:pt x="5" y="59"/>
                    <a:pt x="5" y="59"/>
                    <a:pt x="5" y="59"/>
                  </a:cubicBezTo>
                  <a:cubicBezTo>
                    <a:pt x="3" y="59"/>
                    <a:pt x="3" y="59"/>
                    <a:pt x="3" y="59"/>
                  </a:cubicBezTo>
                  <a:cubicBezTo>
                    <a:pt x="2" y="58"/>
                    <a:pt x="2" y="58"/>
                    <a:pt x="2" y="58"/>
                  </a:cubicBezTo>
                  <a:cubicBezTo>
                    <a:pt x="1" y="59"/>
                    <a:pt x="1" y="59"/>
                    <a:pt x="1" y="59"/>
                  </a:cubicBezTo>
                  <a:cubicBezTo>
                    <a:pt x="0" y="58"/>
                    <a:pt x="0" y="58"/>
                    <a:pt x="0" y="58"/>
                  </a:cubicBezTo>
                  <a:cubicBezTo>
                    <a:pt x="0" y="58"/>
                    <a:pt x="0" y="58"/>
                    <a:pt x="0" y="58"/>
                  </a:cubicBezTo>
                  <a:cubicBezTo>
                    <a:pt x="0" y="58"/>
                    <a:pt x="0" y="58"/>
                    <a:pt x="0" y="58"/>
                  </a:cubicBezTo>
                  <a:cubicBezTo>
                    <a:pt x="0" y="59"/>
                    <a:pt x="0" y="61"/>
                    <a:pt x="2" y="62"/>
                  </a:cubicBezTo>
                  <a:cubicBezTo>
                    <a:pt x="2" y="62"/>
                    <a:pt x="3" y="63"/>
                    <a:pt x="4" y="63"/>
                  </a:cubicBezTo>
                  <a:cubicBezTo>
                    <a:pt x="4" y="64"/>
                    <a:pt x="5" y="65"/>
                    <a:pt x="5" y="66"/>
                  </a:cubicBezTo>
                  <a:cubicBezTo>
                    <a:pt x="6" y="66"/>
                    <a:pt x="8" y="66"/>
                    <a:pt x="8" y="66"/>
                  </a:cubicBezTo>
                  <a:cubicBezTo>
                    <a:pt x="9" y="65"/>
                    <a:pt x="10" y="64"/>
                    <a:pt x="11" y="64"/>
                  </a:cubicBezTo>
                  <a:cubicBezTo>
                    <a:pt x="12" y="64"/>
                    <a:pt x="15" y="63"/>
                    <a:pt x="16" y="64"/>
                  </a:cubicBezTo>
                  <a:cubicBezTo>
                    <a:pt x="18" y="64"/>
                    <a:pt x="18" y="67"/>
                    <a:pt x="20" y="67"/>
                  </a:cubicBezTo>
                  <a:cubicBezTo>
                    <a:pt x="22" y="67"/>
                    <a:pt x="23" y="66"/>
                    <a:pt x="24" y="67"/>
                  </a:cubicBezTo>
                  <a:cubicBezTo>
                    <a:pt x="25" y="67"/>
                    <a:pt x="25" y="68"/>
                    <a:pt x="26" y="69"/>
                  </a:cubicBezTo>
                  <a:cubicBezTo>
                    <a:pt x="26" y="69"/>
                    <a:pt x="26" y="69"/>
                    <a:pt x="26" y="69"/>
                  </a:cubicBezTo>
                  <a:cubicBezTo>
                    <a:pt x="27" y="69"/>
                    <a:pt x="27" y="69"/>
                    <a:pt x="27" y="69"/>
                  </a:cubicBezTo>
                  <a:lnTo>
                    <a:pt x="31" y="68"/>
                  </a:lnTo>
                  <a:close/>
                  <a:moveTo>
                    <a:pt x="161" y="148"/>
                  </a:moveTo>
                  <a:cubicBezTo>
                    <a:pt x="160" y="146"/>
                    <a:pt x="160" y="146"/>
                    <a:pt x="160" y="146"/>
                  </a:cubicBezTo>
                  <a:cubicBezTo>
                    <a:pt x="160" y="144"/>
                    <a:pt x="160" y="144"/>
                    <a:pt x="160" y="144"/>
                  </a:cubicBezTo>
                  <a:cubicBezTo>
                    <a:pt x="160" y="143"/>
                    <a:pt x="160" y="143"/>
                    <a:pt x="160" y="143"/>
                  </a:cubicBezTo>
                  <a:cubicBezTo>
                    <a:pt x="164" y="138"/>
                    <a:pt x="164" y="138"/>
                    <a:pt x="164" y="138"/>
                  </a:cubicBezTo>
                  <a:cubicBezTo>
                    <a:pt x="162" y="137"/>
                    <a:pt x="162" y="137"/>
                    <a:pt x="162" y="137"/>
                  </a:cubicBezTo>
                  <a:cubicBezTo>
                    <a:pt x="159" y="137"/>
                    <a:pt x="159" y="137"/>
                    <a:pt x="159" y="137"/>
                  </a:cubicBezTo>
                  <a:cubicBezTo>
                    <a:pt x="160" y="132"/>
                    <a:pt x="160" y="132"/>
                    <a:pt x="160" y="132"/>
                  </a:cubicBezTo>
                  <a:cubicBezTo>
                    <a:pt x="161" y="132"/>
                    <a:pt x="161" y="132"/>
                    <a:pt x="161" y="132"/>
                  </a:cubicBezTo>
                  <a:cubicBezTo>
                    <a:pt x="162" y="131"/>
                    <a:pt x="162" y="131"/>
                    <a:pt x="162" y="131"/>
                  </a:cubicBezTo>
                  <a:cubicBezTo>
                    <a:pt x="162" y="130"/>
                    <a:pt x="162" y="130"/>
                    <a:pt x="162" y="130"/>
                  </a:cubicBezTo>
                  <a:cubicBezTo>
                    <a:pt x="162" y="128"/>
                    <a:pt x="162" y="128"/>
                    <a:pt x="162" y="128"/>
                  </a:cubicBezTo>
                  <a:cubicBezTo>
                    <a:pt x="160" y="128"/>
                    <a:pt x="160" y="128"/>
                    <a:pt x="160" y="128"/>
                  </a:cubicBezTo>
                  <a:cubicBezTo>
                    <a:pt x="160" y="128"/>
                    <a:pt x="160" y="128"/>
                    <a:pt x="160" y="128"/>
                  </a:cubicBezTo>
                  <a:cubicBezTo>
                    <a:pt x="162" y="126"/>
                    <a:pt x="162" y="126"/>
                    <a:pt x="162" y="126"/>
                  </a:cubicBezTo>
                  <a:cubicBezTo>
                    <a:pt x="163" y="126"/>
                    <a:pt x="163" y="126"/>
                    <a:pt x="163" y="126"/>
                  </a:cubicBezTo>
                  <a:cubicBezTo>
                    <a:pt x="166" y="127"/>
                    <a:pt x="166" y="127"/>
                    <a:pt x="166" y="127"/>
                  </a:cubicBezTo>
                  <a:cubicBezTo>
                    <a:pt x="167" y="127"/>
                    <a:pt x="167" y="127"/>
                    <a:pt x="167" y="127"/>
                  </a:cubicBezTo>
                  <a:cubicBezTo>
                    <a:pt x="167" y="127"/>
                    <a:pt x="167" y="127"/>
                    <a:pt x="167" y="127"/>
                  </a:cubicBezTo>
                  <a:cubicBezTo>
                    <a:pt x="166" y="125"/>
                    <a:pt x="166" y="125"/>
                    <a:pt x="166" y="125"/>
                  </a:cubicBezTo>
                  <a:cubicBezTo>
                    <a:pt x="167" y="122"/>
                    <a:pt x="167" y="122"/>
                    <a:pt x="167" y="122"/>
                  </a:cubicBezTo>
                  <a:cubicBezTo>
                    <a:pt x="171" y="121"/>
                    <a:pt x="171" y="121"/>
                    <a:pt x="171" y="121"/>
                  </a:cubicBezTo>
                  <a:cubicBezTo>
                    <a:pt x="171" y="120"/>
                    <a:pt x="171" y="120"/>
                    <a:pt x="171" y="120"/>
                  </a:cubicBezTo>
                  <a:cubicBezTo>
                    <a:pt x="172" y="120"/>
                    <a:pt x="172" y="120"/>
                    <a:pt x="172" y="120"/>
                  </a:cubicBezTo>
                  <a:cubicBezTo>
                    <a:pt x="172" y="117"/>
                    <a:pt x="172" y="117"/>
                    <a:pt x="172" y="117"/>
                  </a:cubicBezTo>
                  <a:cubicBezTo>
                    <a:pt x="174" y="117"/>
                    <a:pt x="174" y="117"/>
                    <a:pt x="174" y="117"/>
                  </a:cubicBezTo>
                  <a:cubicBezTo>
                    <a:pt x="174" y="118"/>
                    <a:pt x="174" y="118"/>
                    <a:pt x="174" y="118"/>
                  </a:cubicBezTo>
                  <a:cubicBezTo>
                    <a:pt x="174" y="119"/>
                    <a:pt x="174" y="119"/>
                    <a:pt x="174" y="119"/>
                  </a:cubicBezTo>
                  <a:cubicBezTo>
                    <a:pt x="174" y="121"/>
                    <a:pt x="174" y="121"/>
                    <a:pt x="174" y="121"/>
                  </a:cubicBezTo>
                  <a:cubicBezTo>
                    <a:pt x="176" y="122"/>
                    <a:pt x="176" y="122"/>
                    <a:pt x="176" y="122"/>
                  </a:cubicBezTo>
                  <a:cubicBezTo>
                    <a:pt x="176" y="122"/>
                    <a:pt x="179" y="122"/>
                    <a:pt x="180" y="121"/>
                  </a:cubicBezTo>
                  <a:cubicBezTo>
                    <a:pt x="180" y="120"/>
                    <a:pt x="181" y="119"/>
                    <a:pt x="181" y="119"/>
                  </a:cubicBezTo>
                  <a:cubicBezTo>
                    <a:pt x="181" y="118"/>
                    <a:pt x="181" y="118"/>
                    <a:pt x="181" y="118"/>
                  </a:cubicBezTo>
                  <a:cubicBezTo>
                    <a:pt x="184" y="120"/>
                    <a:pt x="184" y="120"/>
                    <a:pt x="184" y="120"/>
                  </a:cubicBezTo>
                  <a:cubicBezTo>
                    <a:pt x="184" y="119"/>
                    <a:pt x="184" y="119"/>
                    <a:pt x="184" y="119"/>
                  </a:cubicBezTo>
                  <a:cubicBezTo>
                    <a:pt x="185" y="118"/>
                    <a:pt x="185" y="118"/>
                    <a:pt x="185" y="118"/>
                  </a:cubicBezTo>
                  <a:cubicBezTo>
                    <a:pt x="185" y="118"/>
                    <a:pt x="185" y="118"/>
                    <a:pt x="185" y="118"/>
                  </a:cubicBezTo>
                  <a:cubicBezTo>
                    <a:pt x="186" y="118"/>
                    <a:pt x="186" y="118"/>
                    <a:pt x="186" y="118"/>
                  </a:cubicBezTo>
                  <a:cubicBezTo>
                    <a:pt x="188" y="117"/>
                    <a:pt x="188" y="117"/>
                    <a:pt x="188" y="117"/>
                  </a:cubicBezTo>
                  <a:cubicBezTo>
                    <a:pt x="187" y="117"/>
                    <a:pt x="187" y="117"/>
                    <a:pt x="187" y="117"/>
                  </a:cubicBezTo>
                  <a:cubicBezTo>
                    <a:pt x="186" y="116"/>
                    <a:pt x="186" y="116"/>
                    <a:pt x="186" y="116"/>
                  </a:cubicBezTo>
                  <a:cubicBezTo>
                    <a:pt x="188" y="114"/>
                    <a:pt x="188" y="114"/>
                    <a:pt x="188" y="114"/>
                  </a:cubicBezTo>
                  <a:cubicBezTo>
                    <a:pt x="188" y="115"/>
                    <a:pt x="188" y="115"/>
                    <a:pt x="188" y="115"/>
                  </a:cubicBezTo>
                  <a:cubicBezTo>
                    <a:pt x="189" y="115"/>
                    <a:pt x="189" y="115"/>
                    <a:pt x="189" y="115"/>
                  </a:cubicBezTo>
                  <a:cubicBezTo>
                    <a:pt x="189" y="116"/>
                    <a:pt x="189" y="116"/>
                    <a:pt x="189" y="116"/>
                  </a:cubicBezTo>
                  <a:cubicBezTo>
                    <a:pt x="190" y="117"/>
                    <a:pt x="190" y="117"/>
                    <a:pt x="190" y="117"/>
                  </a:cubicBezTo>
                  <a:cubicBezTo>
                    <a:pt x="191" y="118"/>
                    <a:pt x="191" y="118"/>
                    <a:pt x="191" y="118"/>
                  </a:cubicBezTo>
                  <a:cubicBezTo>
                    <a:pt x="192" y="118"/>
                    <a:pt x="192" y="118"/>
                    <a:pt x="192" y="118"/>
                  </a:cubicBezTo>
                  <a:cubicBezTo>
                    <a:pt x="192" y="118"/>
                    <a:pt x="192" y="118"/>
                    <a:pt x="192" y="119"/>
                  </a:cubicBezTo>
                  <a:cubicBezTo>
                    <a:pt x="192" y="119"/>
                    <a:pt x="191" y="120"/>
                    <a:pt x="191" y="120"/>
                  </a:cubicBezTo>
                  <a:cubicBezTo>
                    <a:pt x="190" y="123"/>
                    <a:pt x="190" y="123"/>
                    <a:pt x="190" y="123"/>
                  </a:cubicBezTo>
                  <a:cubicBezTo>
                    <a:pt x="191" y="125"/>
                    <a:pt x="191" y="125"/>
                    <a:pt x="191" y="125"/>
                  </a:cubicBezTo>
                  <a:cubicBezTo>
                    <a:pt x="191" y="125"/>
                    <a:pt x="193" y="125"/>
                    <a:pt x="194" y="125"/>
                  </a:cubicBezTo>
                  <a:cubicBezTo>
                    <a:pt x="195" y="126"/>
                    <a:pt x="195" y="126"/>
                    <a:pt x="196" y="126"/>
                  </a:cubicBezTo>
                  <a:cubicBezTo>
                    <a:pt x="196" y="127"/>
                    <a:pt x="197" y="128"/>
                    <a:pt x="197" y="128"/>
                  </a:cubicBezTo>
                  <a:cubicBezTo>
                    <a:pt x="197" y="128"/>
                    <a:pt x="198" y="127"/>
                    <a:pt x="198" y="128"/>
                  </a:cubicBezTo>
                  <a:cubicBezTo>
                    <a:pt x="198" y="129"/>
                    <a:pt x="198" y="130"/>
                    <a:pt x="198" y="130"/>
                  </a:cubicBezTo>
                  <a:cubicBezTo>
                    <a:pt x="202" y="131"/>
                    <a:pt x="202" y="131"/>
                    <a:pt x="202" y="131"/>
                  </a:cubicBezTo>
                  <a:cubicBezTo>
                    <a:pt x="202" y="132"/>
                    <a:pt x="202" y="132"/>
                    <a:pt x="202" y="132"/>
                  </a:cubicBezTo>
                  <a:cubicBezTo>
                    <a:pt x="201" y="132"/>
                    <a:pt x="201" y="132"/>
                    <a:pt x="201" y="132"/>
                  </a:cubicBezTo>
                  <a:cubicBezTo>
                    <a:pt x="201" y="133"/>
                    <a:pt x="201" y="133"/>
                    <a:pt x="201" y="133"/>
                  </a:cubicBezTo>
                  <a:cubicBezTo>
                    <a:pt x="204" y="133"/>
                    <a:pt x="204" y="133"/>
                    <a:pt x="204" y="133"/>
                  </a:cubicBezTo>
                  <a:cubicBezTo>
                    <a:pt x="204" y="134"/>
                    <a:pt x="204" y="134"/>
                    <a:pt x="204" y="134"/>
                  </a:cubicBezTo>
                  <a:cubicBezTo>
                    <a:pt x="202" y="135"/>
                    <a:pt x="202" y="135"/>
                    <a:pt x="202" y="135"/>
                  </a:cubicBezTo>
                  <a:cubicBezTo>
                    <a:pt x="202" y="137"/>
                    <a:pt x="202" y="137"/>
                    <a:pt x="202" y="137"/>
                  </a:cubicBezTo>
                  <a:cubicBezTo>
                    <a:pt x="201" y="139"/>
                    <a:pt x="201" y="139"/>
                    <a:pt x="201" y="139"/>
                  </a:cubicBezTo>
                  <a:cubicBezTo>
                    <a:pt x="201" y="141"/>
                    <a:pt x="201" y="141"/>
                    <a:pt x="201" y="141"/>
                  </a:cubicBezTo>
                  <a:cubicBezTo>
                    <a:pt x="202" y="141"/>
                    <a:pt x="202" y="141"/>
                    <a:pt x="202" y="141"/>
                  </a:cubicBezTo>
                  <a:cubicBezTo>
                    <a:pt x="203" y="140"/>
                    <a:pt x="203" y="140"/>
                    <a:pt x="203" y="140"/>
                  </a:cubicBezTo>
                  <a:cubicBezTo>
                    <a:pt x="204" y="140"/>
                    <a:pt x="204" y="140"/>
                    <a:pt x="204" y="140"/>
                  </a:cubicBezTo>
                  <a:cubicBezTo>
                    <a:pt x="207" y="141"/>
                    <a:pt x="207" y="141"/>
                    <a:pt x="207" y="141"/>
                  </a:cubicBezTo>
                  <a:cubicBezTo>
                    <a:pt x="208" y="142"/>
                    <a:pt x="208" y="142"/>
                    <a:pt x="208" y="142"/>
                  </a:cubicBezTo>
                  <a:cubicBezTo>
                    <a:pt x="208" y="141"/>
                    <a:pt x="208" y="141"/>
                    <a:pt x="208" y="141"/>
                  </a:cubicBezTo>
                  <a:cubicBezTo>
                    <a:pt x="210" y="142"/>
                    <a:pt x="210" y="142"/>
                    <a:pt x="210" y="142"/>
                  </a:cubicBezTo>
                  <a:cubicBezTo>
                    <a:pt x="210" y="143"/>
                    <a:pt x="210" y="143"/>
                    <a:pt x="210" y="143"/>
                  </a:cubicBezTo>
                  <a:cubicBezTo>
                    <a:pt x="213" y="143"/>
                    <a:pt x="213" y="143"/>
                    <a:pt x="213" y="143"/>
                  </a:cubicBezTo>
                  <a:cubicBezTo>
                    <a:pt x="213" y="144"/>
                    <a:pt x="213" y="144"/>
                    <a:pt x="213" y="144"/>
                  </a:cubicBezTo>
                  <a:cubicBezTo>
                    <a:pt x="212" y="145"/>
                    <a:pt x="212" y="145"/>
                    <a:pt x="212" y="145"/>
                  </a:cubicBezTo>
                  <a:cubicBezTo>
                    <a:pt x="211" y="148"/>
                    <a:pt x="211" y="148"/>
                    <a:pt x="211" y="148"/>
                  </a:cubicBezTo>
                  <a:cubicBezTo>
                    <a:pt x="212" y="149"/>
                    <a:pt x="212" y="149"/>
                    <a:pt x="212" y="149"/>
                  </a:cubicBezTo>
                  <a:cubicBezTo>
                    <a:pt x="211" y="150"/>
                    <a:pt x="211" y="150"/>
                    <a:pt x="211" y="150"/>
                  </a:cubicBezTo>
                  <a:cubicBezTo>
                    <a:pt x="210" y="150"/>
                    <a:pt x="210" y="150"/>
                    <a:pt x="210" y="150"/>
                  </a:cubicBezTo>
                  <a:cubicBezTo>
                    <a:pt x="208" y="152"/>
                    <a:pt x="208" y="152"/>
                    <a:pt x="208" y="152"/>
                  </a:cubicBezTo>
                  <a:cubicBezTo>
                    <a:pt x="209" y="153"/>
                    <a:pt x="209" y="153"/>
                    <a:pt x="209" y="153"/>
                  </a:cubicBezTo>
                  <a:cubicBezTo>
                    <a:pt x="208" y="154"/>
                    <a:pt x="208" y="154"/>
                    <a:pt x="208" y="154"/>
                  </a:cubicBezTo>
                  <a:cubicBezTo>
                    <a:pt x="208" y="154"/>
                    <a:pt x="208" y="154"/>
                    <a:pt x="208" y="154"/>
                  </a:cubicBezTo>
                  <a:cubicBezTo>
                    <a:pt x="208" y="154"/>
                    <a:pt x="206" y="155"/>
                    <a:pt x="206" y="155"/>
                  </a:cubicBezTo>
                  <a:cubicBezTo>
                    <a:pt x="206" y="156"/>
                    <a:pt x="205" y="159"/>
                    <a:pt x="205" y="159"/>
                  </a:cubicBezTo>
                  <a:cubicBezTo>
                    <a:pt x="205" y="159"/>
                    <a:pt x="204" y="158"/>
                    <a:pt x="204" y="157"/>
                  </a:cubicBezTo>
                  <a:cubicBezTo>
                    <a:pt x="204" y="157"/>
                    <a:pt x="204" y="156"/>
                    <a:pt x="204" y="156"/>
                  </a:cubicBezTo>
                  <a:cubicBezTo>
                    <a:pt x="204" y="155"/>
                    <a:pt x="205" y="155"/>
                    <a:pt x="205" y="155"/>
                  </a:cubicBezTo>
                  <a:cubicBezTo>
                    <a:pt x="204" y="154"/>
                    <a:pt x="204" y="154"/>
                    <a:pt x="204" y="154"/>
                  </a:cubicBezTo>
                  <a:cubicBezTo>
                    <a:pt x="203" y="153"/>
                    <a:pt x="203" y="153"/>
                    <a:pt x="203" y="153"/>
                  </a:cubicBezTo>
                  <a:cubicBezTo>
                    <a:pt x="201" y="154"/>
                    <a:pt x="201" y="154"/>
                    <a:pt x="201" y="154"/>
                  </a:cubicBezTo>
                  <a:cubicBezTo>
                    <a:pt x="200" y="151"/>
                    <a:pt x="200" y="151"/>
                    <a:pt x="200" y="151"/>
                  </a:cubicBezTo>
                  <a:cubicBezTo>
                    <a:pt x="198" y="153"/>
                    <a:pt x="198" y="153"/>
                    <a:pt x="198" y="153"/>
                  </a:cubicBezTo>
                  <a:cubicBezTo>
                    <a:pt x="195" y="152"/>
                    <a:pt x="195" y="152"/>
                    <a:pt x="195" y="152"/>
                  </a:cubicBezTo>
                  <a:cubicBezTo>
                    <a:pt x="195" y="151"/>
                    <a:pt x="195" y="151"/>
                    <a:pt x="195" y="151"/>
                  </a:cubicBezTo>
                  <a:cubicBezTo>
                    <a:pt x="194" y="151"/>
                    <a:pt x="194" y="151"/>
                    <a:pt x="194" y="151"/>
                  </a:cubicBezTo>
                  <a:cubicBezTo>
                    <a:pt x="194" y="151"/>
                    <a:pt x="194" y="151"/>
                    <a:pt x="194" y="151"/>
                  </a:cubicBezTo>
                  <a:cubicBezTo>
                    <a:pt x="191" y="152"/>
                    <a:pt x="191" y="152"/>
                    <a:pt x="191" y="152"/>
                  </a:cubicBezTo>
                  <a:cubicBezTo>
                    <a:pt x="189" y="149"/>
                    <a:pt x="189" y="149"/>
                    <a:pt x="189" y="149"/>
                  </a:cubicBezTo>
                  <a:cubicBezTo>
                    <a:pt x="189" y="148"/>
                    <a:pt x="189" y="148"/>
                    <a:pt x="189" y="148"/>
                  </a:cubicBezTo>
                  <a:cubicBezTo>
                    <a:pt x="185" y="150"/>
                    <a:pt x="185" y="150"/>
                    <a:pt x="185" y="150"/>
                  </a:cubicBezTo>
                  <a:cubicBezTo>
                    <a:pt x="186" y="153"/>
                    <a:pt x="186" y="153"/>
                    <a:pt x="186" y="153"/>
                  </a:cubicBezTo>
                  <a:cubicBezTo>
                    <a:pt x="186" y="155"/>
                    <a:pt x="186" y="155"/>
                    <a:pt x="186" y="155"/>
                  </a:cubicBezTo>
                  <a:cubicBezTo>
                    <a:pt x="183" y="154"/>
                    <a:pt x="183" y="154"/>
                    <a:pt x="183" y="154"/>
                  </a:cubicBezTo>
                  <a:cubicBezTo>
                    <a:pt x="183" y="153"/>
                    <a:pt x="183" y="153"/>
                    <a:pt x="183" y="153"/>
                  </a:cubicBezTo>
                  <a:cubicBezTo>
                    <a:pt x="182" y="153"/>
                    <a:pt x="182" y="153"/>
                    <a:pt x="182" y="153"/>
                  </a:cubicBezTo>
                  <a:cubicBezTo>
                    <a:pt x="182" y="152"/>
                    <a:pt x="182" y="152"/>
                    <a:pt x="182" y="152"/>
                  </a:cubicBezTo>
                  <a:cubicBezTo>
                    <a:pt x="179" y="151"/>
                    <a:pt x="179" y="151"/>
                    <a:pt x="179" y="151"/>
                  </a:cubicBezTo>
                  <a:cubicBezTo>
                    <a:pt x="179" y="150"/>
                    <a:pt x="179" y="150"/>
                    <a:pt x="179" y="150"/>
                  </a:cubicBezTo>
                  <a:cubicBezTo>
                    <a:pt x="176" y="152"/>
                    <a:pt x="176" y="152"/>
                    <a:pt x="176" y="152"/>
                  </a:cubicBezTo>
                  <a:cubicBezTo>
                    <a:pt x="175" y="150"/>
                    <a:pt x="175" y="150"/>
                    <a:pt x="175" y="150"/>
                  </a:cubicBezTo>
                  <a:cubicBezTo>
                    <a:pt x="173" y="152"/>
                    <a:pt x="173" y="152"/>
                    <a:pt x="173" y="152"/>
                  </a:cubicBezTo>
                  <a:cubicBezTo>
                    <a:pt x="171" y="151"/>
                    <a:pt x="171" y="151"/>
                    <a:pt x="171" y="151"/>
                  </a:cubicBezTo>
                  <a:cubicBezTo>
                    <a:pt x="171" y="150"/>
                    <a:pt x="171" y="150"/>
                    <a:pt x="171" y="150"/>
                  </a:cubicBezTo>
                  <a:cubicBezTo>
                    <a:pt x="169" y="150"/>
                    <a:pt x="169" y="150"/>
                    <a:pt x="169" y="150"/>
                  </a:cubicBezTo>
                  <a:cubicBezTo>
                    <a:pt x="167" y="150"/>
                    <a:pt x="167" y="150"/>
                    <a:pt x="167" y="150"/>
                  </a:cubicBezTo>
                  <a:cubicBezTo>
                    <a:pt x="164" y="152"/>
                    <a:pt x="164" y="152"/>
                    <a:pt x="164" y="152"/>
                  </a:cubicBezTo>
                  <a:cubicBezTo>
                    <a:pt x="164" y="153"/>
                    <a:pt x="164" y="153"/>
                    <a:pt x="164" y="153"/>
                  </a:cubicBezTo>
                  <a:cubicBezTo>
                    <a:pt x="165" y="153"/>
                    <a:pt x="165" y="153"/>
                    <a:pt x="165" y="153"/>
                  </a:cubicBezTo>
                  <a:cubicBezTo>
                    <a:pt x="162" y="153"/>
                    <a:pt x="162" y="153"/>
                    <a:pt x="162" y="153"/>
                  </a:cubicBezTo>
                  <a:cubicBezTo>
                    <a:pt x="161" y="153"/>
                    <a:pt x="161" y="153"/>
                    <a:pt x="161" y="153"/>
                  </a:cubicBezTo>
                  <a:cubicBezTo>
                    <a:pt x="158" y="151"/>
                    <a:pt x="158" y="151"/>
                    <a:pt x="158" y="151"/>
                  </a:cubicBezTo>
                  <a:lnTo>
                    <a:pt x="161" y="148"/>
                  </a:ln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92" name="Freeform 24">
              <a:extLst>
                <a:ext uri="{FF2B5EF4-FFF2-40B4-BE49-F238E27FC236}">
                  <a16:creationId xmlns:a16="http://schemas.microsoft.com/office/drawing/2014/main" id="{4D67D58F-EE11-448A-BBDE-6B868E5B693A}"/>
                </a:ext>
              </a:extLst>
            </p:cNvPr>
            <p:cNvSpPr>
              <a:spLocks/>
            </p:cNvSpPr>
            <p:nvPr/>
          </p:nvSpPr>
          <p:spPr bwMode="gray">
            <a:xfrm>
              <a:off x="-1882775" y="2513013"/>
              <a:ext cx="839788" cy="1027112"/>
            </a:xfrm>
            <a:custGeom>
              <a:avLst/>
              <a:gdLst>
                <a:gd name="T0" fmla="*/ 30 w 224"/>
                <a:gd name="T1" fmla="*/ 193 h 274"/>
                <a:gd name="T2" fmla="*/ 47 w 224"/>
                <a:gd name="T3" fmla="*/ 214 h 274"/>
                <a:gd name="T4" fmla="*/ 69 w 224"/>
                <a:gd name="T5" fmla="*/ 216 h 274"/>
                <a:gd name="T6" fmla="*/ 77 w 224"/>
                <a:gd name="T7" fmla="*/ 228 h 274"/>
                <a:gd name="T8" fmla="*/ 72 w 224"/>
                <a:gd name="T9" fmla="*/ 242 h 274"/>
                <a:gd name="T10" fmla="*/ 87 w 224"/>
                <a:gd name="T11" fmla="*/ 253 h 274"/>
                <a:gd name="T12" fmla="*/ 102 w 224"/>
                <a:gd name="T13" fmla="*/ 263 h 274"/>
                <a:gd name="T14" fmla="*/ 127 w 224"/>
                <a:gd name="T15" fmla="*/ 271 h 274"/>
                <a:gd name="T16" fmla="*/ 145 w 224"/>
                <a:gd name="T17" fmla="*/ 268 h 274"/>
                <a:gd name="T18" fmla="*/ 146 w 224"/>
                <a:gd name="T19" fmla="*/ 253 h 274"/>
                <a:gd name="T20" fmla="*/ 142 w 224"/>
                <a:gd name="T21" fmla="*/ 249 h 274"/>
                <a:gd name="T22" fmla="*/ 140 w 224"/>
                <a:gd name="T23" fmla="*/ 243 h 274"/>
                <a:gd name="T24" fmla="*/ 138 w 224"/>
                <a:gd name="T25" fmla="*/ 238 h 274"/>
                <a:gd name="T26" fmla="*/ 136 w 224"/>
                <a:gd name="T27" fmla="*/ 230 h 274"/>
                <a:gd name="T28" fmla="*/ 137 w 224"/>
                <a:gd name="T29" fmla="*/ 223 h 274"/>
                <a:gd name="T30" fmla="*/ 138 w 224"/>
                <a:gd name="T31" fmla="*/ 215 h 274"/>
                <a:gd name="T32" fmla="*/ 139 w 224"/>
                <a:gd name="T33" fmla="*/ 205 h 274"/>
                <a:gd name="T34" fmla="*/ 140 w 224"/>
                <a:gd name="T35" fmla="*/ 197 h 274"/>
                <a:gd name="T36" fmla="*/ 150 w 224"/>
                <a:gd name="T37" fmla="*/ 193 h 274"/>
                <a:gd name="T38" fmla="*/ 164 w 224"/>
                <a:gd name="T39" fmla="*/ 186 h 274"/>
                <a:gd name="T40" fmla="*/ 172 w 224"/>
                <a:gd name="T41" fmla="*/ 186 h 274"/>
                <a:gd name="T42" fmla="*/ 183 w 224"/>
                <a:gd name="T43" fmla="*/ 186 h 274"/>
                <a:gd name="T44" fmla="*/ 193 w 224"/>
                <a:gd name="T45" fmla="*/ 183 h 274"/>
                <a:gd name="T46" fmla="*/ 199 w 224"/>
                <a:gd name="T47" fmla="*/ 180 h 274"/>
                <a:gd name="T48" fmla="*/ 204 w 224"/>
                <a:gd name="T49" fmla="*/ 181 h 274"/>
                <a:gd name="T50" fmla="*/ 210 w 224"/>
                <a:gd name="T51" fmla="*/ 183 h 274"/>
                <a:gd name="T52" fmla="*/ 223 w 224"/>
                <a:gd name="T53" fmla="*/ 169 h 274"/>
                <a:gd name="T54" fmla="*/ 216 w 224"/>
                <a:gd name="T55" fmla="*/ 154 h 274"/>
                <a:gd name="T56" fmla="*/ 205 w 224"/>
                <a:gd name="T57" fmla="*/ 146 h 274"/>
                <a:gd name="T58" fmla="*/ 189 w 224"/>
                <a:gd name="T59" fmla="*/ 140 h 274"/>
                <a:gd name="T60" fmla="*/ 174 w 224"/>
                <a:gd name="T61" fmla="*/ 139 h 274"/>
                <a:gd name="T62" fmla="*/ 154 w 224"/>
                <a:gd name="T63" fmla="*/ 131 h 274"/>
                <a:gd name="T64" fmla="*/ 139 w 224"/>
                <a:gd name="T65" fmla="*/ 114 h 274"/>
                <a:gd name="T66" fmla="*/ 143 w 224"/>
                <a:gd name="T67" fmla="*/ 103 h 274"/>
                <a:gd name="T68" fmla="*/ 147 w 224"/>
                <a:gd name="T69" fmla="*/ 85 h 274"/>
                <a:gd name="T70" fmla="*/ 150 w 224"/>
                <a:gd name="T71" fmla="*/ 75 h 274"/>
                <a:gd name="T72" fmla="*/ 143 w 224"/>
                <a:gd name="T73" fmla="*/ 70 h 274"/>
                <a:gd name="T74" fmla="*/ 135 w 224"/>
                <a:gd name="T75" fmla="*/ 67 h 274"/>
                <a:gd name="T76" fmla="*/ 139 w 224"/>
                <a:gd name="T77" fmla="*/ 56 h 274"/>
                <a:gd name="T78" fmla="*/ 139 w 224"/>
                <a:gd name="T79" fmla="*/ 44 h 274"/>
                <a:gd name="T80" fmla="*/ 144 w 224"/>
                <a:gd name="T81" fmla="*/ 33 h 274"/>
                <a:gd name="T82" fmla="*/ 133 w 224"/>
                <a:gd name="T83" fmla="*/ 24 h 274"/>
                <a:gd name="T84" fmla="*/ 116 w 224"/>
                <a:gd name="T85" fmla="*/ 19 h 274"/>
                <a:gd name="T86" fmla="*/ 98 w 224"/>
                <a:gd name="T87" fmla="*/ 9 h 274"/>
                <a:gd name="T88" fmla="*/ 86 w 224"/>
                <a:gd name="T89" fmla="*/ 5 h 274"/>
                <a:gd name="T90" fmla="*/ 68 w 224"/>
                <a:gd name="T91" fmla="*/ 20 h 274"/>
                <a:gd name="T92" fmla="*/ 49 w 224"/>
                <a:gd name="T93" fmla="*/ 18 h 274"/>
                <a:gd name="T94" fmla="*/ 32 w 224"/>
                <a:gd name="T95" fmla="*/ 25 h 274"/>
                <a:gd name="T96" fmla="*/ 18 w 224"/>
                <a:gd name="T97" fmla="*/ 36 h 274"/>
                <a:gd name="T98" fmla="*/ 28 w 224"/>
                <a:gd name="T99" fmla="*/ 51 h 274"/>
                <a:gd name="T100" fmla="*/ 37 w 224"/>
                <a:gd name="T101" fmla="*/ 71 h 274"/>
                <a:gd name="T102" fmla="*/ 39 w 224"/>
                <a:gd name="T103" fmla="*/ 83 h 274"/>
                <a:gd name="T104" fmla="*/ 39 w 224"/>
                <a:gd name="T105" fmla="*/ 97 h 274"/>
                <a:gd name="T106" fmla="*/ 40 w 224"/>
                <a:gd name="T107" fmla="*/ 108 h 274"/>
                <a:gd name="T108" fmla="*/ 35 w 224"/>
                <a:gd name="T109" fmla="*/ 127 h 274"/>
                <a:gd name="T110" fmla="*/ 5 w 224"/>
                <a:gd name="T111" fmla="*/ 134 h 274"/>
                <a:gd name="T112" fmla="*/ 7 w 224"/>
                <a:gd name="T113" fmla="*/ 141 h 274"/>
                <a:gd name="T114" fmla="*/ 2 w 224"/>
                <a:gd name="T115" fmla="*/ 157 h 274"/>
                <a:gd name="T116" fmla="*/ 9 w 224"/>
                <a:gd name="T117" fmla="*/ 17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4" h="274">
                  <a:moveTo>
                    <a:pt x="14" y="183"/>
                  </a:moveTo>
                  <a:cubicBezTo>
                    <a:pt x="22" y="183"/>
                    <a:pt x="22" y="183"/>
                    <a:pt x="22" y="183"/>
                  </a:cubicBezTo>
                  <a:cubicBezTo>
                    <a:pt x="24" y="185"/>
                    <a:pt x="24" y="185"/>
                    <a:pt x="24" y="185"/>
                  </a:cubicBezTo>
                  <a:cubicBezTo>
                    <a:pt x="26" y="184"/>
                    <a:pt x="26" y="184"/>
                    <a:pt x="26" y="184"/>
                  </a:cubicBezTo>
                  <a:cubicBezTo>
                    <a:pt x="30" y="187"/>
                    <a:pt x="30" y="187"/>
                    <a:pt x="30" y="187"/>
                  </a:cubicBezTo>
                  <a:cubicBezTo>
                    <a:pt x="33" y="187"/>
                    <a:pt x="33" y="187"/>
                    <a:pt x="33" y="187"/>
                  </a:cubicBezTo>
                  <a:cubicBezTo>
                    <a:pt x="33" y="190"/>
                    <a:pt x="33" y="190"/>
                    <a:pt x="33" y="190"/>
                  </a:cubicBezTo>
                  <a:cubicBezTo>
                    <a:pt x="32" y="191"/>
                    <a:pt x="32" y="191"/>
                    <a:pt x="32" y="191"/>
                  </a:cubicBezTo>
                  <a:cubicBezTo>
                    <a:pt x="30" y="190"/>
                    <a:pt x="30" y="190"/>
                    <a:pt x="30" y="190"/>
                  </a:cubicBezTo>
                  <a:cubicBezTo>
                    <a:pt x="30" y="191"/>
                    <a:pt x="30" y="191"/>
                    <a:pt x="30" y="191"/>
                  </a:cubicBezTo>
                  <a:cubicBezTo>
                    <a:pt x="30" y="193"/>
                    <a:pt x="30" y="193"/>
                    <a:pt x="30" y="193"/>
                  </a:cubicBezTo>
                  <a:cubicBezTo>
                    <a:pt x="30" y="195"/>
                    <a:pt x="30" y="195"/>
                    <a:pt x="30" y="195"/>
                  </a:cubicBezTo>
                  <a:cubicBezTo>
                    <a:pt x="33" y="197"/>
                    <a:pt x="33" y="197"/>
                    <a:pt x="33" y="197"/>
                  </a:cubicBezTo>
                  <a:cubicBezTo>
                    <a:pt x="33" y="201"/>
                    <a:pt x="33" y="201"/>
                    <a:pt x="33" y="201"/>
                  </a:cubicBezTo>
                  <a:cubicBezTo>
                    <a:pt x="35" y="204"/>
                    <a:pt x="35" y="204"/>
                    <a:pt x="35" y="204"/>
                  </a:cubicBezTo>
                  <a:cubicBezTo>
                    <a:pt x="34" y="207"/>
                    <a:pt x="34" y="207"/>
                    <a:pt x="34" y="207"/>
                  </a:cubicBezTo>
                  <a:cubicBezTo>
                    <a:pt x="34" y="209"/>
                    <a:pt x="34" y="209"/>
                    <a:pt x="34" y="209"/>
                  </a:cubicBezTo>
                  <a:cubicBezTo>
                    <a:pt x="35" y="210"/>
                    <a:pt x="35" y="210"/>
                    <a:pt x="35" y="210"/>
                  </a:cubicBezTo>
                  <a:cubicBezTo>
                    <a:pt x="37" y="210"/>
                    <a:pt x="37" y="210"/>
                    <a:pt x="37" y="210"/>
                  </a:cubicBezTo>
                  <a:cubicBezTo>
                    <a:pt x="37" y="212"/>
                    <a:pt x="37" y="212"/>
                    <a:pt x="37" y="212"/>
                  </a:cubicBezTo>
                  <a:cubicBezTo>
                    <a:pt x="45" y="213"/>
                    <a:pt x="45" y="213"/>
                    <a:pt x="45" y="213"/>
                  </a:cubicBezTo>
                  <a:cubicBezTo>
                    <a:pt x="47" y="214"/>
                    <a:pt x="47" y="214"/>
                    <a:pt x="47" y="214"/>
                  </a:cubicBezTo>
                  <a:cubicBezTo>
                    <a:pt x="50" y="214"/>
                    <a:pt x="50" y="214"/>
                    <a:pt x="50" y="214"/>
                  </a:cubicBezTo>
                  <a:cubicBezTo>
                    <a:pt x="51" y="214"/>
                    <a:pt x="51" y="214"/>
                    <a:pt x="51" y="214"/>
                  </a:cubicBezTo>
                  <a:cubicBezTo>
                    <a:pt x="53" y="214"/>
                    <a:pt x="53" y="214"/>
                    <a:pt x="53" y="214"/>
                  </a:cubicBezTo>
                  <a:cubicBezTo>
                    <a:pt x="55" y="213"/>
                    <a:pt x="55" y="213"/>
                    <a:pt x="55" y="213"/>
                  </a:cubicBezTo>
                  <a:cubicBezTo>
                    <a:pt x="58" y="214"/>
                    <a:pt x="58" y="214"/>
                    <a:pt x="58" y="214"/>
                  </a:cubicBezTo>
                  <a:cubicBezTo>
                    <a:pt x="60" y="214"/>
                    <a:pt x="60" y="214"/>
                    <a:pt x="60" y="214"/>
                  </a:cubicBezTo>
                  <a:cubicBezTo>
                    <a:pt x="63" y="214"/>
                    <a:pt x="63" y="214"/>
                    <a:pt x="63" y="214"/>
                  </a:cubicBezTo>
                  <a:cubicBezTo>
                    <a:pt x="64" y="214"/>
                    <a:pt x="64" y="214"/>
                    <a:pt x="64" y="214"/>
                  </a:cubicBezTo>
                  <a:cubicBezTo>
                    <a:pt x="65" y="216"/>
                    <a:pt x="65" y="216"/>
                    <a:pt x="65" y="216"/>
                  </a:cubicBezTo>
                  <a:cubicBezTo>
                    <a:pt x="66" y="216"/>
                    <a:pt x="66" y="216"/>
                    <a:pt x="66" y="216"/>
                  </a:cubicBezTo>
                  <a:cubicBezTo>
                    <a:pt x="69" y="216"/>
                    <a:pt x="69" y="216"/>
                    <a:pt x="69" y="216"/>
                  </a:cubicBezTo>
                  <a:cubicBezTo>
                    <a:pt x="70" y="217"/>
                    <a:pt x="70" y="217"/>
                    <a:pt x="70" y="217"/>
                  </a:cubicBezTo>
                  <a:cubicBezTo>
                    <a:pt x="70" y="218"/>
                    <a:pt x="70" y="218"/>
                    <a:pt x="70" y="218"/>
                  </a:cubicBezTo>
                  <a:cubicBezTo>
                    <a:pt x="70" y="220"/>
                    <a:pt x="70" y="220"/>
                    <a:pt x="70" y="220"/>
                  </a:cubicBezTo>
                  <a:cubicBezTo>
                    <a:pt x="70" y="222"/>
                    <a:pt x="70" y="222"/>
                    <a:pt x="70" y="222"/>
                  </a:cubicBezTo>
                  <a:cubicBezTo>
                    <a:pt x="71" y="223"/>
                    <a:pt x="71" y="223"/>
                    <a:pt x="71" y="223"/>
                  </a:cubicBezTo>
                  <a:cubicBezTo>
                    <a:pt x="72" y="222"/>
                    <a:pt x="72" y="222"/>
                    <a:pt x="72" y="222"/>
                  </a:cubicBezTo>
                  <a:cubicBezTo>
                    <a:pt x="74" y="223"/>
                    <a:pt x="74" y="223"/>
                    <a:pt x="74" y="223"/>
                  </a:cubicBezTo>
                  <a:cubicBezTo>
                    <a:pt x="73" y="224"/>
                    <a:pt x="73" y="224"/>
                    <a:pt x="73" y="224"/>
                  </a:cubicBezTo>
                  <a:cubicBezTo>
                    <a:pt x="74" y="225"/>
                    <a:pt x="74" y="225"/>
                    <a:pt x="74" y="225"/>
                  </a:cubicBezTo>
                  <a:cubicBezTo>
                    <a:pt x="75" y="226"/>
                    <a:pt x="75" y="226"/>
                    <a:pt x="75" y="226"/>
                  </a:cubicBezTo>
                  <a:cubicBezTo>
                    <a:pt x="77" y="228"/>
                    <a:pt x="77" y="228"/>
                    <a:pt x="77" y="228"/>
                  </a:cubicBezTo>
                  <a:cubicBezTo>
                    <a:pt x="77" y="229"/>
                    <a:pt x="77" y="229"/>
                    <a:pt x="77" y="229"/>
                  </a:cubicBezTo>
                  <a:cubicBezTo>
                    <a:pt x="75" y="229"/>
                    <a:pt x="75" y="229"/>
                    <a:pt x="75" y="229"/>
                  </a:cubicBezTo>
                  <a:cubicBezTo>
                    <a:pt x="74" y="231"/>
                    <a:pt x="74" y="231"/>
                    <a:pt x="74" y="231"/>
                  </a:cubicBezTo>
                  <a:cubicBezTo>
                    <a:pt x="74" y="232"/>
                    <a:pt x="74" y="232"/>
                    <a:pt x="74" y="232"/>
                  </a:cubicBezTo>
                  <a:cubicBezTo>
                    <a:pt x="72" y="234"/>
                    <a:pt x="72" y="234"/>
                    <a:pt x="72" y="234"/>
                  </a:cubicBezTo>
                  <a:cubicBezTo>
                    <a:pt x="70" y="235"/>
                    <a:pt x="70" y="235"/>
                    <a:pt x="70" y="235"/>
                  </a:cubicBezTo>
                  <a:cubicBezTo>
                    <a:pt x="67" y="235"/>
                    <a:pt x="67" y="235"/>
                    <a:pt x="67" y="235"/>
                  </a:cubicBezTo>
                  <a:cubicBezTo>
                    <a:pt x="66" y="237"/>
                    <a:pt x="66" y="237"/>
                    <a:pt x="66" y="237"/>
                  </a:cubicBezTo>
                  <a:cubicBezTo>
                    <a:pt x="67" y="240"/>
                    <a:pt x="67" y="240"/>
                    <a:pt x="67" y="240"/>
                  </a:cubicBezTo>
                  <a:cubicBezTo>
                    <a:pt x="71" y="240"/>
                    <a:pt x="71" y="240"/>
                    <a:pt x="71" y="240"/>
                  </a:cubicBezTo>
                  <a:cubicBezTo>
                    <a:pt x="72" y="242"/>
                    <a:pt x="72" y="242"/>
                    <a:pt x="72" y="242"/>
                  </a:cubicBezTo>
                  <a:cubicBezTo>
                    <a:pt x="74" y="242"/>
                    <a:pt x="74" y="242"/>
                    <a:pt x="74" y="242"/>
                  </a:cubicBezTo>
                  <a:cubicBezTo>
                    <a:pt x="74" y="248"/>
                    <a:pt x="74" y="248"/>
                    <a:pt x="74" y="248"/>
                  </a:cubicBezTo>
                  <a:cubicBezTo>
                    <a:pt x="73" y="248"/>
                    <a:pt x="73" y="248"/>
                    <a:pt x="73" y="248"/>
                  </a:cubicBezTo>
                  <a:cubicBezTo>
                    <a:pt x="74" y="251"/>
                    <a:pt x="74" y="251"/>
                    <a:pt x="74" y="251"/>
                  </a:cubicBezTo>
                  <a:cubicBezTo>
                    <a:pt x="74" y="252"/>
                    <a:pt x="74" y="252"/>
                    <a:pt x="74" y="252"/>
                  </a:cubicBezTo>
                  <a:cubicBezTo>
                    <a:pt x="76" y="253"/>
                    <a:pt x="76" y="253"/>
                    <a:pt x="76" y="253"/>
                  </a:cubicBezTo>
                  <a:cubicBezTo>
                    <a:pt x="81" y="253"/>
                    <a:pt x="81" y="253"/>
                    <a:pt x="81" y="253"/>
                  </a:cubicBezTo>
                  <a:cubicBezTo>
                    <a:pt x="84" y="251"/>
                    <a:pt x="84" y="251"/>
                    <a:pt x="84" y="251"/>
                  </a:cubicBezTo>
                  <a:cubicBezTo>
                    <a:pt x="85" y="252"/>
                    <a:pt x="85" y="252"/>
                    <a:pt x="85" y="252"/>
                  </a:cubicBezTo>
                  <a:cubicBezTo>
                    <a:pt x="86" y="253"/>
                    <a:pt x="86" y="253"/>
                    <a:pt x="86" y="253"/>
                  </a:cubicBezTo>
                  <a:cubicBezTo>
                    <a:pt x="87" y="253"/>
                    <a:pt x="87" y="253"/>
                    <a:pt x="87" y="253"/>
                  </a:cubicBezTo>
                  <a:cubicBezTo>
                    <a:pt x="89" y="252"/>
                    <a:pt x="89" y="252"/>
                    <a:pt x="89" y="252"/>
                  </a:cubicBezTo>
                  <a:cubicBezTo>
                    <a:pt x="92" y="252"/>
                    <a:pt x="92" y="252"/>
                    <a:pt x="92" y="252"/>
                  </a:cubicBezTo>
                  <a:cubicBezTo>
                    <a:pt x="95" y="251"/>
                    <a:pt x="95" y="251"/>
                    <a:pt x="95" y="251"/>
                  </a:cubicBezTo>
                  <a:cubicBezTo>
                    <a:pt x="98" y="253"/>
                    <a:pt x="98" y="253"/>
                    <a:pt x="98" y="253"/>
                  </a:cubicBezTo>
                  <a:cubicBezTo>
                    <a:pt x="98" y="254"/>
                    <a:pt x="98" y="254"/>
                    <a:pt x="98" y="254"/>
                  </a:cubicBezTo>
                  <a:cubicBezTo>
                    <a:pt x="97" y="256"/>
                    <a:pt x="97" y="256"/>
                    <a:pt x="97" y="256"/>
                  </a:cubicBezTo>
                  <a:cubicBezTo>
                    <a:pt x="98" y="257"/>
                    <a:pt x="98" y="257"/>
                    <a:pt x="98" y="257"/>
                  </a:cubicBezTo>
                  <a:cubicBezTo>
                    <a:pt x="98" y="258"/>
                    <a:pt x="98" y="258"/>
                    <a:pt x="98" y="258"/>
                  </a:cubicBezTo>
                  <a:cubicBezTo>
                    <a:pt x="100" y="260"/>
                    <a:pt x="100" y="260"/>
                    <a:pt x="100" y="260"/>
                  </a:cubicBezTo>
                  <a:cubicBezTo>
                    <a:pt x="100" y="262"/>
                    <a:pt x="100" y="262"/>
                    <a:pt x="100" y="262"/>
                  </a:cubicBezTo>
                  <a:cubicBezTo>
                    <a:pt x="102" y="263"/>
                    <a:pt x="102" y="263"/>
                    <a:pt x="102" y="263"/>
                  </a:cubicBezTo>
                  <a:cubicBezTo>
                    <a:pt x="102" y="263"/>
                    <a:pt x="102" y="263"/>
                    <a:pt x="102" y="263"/>
                  </a:cubicBezTo>
                  <a:cubicBezTo>
                    <a:pt x="103" y="262"/>
                    <a:pt x="103" y="262"/>
                    <a:pt x="103" y="262"/>
                  </a:cubicBezTo>
                  <a:cubicBezTo>
                    <a:pt x="111" y="261"/>
                    <a:pt x="111" y="261"/>
                    <a:pt x="111" y="261"/>
                  </a:cubicBezTo>
                  <a:cubicBezTo>
                    <a:pt x="113" y="262"/>
                    <a:pt x="113" y="262"/>
                    <a:pt x="113" y="262"/>
                  </a:cubicBezTo>
                  <a:cubicBezTo>
                    <a:pt x="114" y="264"/>
                    <a:pt x="114" y="264"/>
                    <a:pt x="114" y="264"/>
                  </a:cubicBezTo>
                  <a:cubicBezTo>
                    <a:pt x="117" y="264"/>
                    <a:pt x="117" y="264"/>
                    <a:pt x="117" y="264"/>
                  </a:cubicBezTo>
                  <a:cubicBezTo>
                    <a:pt x="119" y="266"/>
                    <a:pt x="119" y="266"/>
                    <a:pt x="119" y="266"/>
                  </a:cubicBezTo>
                  <a:cubicBezTo>
                    <a:pt x="120" y="268"/>
                    <a:pt x="120" y="268"/>
                    <a:pt x="120" y="268"/>
                  </a:cubicBezTo>
                  <a:cubicBezTo>
                    <a:pt x="124" y="270"/>
                    <a:pt x="124" y="270"/>
                    <a:pt x="124" y="270"/>
                  </a:cubicBezTo>
                  <a:cubicBezTo>
                    <a:pt x="123" y="271"/>
                    <a:pt x="123" y="271"/>
                    <a:pt x="123" y="271"/>
                  </a:cubicBezTo>
                  <a:cubicBezTo>
                    <a:pt x="127" y="271"/>
                    <a:pt x="127" y="271"/>
                    <a:pt x="127" y="271"/>
                  </a:cubicBezTo>
                  <a:cubicBezTo>
                    <a:pt x="130" y="270"/>
                    <a:pt x="130" y="270"/>
                    <a:pt x="130" y="270"/>
                  </a:cubicBezTo>
                  <a:cubicBezTo>
                    <a:pt x="136" y="272"/>
                    <a:pt x="136" y="272"/>
                    <a:pt x="136" y="272"/>
                  </a:cubicBezTo>
                  <a:cubicBezTo>
                    <a:pt x="136" y="270"/>
                    <a:pt x="136" y="270"/>
                    <a:pt x="136" y="270"/>
                  </a:cubicBezTo>
                  <a:cubicBezTo>
                    <a:pt x="137" y="270"/>
                    <a:pt x="137" y="270"/>
                    <a:pt x="137" y="270"/>
                  </a:cubicBezTo>
                  <a:cubicBezTo>
                    <a:pt x="139" y="272"/>
                    <a:pt x="139" y="272"/>
                    <a:pt x="139" y="272"/>
                  </a:cubicBezTo>
                  <a:cubicBezTo>
                    <a:pt x="140" y="272"/>
                    <a:pt x="140" y="272"/>
                    <a:pt x="140" y="272"/>
                  </a:cubicBezTo>
                  <a:cubicBezTo>
                    <a:pt x="140" y="274"/>
                    <a:pt x="140" y="274"/>
                    <a:pt x="140" y="274"/>
                  </a:cubicBezTo>
                  <a:cubicBezTo>
                    <a:pt x="141" y="274"/>
                    <a:pt x="141" y="274"/>
                    <a:pt x="141" y="274"/>
                  </a:cubicBezTo>
                  <a:cubicBezTo>
                    <a:pt x="143" y="272"/>
                    <a:pt x="143" y="272"/>
                    <a:pt x="143" y="272"/>
                  </a:cubicBezTo>
                  <a:cubicBezTo>
                    <a:pt x="142" y="271"/>
                    <a:pt x="142" y="271"/>
                    <a:pt x="142" y="271"/>
                  </a:cubicBezTo>
                  <a:cubicBezTo>
                    <a:pt x="145" y="268"/>
                    <a:pt x="145" y="268"/>
                    <a:pt x="145" y="268"/>
                  </a:cubicBezTo>
                  <a:cubicBezTo>
                    <a:pt x="148" y="263"/>
                    <a:pt x="148" y="263"/>
                    <a:pt x="148" y="263"/>
                  </a:cubicBezTo>
                  <a:cubicBezTo>
                    <a:pt x="147" y="261"/>
                    <a:pt x="147" y="261"/>
                    <a:pt x="147" y="261"/>
                  </a:cubicBezTo>
                  <a:cubicBezTo>
                    <a:pt x="144" y="260"/>
                    <a:pt x="144" y="260"/>
                    <a:pt x="144" y="260"/>
                  </a:cubicBezTo>
                  <a:cubicBezTo>
                    <a:pt x="145" y="257"/>
                    <a:pt x="145" y="257"/>
                    <a:pt x="145" y="257"/>
                  </a:cubicBezTo>
                  <a:cubicBezTo>
                    <a:pt x="147" y="255"/>
                    <a:pt x="147" y="255"/>
                    <a:pt x="147" y="255"/>
                  </a:cubicBezTo>
                  <a:cubicBezTo>
                    <a:pt x="147" y="255"/>
                    <a:pt x="147" y="255"/>
                    <a:pt x="147" y="255"/>
                  </a:cubicBezTo>
                  <a:cubicBezTo>
                    <a:pt x="146" y="255"/>
                    <a:pt x="146" y="255"/>
                    <a:pt x="146" y="255"/>
                  </a:cubicBezTo>
                  <a:cubicBezTo>
                    <a:pt x="147" y="255"/>
                    <a:pt x="147" y="255"/>
                    <a:pt x="147" y="255"/>
                  </a:cubicBezTo>
                  <a:cubicBezTo>
                    <a:pt x="147" y="254"/>
                    <a:pt x="147" y="254"/>
                    <a:pt x="147" y="254"/>
                  </a:cubicBezTo>
                  <a:cubicBezTo>
                    <a:pt x="147" y="254"/>
                    <a:pt x="147" y="254"/>
                    <a:pt x="147" y="254"/>
                  </a:cubicBezTo>
                  <a:cubicBezTo>
                    <a:pt x="146" y="253"/>
                    <a:pt x="146" y="253"/>
                    <a:pt x="146" y="253"/>
                  </a:cubicBezTo>
                  <a:cubicBezTo>
                    <a:pt x="146" y="253"/>
                    <a:pt x="146" y="253"/>
                    <a:pt x="146" y="253"/>
                  </a:cubicBezTo>
                  <a:cubicBezTo>
                    <a:pt x="143" y="253"/>
                    <a:pt x="143" y="253"/>
                    <a:pt x="143" y="253"/>
                  </a:cubicBezTo>
                  <a:cubicBezTo>
                    <a:pt x="142" y="253"/>
                    <a:pt x="142" y="253"/>
                    <a:pt x="142" y="253"/>
                  </a:cubicBezTo>
                  <a:cubicBezTo>
                    <a:pt x="142" y="252"/>
                    <a:pt x="142" y="252"/>
                    <a:pt x="142" y="252"/>
                  </a:cubicBezTo>
                  <a:cubicBezTo>
                    <a:pt x="141" y="251"/>
                    <a:pt x="141" y="251"/>
                    <a:pt x="141" y="251"/>
                  </a:cubicBezTo>
                  <a:cubicBezTo>
                    <a:pt x="141" y="251"/>
                    <a:pt x="141" y="251"/>
                    <a:pt x="141" y="251"/>
                  </a:cubicBezTo>
                  <a:cubicBezTo>
                    <a:pt x="141" y="251"/>
                    <a:pt x="141" y="251"/>
                    <a:pt x="141" y="251"/>
                  </a:cubicBezTo>
                  <a:cubicBezTo>
                    <a:pt x="142" y="251"/>
                    <a:pt x="142" y="251"/>
                    <a:pt x="142" y="251"/>
                  </a:cubicBezTo>
                  <a:cubicBezTo>
                    <a:pt x="142" y="250"/>
                    <a:pt x="142" y="250"/>
                    <a:pt x="142" y="250"/>
                  </a:cubicBezTo>
                  <a:cubicBezTo>
                    <a:pt x="142" y="250"/>
                    <a:pt x="142" y="250"/>
                    <a:pt x="142" y="250"/>
                  </a:cubicBezTo>
                  <a:cubicBezTo>
                    <a:pt x="142" y="249"/>
                    <a:pt x="142" y="249"/>
                    <a:pt x="142" y="249"/>
                  </a:cubicBezTo>
                  <a:cubicBezTo>
                    <a:pt x="142" y="249"/>
                    <a:pt x="142" y="249"/>
                    <a:pt x="142" y="249"/>
                  </a:cubicBezTo>
                  <a:cubicBezTo>
                    <a:pt x="141" y="249"/>
                    <a:pt x="141" y="249"/>
                    <a:pt x="141" y="249"/>
                  </a:cubicBezTo>
                  <a:cubicBezTo>
                    <a:pt x="140" y="249"/>
                    <a:pt x="140" y="249"/>
                    <a:pt x="140" y="249"/>
                  </a:cubicBezTo>
                  <a:cubicBezTo>
                    <a:pt x="140" y="248"/>
                    <a:pt x="140" y="248"/>
                    <a:pt x="140" y="248"/>
                  </a:cubicBezTo>
                  <a:cubicBezTo>
                    <a:pt x="139" y="248"/>
                    <a:pt x="139" y="248"/>
                    <a:pt x="139" y="248"/>
                  </a:cubicBezTo>
                  <a:cubicBezTo>
                    <a:pt x="139" y="247"/>
                    <a:pt x="139" y="247"/>
                    <a:pt x="139" y="247"/>
                  </a:cubicBezTo>
                  <a:cubicBezTo>
                    <a:pt x="139" y="246"/>
                    <a:pt x="139" y="246"/>
                    <a:pt x="139" y="246"/>
                  </a:cubicBezTo>
                  <a:cubicBezTo>
                    <a:pt x="139" y="245"/>
                    <a:pt x="139" y="245"/>
                    <a:pt x="139" y="245"/>
                  </a:cubicBezTo>
                  <a:cubicBezTo>
                    <a:pt x="139" y="245"/>
                    <a:pt x="139" y="245"/>
                    <a:pt x="139" y="245"/>
                  </a:cubicBezTo>
                  <a:cubicBezTo>
                    <a:pt x="140" y="244"/>
                    <a:pt x="140" y="244"/>
                    <a:pt x="140" y="244"/>
                  </a:cubicBezTo>
                  <a:cubicBezTo>
                    <a:pt x="140" y="243"/>
                    <a:pt x="140" y="243"/>
                    <a:pt x="140" y="243"/>
                  </a:cubicBezTo>
                  <a:cubicBezTo>
                    <a:pt x="139" y="243"/>
                    <a:pt x="139" y="243"/>
                    <a:pt x="139" y="243"/>
                  </a:cubicBezTo>
                  <a:cubicBezTo>
                    <a:pt x="138" y="243"/>
                    <a:pt x="138" y="243"/>
                    <a:pt x="138" y="243"/>
                  </a:cubicBezTo>
                  <a:cubicBezTo>
                    <a:pt x="137" y="243"/>
                    <a:pt x="137" y="243"/>
                    <a:pt x="137" y="243"/>
                  </a:cubicBezTo>
                  <a:cubicBezTo>
                    <a:pt x="137" y="243"/>
                    <a:pt x="137" y="243"/>
                    <a:pt x="137" y="243"/>
                  </a:cubicBezTo>
                  <a:cubicBezTo>
                    <a:pt x="137" y="242"/>
                    <a:pt x="137" y="242"/>
                    <a:pt x="137" y="242"/>
                  </a:cubicBezTo>
                  <a:cubicBezTo>
                    <a:pt x="137" y="242"/>
                    <a:pt x="137" y="242"/>
                    <a:pt x="137" y="242"/>
                  </a:cubicBezTo>
                  <a:cubicBezTo>
                    <a:pt x="137" y="241"/>
                    <a:pt x="137" y="241"/>
                    <a:pt x="137" y="241"/>
                  </a:cubicBezTo>
                  <a:cubicBezTo>
                    <a:pt x="138" y="240"/>
                    <a:pt x="138" y="240"/>
                    <a:pt x="138" y="240"/>
                  </a:cubicBezTo>
                  <a:cubicBezTo>
                    <a:pt x="138" y="239"/>
                    <a:pt x="138" y="239"/>
                    <a:pt x="138" y="239"/>
                  </a:cubicBezTo>
                  <a:cubicBezTo>
                    <a:pt x="138" y="239"/>
                    <a:pt x="138" y="239"/>
                    <a:pt x="138" y="239"/>
                  </a:cubicBezTo>
                  <a:cubicBezTo>
                    <a:pt x="138" y="238"/>
                    <a:pt x="138" y="238"/>
                    <a:pt x="138" y="238"/>
                  </a:cubicBezTo>
                  <a:cubicBezTo>
                    <a:pt x="138" y="237"/>
                    <a:pt x="138" y="237"/>
                    <a:pt x="138" y="237"/>
                  </a:cubicBezTo>
                  <a:cubicBezTo>
                    <a:pt x="138" y="236"/>
                    <a:pt x="138" y="236"/>
                    <a:pt x="138" y="236"/>
                  </a:cubicBezTo>
                  <a:cubicBezTo>
                    <a:pt x="138" y="234"/>
                    <a:pt x="138" y="234"/>
                    <a:pt x="138" y="234"/>
                  </a:cubicBezTo>
                  <a:cubicBezTo>
                    <a:pt x="138" y="234"/>
                    <a:pt x="138" y="234"/>
                    <a:pt x="138" y="234"/>
                  </a:cubicBezTo>
                  <a:cubicBezTo>
                    <a:pt x="138" y="233"/>
                    <a:pt x="138" y="233"/>
                    <a:pt x="138" y="233"/>
                  </a:cubicBezTo>
                  <a:cubicBezTo>
                    <a:pt x="137" y="233"/>
                    <a:pt x="137" y="233"/>
                    <a:pt x="137" y="233"/>
                  </a:cubicBezTo>
                  <a:cubicBezTo>
                    <a:pt x="136" y="232"/>
                    <a:pt x="136" y="232"/>
                    <a:pt x="136" y="232"/>
                  </a:cubicBezTo>
                  <a:cubicBezTo>
                    <a:pt x="136" y="232"/>
                    <a:pt x="136" y="232"/>
                    <a:pt x="136" y="232"/>
                  </a:cubicBezTo>
                  <a:cubicBezTo>
                    <a:pt x="136" y="232"/>
                    <a:pt x="136" y="232"/>
                    <a:pt x="136" y="232"/>
                  </a:cubicBezTo>
                  <a:cubicBezTo>
                    <a:pt x="136" y="231"/>
                    <a:pt x="136" y="231"/>
                    <a:pt x="136" y="231"/>
                  </a:cubicBezTo>
                  <a:cubicBezTo>
                    <a:pt x="136" y="230"/>
                    <a:pt x="136" y="230"/>
                    <a:pt x="136" y="230"/>
                  </a:cubicBezTo>
                  <a:cubicBezTo>
                    <a:pt x="136" y="230"/>
                    <a:pt x="136" y="230"/>
                    <a:pt x="136" y="230"/>
                  </a:cubicBezTo>
                  <a:cubicBezTo>
                    <a:pt x="136" y="229"/>
                    <a:pt x="136" y="229"/>
                    <a:pt x="136" y="229"/>
                  </a:cubicBezTo>
                  <a:cubicBezTo>
                    <a:pt x="135" y="228"/>
                    <a:pt x="135" y="228"/>
                    <a:pt x="135" y="228"/>
                  </a:cubicBezTo>
                  <a:cubicBezTo>
                    <a:pt x="135" y="227"/>
                    <a:pt x="135" y="227"/>
                    <a:pt x="135" y="227"/>
                  </a:cubicBezTo>
                  <a:cubicBezTo>
                    <a:pt x="135" y="226"/>
                    <a:pt x="135" y="226"/>
                    <a:pt x="135" y="226"/>
                  </a:cubicBezTo>
                  <a:cubicBezTo>
                    <a:pt x="136" y="224"/>
                    <a:pt x="136" y="224"/>
                    <a:pt x="136" y="224"/>
                  </a:cubicBezTo>
                  <a:cubicBezTo>
                    <a:pt x="136" y="224"/>
                    <a:pt x="136" y="224"/>
                    <a:pt x="136" y="224"/>
                  </a:cubicBezTo>
                  <a:cubicBezTo>
                    <a:pt x="136" y="224"/>
                    <a:pt x="136" y="224"/>
                    <a:pt x="136" y="224"/>
                  </a:cubicBezTo>
                  <a:cubicBezTo>
                    <a:pt x="136" y="223"/>
                    <a:pt x="136" y="223"/>
                    <a:pt x="136" y="223"/>
                  </a:cubicBezTo>
                  <a:cubicBezTo>
                    <a:pt x="137" y="223"/>
                    <a:pt x="137" y="223"/>
                    <a:pt x="137" y="223"/>
                  </a:cubicBezTo>
                  <a:cubicBezTo>
                    <a:pt x="137" y="223"/>
                    <a:pt x="137" y="223"/>
                    <a:pt x="137" y="223"/>
                  </a:cubicBezTo>
                  <a:cubicBezTo>
                    <a:pt x="139" y="223"/>
                    <a:pt x="139" y="223"/>
                    <a:pt x="139" y="223"/>
                  </a:cubicBezTo>
                  <a:cubicBezTo>
                    <a:pt x="139" y="223"/>
                    <a:pt x="139" y="223"/>
                    <a:pt x="139" y="223"/>
                  </a:cubicBezTo>
                  <a:cubicBezTo>
                    <a:pt x="140" y="222"/>
                    <a:pt x="140" y="222"/>
                    <a:pt x="140" y="222"/>
                  </a:cubicBezTo>
                  <a:cubicBezTo>
                    <a:pt x="140" y="219"/>
                    <a:pt x="140" y="219"/>
                    <a:pt x="140" y="219"/>
                  </a:cubicBezTo>
                  <a:cubicBezTo>
                    <a:pt x="140" y="219"/>
                    <a:pt x="140" y="219"/>
                    <a:pt x="140" y="219"/>
                  </a:cubicBezTo>
                  <a:cubicBezTo>
                    <a:pt x="139" y="218"/>
                    <a:pt x="139" y="218"/>
                    <a:pt x="139" y="218"/>
                  </a:cubicBezTo>
                  <a:cubicBezTo>
                    <a:pt x="139" y="217"/>
                    <a:pt x="139" y="217"/>
                    <a:pt x="139" y="217"/>
                  </a:cubicBezTo>
                  <a:cubicBezTo>
                    <a:pt x="139" y="217"/>
                    <a:pt x="139" y="217"/>
                    <a:pt x="139" y="217"/>
                  </a:cubicBezTo>
                  <a:cubicBezTo>
                    <a:pt x="138" y="216"/>
                    <a:pt x="138" y="216"/>
                    <a:pt x="138" y="216"/>
                  </a:cubicBezTo>
                  <a:cubicBezTo>
                    <a:pt x="138" y="215"/>
                    <a:pt x="138" y="215"/>
                    <a:pt x="138" y="215"/>
                  </a:cubicBezTo>
                  <a:cubicBezTo>
                    <a:pt x="138" y="215"/>
                    <a:pt x="138" y="215"/>
                    <a:pt x="138" y="215"/>
                  </a:cubicBezTo>
                  <a:cubicBezTo>
                    <a:pt x="139" y="212"/>
                    <a:pt x="139" y="212"/>
                    <a:pt x="139" y="212"/>
                  </a:cubicBezTo>
                  <a:cubicBezTo>
                    <a:pt x="139" y="211"/>
                    <a:pt x="139" y="211"/>
                    <a:pt x="139" y="211"/>
                  </a:cubicBezTo>
                  <a:cubicBezTo>
                    <a:pt x="139" y="211"/>
                    <a:pt x="139" y="211"/>
                    <a:pt x="139" y="211"/>
                  </a:cubicBezTo>
                  <a:cubicBezTo>
                    <a:pt x="139" y="211"/>
                    <a:pt x="139" y="211"/>
                    <a:pt x="139" y="211"/>
                  </a:cubicBezTo>
                  <a:cubicBezTo>
                    <a:pt x="138" y="210"/>
                    <a:pt x="138" y="210"/>
                    <a:pt x="138" y="210"/>
                  </a:cubicBezTo>
                  <a:cubicBezTo>
                    <a:pt x="137" y="209"/>
                    <a:pt x="137" y="209"/>
                    <a:pt x="137" y="209"/>
                  </a:cubicBezTo>
                  <a:cubicBezTo>
                    <a:pt x="137" y="207"/>
                    <a:pt x="137" y="207"/>
                    <a:pt x="137" y="207"/>
                  </a:cubicBezTo>
                  <a:cubicBezTo>
                    <a:pt x="137" y="207"/>
                    <a:pt x="137" y="207"/>
                    <a:pt x="137" y="207"/>
                  </a:cubicBezTo>
                  <a:cubicBezTo>
                    <a:pt x="137" y="206"/>
                    <a:pt x="137" y="206"/>
                    <a:pt x="137" y="206"/>
                  </a:cubicBezTo>
                  <a:cubicBezTo>
                    <a:pt x="138" y="206"/>
                    <a:pt x="138" y="206"/>
                    <a:pt x="138" y="206"/>
                  </a:cubicBezTo>
                  <a:cubicBezTo>
                    <a:pt x="139" y="205"/>
                    <a:pt x="139" y="205"/>
                    <a:pt x="139" y="205"/>
                  </a:cubicBezTo>
                  <a:cubicBezTo>
                    <a:pt x="139" y="205"/>
                    <a:pt x="139" y="205"/>
                    <a:pt x="139" y="205"/>
                  </a:cubicBezTo>
                  <a:cubicBezTo>
                    <a:pt x="139" y="204"/>
                    <a:pt x="139" y="204"/>
                    <a:pt x="139" y="204"/>
                  </a:cubicBezTo>
                  <a:cubicBezTo>
                    <a:pt x="140" y="204"/>
                    <a:pt x="140" y="204"/>
                    <a:pt x="140" y="204"/>
                  </a:cubicBezTo>
                  <a:cubicBezTo>
                    <a:pt x="140" y="204"/>
                    <a:pt x="140" y="204"/>
                    <a:pt x="140" y="204"/>
                  </a:cubicBezTo>
                  <a:cubicBezTo>
                    <a:pt x="140" y="204"/>
                    <a:pt x="140" y="204"/>
                    <a:pt x="140" y="204"/>
                  </a:cubicBezTo>
                  <a:cubicBezTo>
                    <a:pt x="141" y="203"/>
                    <a:pt x="141" y="203"/>
                    <a:pt x="141" y="203"/>
                  </a:cubicBezTo>
                  <a:cubicBezTo>
                    <a:pt x="141" y="202"/>
                    <a:pt x="141" y="202"/>
                    <a:pt x="141" y="202"/>
                  </a:cubicBezTo>
                  <a:cubicBezTo>
                    <a:pt x="140" y="200"/>
                    <a:pt x="140" y="200"/>
                    <a:pt x="140" y="200"/>
                  </a:cubicBezTo>
                  <a:cubicBezTo>
                    <a:pt x="140" y="200"/>
                    <a:pt x="140" y="200"/>
                    <a:pt x="140" y="200"/>
                  </a:cubicBezTo>
                  <a:cubicBezTo>
                    <a:pt x="140" y="198"/>
                    <a:pt x="140" y="198"/>
                    <a:pt x="140" y="198"/>
                  </a:cubicBezTo>
                  <a:cubicBezTo>
                    <a:pt x="140" y="197"/>
                    <a:pt x="140" y="197"/>
                    <a:pt x="140" y="197"/>
                  </a:cubicBezTo>
                  <a:cubicBezTo>
                    <a:pt x="140" y="196"/>
                    <a:pt x="140" y="196"/>
                    <a:pt x="140" y="196"/>
                  </a:cubicBezTo>
                  <a:cubicBezTo>
                    <a:pt x="141" y="196"/>
                    <a:pt x="141" y="196"/>
                    <a:pt x="141" y="196"/>
                  </a:cubicBezTo>
                  <a:cubicBezTo>
                    <a:pt x="142" y="195"/>
                    <a:pt x="142" y="195"/>
                    <a:pt x="142" y="195"/>
                  </a:cubicBezTo>
                  <a:cubicBezTo>
                    <a:pt x="143" y="194"/>
                    <a:pt x="143" y="194"/>
                    <a:pt x="143" y="194"/>
                  </a:cubicBezTo>
                  <a:cubicBezTo>
                    <a:pt x="143" y="193"/>
                    <a:pt x="143" y="193"/>
                    <a:pt x="143" y="193"/>
                  </a:cubicBezTo>
                  <a:cubicBezTo>
                    <a:pt x="144" y="193"/>
                    <a:pt x="144" y="193"/>
                    <a:pt x="144" y="193"/>
                  </a:cubicBezTo>
                  <a:cubicBezTo>
                    <a:pt x="144" y="191"/>
                    <a:pt x="144" y="191"/>
                    <a:pt x="144" y="191"/>
                  </a:cubicBezTo>
                  <a:cubicBezTo>
                    <a:pt x="144" y="191"/>
                    <a:pt x="144" y="191"/>
                    <a:pt x="144" y="191"/>
                  </a:cubicBezTo>
                  <a:cubicBezTo>
                    <a:pt x="145" y="192"/>
                    <a:pt x="145" y="192"/>
                    <a:pt x="145" y="192"/>
                  </a:cubicBezTo>
                  <a:cubicBezTo>
                    <a:pt x="147" y="193"/>
                    <a:pt x="147" y="193"/>
                    <a:pt x="147" y="193"/>
                  </a:cubicBezTo>
                  <a:cubicBezTo>
                    <a:pt x="150" y="193"/>
                    <a:pt x="150" y="193"/>
                    <a:pt x="150" y="193"/>
                  </a:cubicBezTo>
                  <a:cubicBezTo>
                    <a:pt x="151" y="193"/>
                    <a:pt x="151" y="193"/>
                    <a:pt x="151" y="193"/>
                  </a:cubicBezTo>
                  <a:cubicBezTo>
                    <a:pt x="154" y="191"/>
                    <a:pt x="154" y="191"/>
                    <a:pt x="154" y="191"/>
                  </a:cubicBezTo>
                  <a:cubicBezTo>
                    <a:pt x="158" y="190"/>
                    <a:pt x="158" y="190"/>
                    <a:pt x="158" y="190"/>
                  </a:cubicBezTo>
                  <a:cubicBezTo>
                    <a:pt x="159" y="191"/>
                    <a:pt x="159" y="191"/>
                    <a:pt x="159" y="191"/>
                  </a:cubicBezTo>
                  <a:cubicBezTo>
                    <a:pt x="160" y="190"/>
                    <a:pt x="160" y="190"/>
                    <a:pt x="160" y="190"/>
                  </a:cubicBezTo>
                  <a:cubicBezTo>
                    <a:pt x="161" y="191"/>
                    <a:pt x="161" y="191"/>
                    <a:pt x="161" y="191"/>
                  </a:cubicBezTo>
                  <a:cubicBezTo>
                    <a:pt x="161" y="191"/>
                    <a:pt x="161" y="191"/>
                    <a:pt x="161" y="191"/>
                  </a:cubicBezTo>
                  <a:cubicBezTo>
                    <a:pt x="161" y="190"/>
                    <a:pt x="161" y="190"/>
                    <a:pt x="161" y="190"/>
                  </a:cubicBezTo>
                  <a:cubicBezTo>
                    <a:pt x="162" y="186"/>
                    <a:pt x="162" y="186"/>
                    <a:pt x="162" y="186"/>
                  </a:cubicBezTo>
                  <a:cubicBezTo>
                    <a:pt x="164" y="187"/>
                    <a:pt x="164" y="187"/>
                    <a:pt x="164" y="187"/>
                  </a:cubicBezTo>
                  <a:cubicBezTo>
                    <a:pt x="164" y="186"/>
                    <a:pt x="164" y="186"/>
                    <a:pt x="164" y="186"/>
                  </a:cubicBezTo>
                  <a:cubicBezTo>
                    <a:pt x="166" y="186"/>
                    <a:pt x="166" y="186"/>
                    <a:pt x="166" y="186"/>
                  </a:cubicBezTo>
                  <a:cubicBezTo>
                    <a:pt x="167" y="186"/>
                    <a:pt x="167" y="186"/>
                    <a:pt x="167" y="186"/>
                  </a:cubicBezTo>
                  <a:cubicBezTo>
                    <a:pt x="167" y="186"/>
                    <a:pt x="167" y="186"/>
                    <a:pt x="167" y="186"/>
                  </a:cubicBezTo>
                  <a:cubicBezTo>
                    <a:pt x="168" y="186"/>
                    <a:pt x="168" y="186"/>
                    <a:pt x="168" y="186"/>
                  </a:cubicBezTo>
                  <a:cubicBezTo>
                    <a:pt x="168" y="186"/>
                    <a:pt x="168" y="186"/>
                    <a:pt x="168" y="186"/>
                  </a:cubicBezTo>
                  <a:cubicBezTo>
                    <a:pt x="170" y="186"/>
                    <a:pt x="170" y="186"/>
                    <a:pt x="170" y="186"/>
                  </a:cubicBezTo>
                  <a:cubicBezTo>
                    <a:pt x="171" y="187"/>
                    <a:pt x="171" y="187"/>
                    <a:pt x="171" y="187"/>
                  </a:cubicBezTo>
                  <a:cubicBezTo>
                    <a:pt x="171" y="187"/>
                    <a:pt x="171" y="187"/>
                    <a:pt x="171" y="187"/>
                  </a:cubicBezTo>
                  <a:cubicBezTo>
                    <a:pt x="171" y="187"/>
                    <a:pt x="171" y="187"/>
                    <a:pt x="171" y="187"/>
                  </a:cubicBezTo>
                  <a:cubicBezTo>
                    <a:pt x="172" y="187"/>
                    <a:pt x="172" y="187"/>
                    <a:pt x="172" y="187"/>
                  </a:cubicBezTo>
                  <a:cubicBezTo>
                    <a:pt x="172" y="186"/>
                    <a:pt x="172" y="186"/>
                    <a:pt x="172" y="186"/>
                  </a:cubicBezTo>
                  <a:cubicBezTo>
                    <a:pt x="174" y="186"/>
                    <a:pt x="174" y="186"/>
                    <a:pt x="174" y="186"/>
                  </a:cubicBezTo>
                  <a:cubicBezTo>
                    <a:pt x="177" y="186"/>
                    <a:pt x="177" y="186"/>
                    <a:pt x="177" y="186"/>
                  </a:cubicBezTo>
                  <a:cubicBezTo>
                    <a:pt x="178" y="186"/>
                    <a:pt x="178" y="186"/>
                    <a:pt x="178" y="186"/>
                  </a:cubicBezTo>
                  <a:cubicBezTo>
                    <a:pt x="179" y="186"/>
                    <a:pt x="179" y="186"/>
                    <a:pt x="179" y="186"/>
                  </a:cubicBezTo>
                  <a:cubicBezTo>
                    <a:pt x="179" y="186"/>
                    <a:pt x="179" y="186"/>
                    <a:pt x="179" y="186"/>
                  </a:cubicBezTo>
                  <a:cubicBezTo>
                    <a:pt x="180" y="186"/>
                    <a:pt x="180" y="186"/>
                    <a:pt x="180" y="186"/>
                  </a:cubicBezTo>
                  <a:cubicBezTo>
                    <a:pt x="180" y="187"/>
                    <a:pt x="180" y="187"/>
                    <a:pt x="180" y="187"/>
                  </a:cubicBezTo>
                  <a:cubicBezTo>
                    <a:pt x="180" y="187"/>
                    <a:pt x="180" y="187"/>
                    <a:pt x="180" y="187"/>
                  </a:cubicBezTo>
                  <a:cubicBezTo>
                    <a:pt x="180" y="187"/>
                    <a:pt x="180" y="187"/>
                    <a:pt x="180" y="187"/>
                  </a:cubicBezTo>
                  <a:cubicBezTo>
                    <a:pt x="181" y="186"/>
                    <a:pt x="181" y="186"/>
                    <a:pt x="181" y="186"/>
                  </a:cubicBezTo>
                  <a:cubicBezTo>
                    <a:pt x="183" y="186"/>
                    <a:pt x="183" y="186"/>
                    <a:pt x="183" y="186"/>
                  </a:cubicBezTo>
                  <a:cubicBezTo>
                    <a:pt x="183" y="185"/>
                    <a:pt x="183" y="185"/>
                    <a:pt x="183" y="185"/>
                  </a:cubicBezTo>
                  <a:cubicBezTo>
                    <a:pt x="184" y="183"/>
                    <a:pt x="184" y="183"/>
                    <a:pt x="184" y="183"/>
                  </a:cubicBezTo>
                  <a:cubicBezTo>
                    <a:pt x="184" y="182"/>
                    <a:pt x="184" y="182"/>
                    <a:pt x="184" y="182"/>
                  </a:cubicBezTo>
                  <a:cubicBezTo>
                    <a:pt x="185" y="182"/>
                    <a:pt x="185" y="182"/>
                    <a:pt x="185" y="182"/>
                  </a:cubicBezTo>
                  <a:cubicBezTo>
                    <a:pt x="186" y="182"/>
                    <a:pt x="186" y="182"/>
                    <a:pt x="186" y="182"/>
                  </a:cubicBezTo>
                  <a:cubicBezTo>
                    <a:pt x="188" y="182"/>
                    <a:pt x="188" y="182"/>
                    <a:pt x="188" y="182"/>
                  </a:cubicBezTo>
                  <a:cubicBezTo>
                    <a:pt x="189" y="183"/>
                    <a:pt x="189" y="183"/>
                    <a:pt x="189" y="183"/>
                  </a:cubicBezTo>
                  <a:cubicBezTo>
                    <a:pt x="191" y="183"/>
                    <a:pt x="191" y="183"/>
                    <a:pt x="191" y="183"/>
                  </a:cubicBezTo>
                  <a:cubicBezTo>
                    <a:pt x="192" y="183"/>
                    <a:pt x="192" y="183"/>
                    <a:pt x="192" y="183"/>
                  </a:cubicBezTo>
                  <a:cubicBezTo>
                    <a:pt x="192" y="183"/>
                    <a:pt x="192" y="183"/>
                    <a:pt x="192" y="183"/>
                  </a:cubicBezTo>
                  <a:cubicBezTo>
                    <a:pt x="193" y="183"/>
                    <a:pt x="193" y="183"/>
                    <a:pt x="193" y="183"/>
                  </a:cubicBezTo>
                  <a:cubicBezTo>
                    <a:pt x="193" y="182"/>
                    <a:pt x="193" y="182"/>
                    <a:pt x="193" y="182"/>
                  </a:cubicBezTo>
                  <a:cubicBezTo>
                    <a:pt x="194" y="182"/>
                    <a:pt x="194" y="182"/>
                    <a:pt x="194" y="182"/>
                  </a:cubicBezTo>
                  <a:cubicBezTo>
                    <a:pt x="194" y="181"/>
                    <a:pt x="194" y="181"/>
                    <a:pt x="194" y="181"/>
                  </a:cubicBezTo>
                  <a:cubicBezTo>
                    <a:pt x="197" y="180"/>
                    <a:pt x="197" y="180"/>
                    <a:pt x="197" y="180"/>
                  </a:cubicBezTo>
                  <a:cubicBezTo>
                    <a:pt x="197" y="180"/>
                    <a:pt x="197" y="180"/>
                    <a:pt x="197" y="180"/>
                  </a:cubicBezTo>
                  <a:cubicBezTo>
                    <a:pt x="198" y="179"/>
                    <a:pt x="198" y="179"/>
                    <a:pt x="198" y="179"/>
                  </a:cubicBezTo>
                  <a:cubicBezTo>
                    <a:pt x="199" y="179"/>
                    <a:pt x="199" y="179"/>
                    <a:pt x="199" y="179"/>
                  </a:cubicBezTo>
                  <a:cubicBezTo>
                    <a:pt x="199" y="179"/>
                    <a:pt x="199" y="179"/>
                    <a:pt x="199" y="179"/>
                  </a:cubicBezTo>
                  <a:cubicBezTo>
                    <a:pt x="199" y="180"/>
                    <a:pt x="199" y="180"/>
                    <a:pt x="199" y="180"/>
                  </a:cubicBezTo>
                  <a:cubicBezTo>
                    <a:pt x="199" y="180"/>
                    <a:pt x="199" y="180"/>
                    <a:pt x="199" y="180"/>
                  </a:cubicBezTo>
                  <a:cubicBezTo>
                    <a:pt x="199" y="180"/>
                    <a:pt x="199" y="180"/>
                    <a:pt x="199" y="180"/>
                  </a:cubicBezTo>
                  <a:cubicBezTo>
                    <a:pt x="200" y="180"/>
                    <a:pt x="200" y="180"/>
                    <a:pt x="200" y="180"/>
                  </a:cubicBezTo>
                  <a:cubicBezTo>
                    <a:pt x="200" y="180"/>
                    <a:pt x="200" y="180"/>
                    <a:pt x="200" y="180"/>
                  </a:cubicBezTo>
                  <a:cubicBezTo>
                    <a:pt x="200" y="180"/>
                    <a:pt x="200" y="180"/>
                    <a:pt x="200" y="180"/>
                  </a:cubicBezTo>
                  <a:cubicBezTo>
                    <a:pt x="200" y="180"/>
                    <a:pt x="200" y="180"/>
                    <a:pt x="200" y="180"/>
                  </a:cubicBezTo>
                  <a:cubicBezTo>
                    <a:pt x="201" y="179"/>
                    <a:pt x="201" y="179"/>
                    <a:pt x="201" y="179"/>
                  </a:cubicBezTo>
                  <a:cubicBezTo>
                    <a:pt x="201" y="179"/>
                    <a:pt x="201" y="179"/>
                    <a:pt x="201" y="179"/>
                  </a:cubicBezTo>
                  <a:cubicBezTo>
                    <a:pt x="201" y="180"/>
                    <a:pt x="201" y="180"/>
                    <a:pt x="201" y="180"/>
                  </a:cubicBezTo>
                  <a:cubicBezTo>
                    <a:pt x="202" y="181"/>
                    <a:pt x="202" y="181"/>
                    <a:pt x="202" y="181"/>
                  </a:cubicBezTo>
                  <a:cubicBezTo>
                    <a:pt x="202" y="181"/>
                    <a:pt x="202" y="181"/>
                    <a:pt x="202" y="181"/>
                  </a:cubicBezTo>
                  <a:cubicBezTo>
                    <a:pt x="203" y="181"/>
                    <a:pt x="203" y="181"/>
                    <a:pt x="203" y="181"/>
                  </a:cubicBezTo>
                  <a:cubicBezTo>
                    <a:pt x="204" y="181"/>
                    <a:pt x="204" y="181"/>
                    <a:pt x="204" y="181"/>
                  </a:cubicBezTo>
                  <a:cubicBezTo>
                    <a:pt x="205" y="181"/>
                    <a:pt x="205" y="181"/>
                    <a:pt x="205" y="181"/>
                  </a:cubicBezTo>
                  <a:cubicBezTo>
                    <a:pt x="206" y="183"/>
                    <a:pt x="206" y="183"/>
                    <a:pt x="206" y="183"/>
                  </a:cubicBezTo>
                  <a:cubicBezTo>
                    <a:pt x="206" y="183"/>
                    <a:pt x="206" y="183"/>
                    <a:pt x="206" y="183"/>
                  </a:cubicBezTo>
                  <a:cubicBezTo>
                    <a:pt x="207" y="183"/>
                    <a:pt x="207" y="183"/>
                    <a:pt x="207" y="183"/>
                  </a:cubicBezTo>
                  <a:cubicBezTo>
                    <a:pt x="208" y="183"/>
                    <a:pt x="208" y="183"/>
                    <a:pt x="208" y="183"/>
                  </a:cubicBezTo>
                  <a:cubicBezTo>
                    <a:pt x="208" y="183"/>
                    <a:pt x="208" y="183"/>
                    <a:pt x="208" y="183"/>
                  </a:cubicBezTo>
                  <a:cubicBezTo>
                    <a:pt x="208" y="184"/>
                    <a:pt x="208" y="184"/>
                    <a:pt x="208" y="184"/>
                  </a:cubicBezTo>
                  <a:cubicBezTo>
                    <a:pt x="208" y="184"/>
                    <a:pt x="208" y="184"/>
                    <a:pt x="208" y="184"/>
                  </a:cubicBezTo>
                  <a:cubicBezTo>
                    <a:pt x="208" y="184"/>
                    <a:pt x="208" y="184"/>
                    <a:pt x="208" y="184"/>
                  </a:cubicBezTo>
                  <a:cubicBezTo>
                    <a:pt x="209" y="183"/>
                    <a:pt x="209" y="183"/>
                    <a:pt x="209" y="183"/>
                  </a:cubicBezTo>
                  <a:cubicBezTo>
                    <a:pt x="210" y="183"/>
                    <a:pt x="210" y="183"/>
                    <a:pt x="210" y="183"/>
                  </a:cubicBezTo>
                  <a:cubicBezTo>
                    <a:pt x="211" y="182"/>
                    <a:pt x="211" y="182"/>
                    <a:pt x="211" y="182"/>
                  </a:cubicBezTo>
                  <a:cubicBezTo>
                    <a:pt x="212" y="182"/>
                    <a:pt x="212" y="182"/>
                    <a:pt x="212" y="182"/>
                  </a:cubicBezTo>
                  <a:cubicBezTo>
                    <a:pt x="212" y="182"/>
                    <a:pt x="212" y="182"/>
                    <a:pt x="212" y="182"/>
                  </a:cubicBezTo>
                  <a:cubicBezTo>
                    <a:pt x="213" y="182"/>
                    <a:pt x="213" y="182"/>
                    <a:pt x="213" y="182"/>
                  </a:cubicBezTo>
                  <a:cubicBezTo>
                    <a:pt x="213" y="182"/>
                    <a:pt x="213" y="182"/>
                    <a:pt x="213" y="182"/>
                  </a:cubicBezTo>
                  <a:cubicBezTo>
                    <a:pt x="223" y="177"/>
                    <a:pt x="223" y="177"/>
                    <a:pt x="223" y="177"/>
                  </a:cubicBezTo>
                  <a:cubicBezTo>
                    <a:pt x="222" y="175"/>
                    <a:pt x="222" y="175"/>
                    <a:pt x="222" y="175"/>
                  </a:cubicBezTo>
                  <a:cubicBezTo>
                    <a:pt x="224" y="174"/>
                    <a:pt x="224" y="174"/>
                    <a:pt x="224" y="174"/>
                  </a:cubicBezTo>
                  <a:cubicBezTo>
                    <a:pt x="224" y="172"/>
                    <a:pt x="224" y="172"/>
                    <a:pt x="224" y="172"/>
                  </a:cubicBezTo>
                  <a:cubicBezTo>
                    <a:pt x="222" y="170"/>
                    <a:pt x="222" y="170"/>
                    <a:pt x="222" y="170"/>
                  </a:cubicBezTo>
                  <a:cubicBezTo>
                    <a:pt x="223" y="169"/>
                    <a:pt x="223" y="169"/>
                    <a:pt x="223" y="169"/>
                  </a:cubicBezTo>
                  <a:cubicBezTo>
                    <a:pt x="221" y="168"/>
                    <a:pt x="221" y="168"/>
                    <a:pt x="221" y="168"/>
                  </a:cubicBezTo>
                  <a:cubicBezTo>
                    <a:pt x="222" y="167"/>
                    <a:pt x="222" y="167"/>
                    <a:pt x="222" y="167"/>
                  </a:cubicBezTo>
                  <a:cubicBezTo>
                    <a:pt x="223" y="163"/>
                    <a:pt x="223" y="163"/>
                    <a:pt x="223" y="163"/>
                  </a:cubicBezTo>
                  <a:cubicBezTo>
                    <a:pt x="221" y="160"/>
                    <a:pt x="221" y="160"/>
                    <a:pt x="221" y="160"/>
                  </a:cubicBezTo>
                  <a:cubicBezTo>
                    <a:pt x="219" y="156"/>
                    <a:pt x="219" y="156"/>
                    <a:pt x="219" y="156"/>
                  </a:cubicBezTo>
                  <a:cubicBezTo>
                    <a:pt x="222" y="155"/>
                    <a:pt x="222" y="155"/>
                    <a:pt x="222" y="155"/>
                  </a:cubicBezTo>
                  <a:cubicBezTo>
                    <a:pt x="222" y="154"/>
                    <a:pt x="222" y="154"/>
                    <a:pt x="222" y="154"/>
                  </a:cubicBezTo>
                  <a:cubicBezTo>
                    <a:pt x="220" y="152"/>
                    <a:pt x="220" y="152"/>
                    <a:pt x="220" y="152"/>
                  </a:cubicBezTo>
                  <a:cubicBezTo>
                    <a:pt x="219" y="152"/>
                    <a:pt x="219" y="152"/>
                    <a:pt x="219" y="152"/>
                  </a:cubicBezTo>
                  <a:cubicBezTo>
                    <a:pt x="219" y="153"/>
                    <a:pt x="219" y="153"/>
                    <a:pt x="219" y="153"/>
                  </a:cubicBezTo>
                  <a:cubicBezTo>
                    <a:pt x="216" y="154"/>
                    <a:pt x="216" y="154"/>
                    <a:pt x="216" y="154"/>
                  </a:cubicBezTo>
                  <a:cubicBezTo>
                    <a:pt x="215" y="154"/>
                    <a:pt x="215" y="154"/>
                    <a:pt x="215" y="154"/>
                  </a:cubicBezTo>
                  <a:cubicBezTo>
                    <a:pt x="212" y="154"/>
                    <a:pt x="212" y="154"/>
                    <a:pt x="212" y="154"/>
                  </a:cubicBezTo>
                  <a:cubicBezTo>
                    <a:pt x="211" y="153"/>
                    <a:pt x="211" y="153"/>
                    <a:pt x="211" y="153"/>
                  </a:cubicBezTo>
                  <a:cubicBezTo>
                    <a:pt x="212" y="152"/>
                    <a:pt x="212" y="152"/>
                    <a:pt x="212" y="152"/>
                  </a:cubicBezTo>
                  <a:cubicBezTo>
                    <a:pt x="212" y="151"/>
                    <a:pt x="212" y="151"/>
                    <a:pt x="212" y="151"/>
                  </a:cubicBezTo>
                  <a:cubicBezTo>
                    <a:pt x="212" y="150"/>
                    <a:pt x="212" y="150"/>
                    <a:pt x="212" y="150"/>
                  </a:cubicBezTo>
                  <a:cubicBezTo>
                    <a:pt x="207" y="150"/>
                    <a:pt x="207" y="150"/>
                    <a:pt x="207" y="150"/>
                  </a:cubicBezTo>
                  <a:cubicBezTo>
                    <a:pt x="206" y="150"/>
                    <a:pt x="206" y="150"/>
                    <a:pt x="206" y="150"/>
                  </a:cubicBezTo>
                  <a:cubicBezTo>
                    <a:pt x="206" y="148"/>
                    <a:pt x="206" y="148"/>
                    <a:pt x="206" y="148"/>
                  </a:cubicBezTo>
                  <a:cubicBezTo>
                    <a:pt x="204" y="147"/>
                    <a:pt x="204" y="147"/>
                    <a:pt x="204" y="147"/>
                  </a:cubicBezTo>
                  <a:cubicBezTo>
                    <a:pt x="205" y="146"/>
                    <a:pt x="205" y="146"/>
                    <a:pt x="205" y="146"/>
                  </a:cubicBezTo>
                  <a:cubicBezTo>
                    <a:pt x="201" y="145"/>
                    <a:pt x="201" y="145"/>
                    <a:pt x="201" y="145"/>
                  </a:cubicBezTo>
                  <a:cubicBezTo>
                    <a:pt x="201" y="146"/>
                    <a:pt x="201" y="146"/>
                    <a:pt x="201" y="146"/>
                  </a:cubicBezTo>
                  <a:cubicBezTo>
                    <a:pt x="199" y="147"/>
                    <a:pt x="199" y="147"/>
                    <a:pt x="199" y="147"/>
                  </a:cubicBezTo>
                  <a:cubicBezTo>
                    <a:pt x="198" y="146"/>
                    <a:pt x="198" y="146"/>
                    <a:pt x="198" y="146"/>
                  </a:cubicBezTo>
                  <a:cubicBezTo>
                    <a:pt x="195" y="146"/>
                    <a:pt x="195" y="146"/>
                    <a:pt x="195" y="146"/>
                  </a:cubicBezTo>
                  <a:cubicBezTo>
                    <a:pt x="195" y="143"/>
                    <a:pt x="195" y="143"/>
                    <a:pt x="195" y="143"/>
                  </a:cubicBezTo>
                  <a:cubicBezTo>
                    <a:pt x="194" y="141"/>
                    <a:pt x="194" y="141"/>
                    <a:pt x="194" y="141"/>
                  </a:cubicBezTo>
                  <a:cubicBezTo>
                    <a:pt x="194" y="141"/>
                    <a:pt x="194" y="141"/>
                    <a:pt x="194" y="141"/>
                  </a:cubicBezTo>
                  <a:cubicBezTo>
                    <a:pt x="194" y="141"/>
                    <a:pt x="192" y="142"/>
                    <a:pt x="191" y="142"/>
                  </a:cubicBezTo>
                  <a:cubicBezTo>
                    <a:pt x="190" y="142"/>
                    <a:pt x="188" y="142"/>
                    <a:pt x="188" y="142"/>
                  </a:cubicBezTo>
                  <a:cubicBezTo>
                    <a:pt x="189" y="140"/>
                    <a:pt x="189" y="140"/>
                    <a:pt x="189" y="140"/>
                  </a:cubicBezTo>
                  <a:cubicBezTo>
                    <a:pt x="187" y="139"/>
                    <a:pt x="187" y="139"/>
                    <a:pt x="187" y="139"/>
                  </a:cubicBezTo>
                  <a:cubicBezTo>
                    <a:pt x="185" y="138"/>
                    <a:pt x="185" y="138"/>
                    <a:pt x="185" y="138"/>
                  </a:cubicBezTo>
                  <a:cubicBezTo>
                    <a:pt x="184" y="139"/>
                    <a:pt x="184" y="139"/>
                    <a:pt x="184" y="139"/>
                  </a:cubicBezTo>
                  <a:cubicBezTo>
                    <a:pt x="181" y="137"/>
                    <a:pt x="181" y="137"/>
                    <a:pt x="181" y="137"/>
                  </a:cubicBezTo>
                  <a:cubicBezTo>
                    <a:pt x="180" y="137"/>
                    <a:pt x="180" y="137"/>
                    <a:pt x="180" y="137"/>
                  </a:cubicBezTo>
                  <a:cubicBezTo>
                    <a:pt x="179" y="135"/>
                    <a:pt x="179" y="135"/>
                    <a:pt x="179" y="135"/>
                  </a:cubicBezTo>
                  <a:cubicBezTo>
                    <a:pt x="178" y="135"/>
                    <a:pt x="178" y="135"/>
                    <a:pt x="178" y="135"/>
                  </a:cubicBezTo>
                  <a:cubicBezTo>
                    <a:pt x="177" y="136"/>
                    <a:pt x="177" y="136"/>
                    <a:pt x="177" y="136"/>
                  </a:cubicBezTo>
                  <a:cubicBezTo>
                    <a:pt x="177" y="138"/>
                    <a:pt x="177" y="138"/>
                    <a:pt x="177" y="138"/>
                  </a:cubicBezTo>
                  <a:cubicBezTo>
                    <a:pt x="174" y="138"/>
                    <a:pt x="174" y="138"/>
                    <a:pt x="174" y="138"/>
                  </a:cubicBezTo>
                  <a:cubicBezTo>
                    <a:pt x="174" y="139"/>
                    <a:pt x="174" y="139"/>
                    <a:pt x="174" y="139"/>
                  </a:cubicBezTo>
                  <a:cubicBezTo>
                    <a:pt x="168" y="139"/>
                    <a:pt x="168" y="139"/>
                    <a:pt x="168" y="139"/>
                  </a:cubicBezTo>
                  <a:cubicBezTo>
                    <a:pt x="167" y="136"/>
                    <a:pt x="167" y="136"/>
                    <a:pt x="167" y="136"/>
                  </a:cubicBezTo>
                  <a:cubicBezTo>
                    <a:pt x="164" y="136"/>
                    <a:pt x="164" y="136"/>
                    <a:pt x="164" y="136"/>
                  </a:cubicBezTo>
                  <a:cubicBezTo>
                    <a:pt x="162" y="134"/>
                    <a:pt x="162" y="134"/>
                    <a:pt x="162" y="134"/>
                  </a:cubicBezTo>
                  <a:cubicBezTo>
                    <a:pt x="162" y="132"/>
                    <a:pt x="162" y="132"/>
                    <a:pt x="162" y="132"/>
                  </a:cubicBezTo>
                  <a:cubicBezTo>
                    <a:pt x="160" y="132"/>
                    <a:pt x="160" y="132"/>
                    <a:pt x="160" y="132"/>
                  </a:cubicBezTo>
                  <a:cubicBezTo>
                    <a:pt x="160" y="133"/>
                    <a:pt x="160" y="133"/>
                    <a:pt x="160" y="133"/>
                  </a:cubicBezTo>
                  <a:cubicBezTo>
                    <a:pt x="159" y="135"/>
                    <a:pt x="159" y="135"/>
                    <a:pt x="159" y="135"/>
                  </a:cubicBezTo>
                  <a:cubicBezTo>
                    <a:pt x="158" y="134"/>
                    <a:pt x="158" y="134"/>
                    <a:pt x="158" y="134"/>
                  </a:cubicBezTo>
                  <a:cubicBezTo>
                    <a:pt x="156" y="133"/>
                    <a:pt x="156" y="133"/>
                    <a:pt x="156" y="133"/>
                  </a:cubicBezTo>
                  <a:cubicBezTo>
                    <a:pt x="154" y="131"/>
                    <a:pt x="154" y="131"/>
                    <a:pt x="154" y="131"/>
                  </a:cubicBezTo>
                  <a:cubicBezTo>
                    <a:pt x="152" y="131"/>
                    <a:pt x="152" y="131"/>
                    <a:pt x="152" y="131"/>
                  </a:cubicBezTo>
                  <a:cubicBezTo>
                    <a:pt x="151" y="129"/>
                    <a:pt x="151" y="129"/>
                    <a:pt x="151" y="129"/>
                  </a:cubicBezTo>
                  <a:cubicBezTo>
                    <a:pt x="149" y="128"/>
                    <a:pt x="149" y="128"/>
                    <a:pt x="149" y="128"/>
                  </a:cubicBezTo>
                  <a:cubicBezTo>
                    <a:pt x="148" y="125"/>
                    <a:pt x="148" y="125"/>
                    <a:pt x="148" y="125"/>
                  </a:cubicBezTo>
                  <a:cubicBezTo>
                    <a:pt x="144" y="123"/>
                    <a:pt x="144" y="123"/>
                    <a:pt x="144" y="123"/>
                  </a:cubicBezTo>
                  <a:cubicBezTo>
                    <a:pt x="143" y="120"/>
                    <a:pt x="143" y="120"/>
                    <a:pt x="143" y="120"/>
                  </a:cubicBezTo>
                  <a:cubicBezTo>
                    <a:pt x="142" y="119"/>
                    <a:pt x="142" y="119"/>
                    <a:pt x="142" y="119"/>
                  </a:cubicBezTo>
                  <a:cubicBezTo>
                    <a:pt x="140" y="116"/>
                    <a:pt x="140" y="116"/>
                    <a:pt x="140" y="116"/>
                  </a:cubicBezTo>
                  <a:cubicBezTo>
                    <a:pt x="141" y="115"/>
                    <a:pt x="141" y="115"/>
                    <a:pt x="141" y="115"/>
                  </a:cubicBezTo>
                  <a:cubicBezTo>
                    <a:pt x="140" y="115"/>
                    <a:pt x="140" y="115"/>
                    <a:pt x="140" y="115"/>
                  </a:cubicBezTo>
                  <a:cubicBezTo>
                    <a:pt x="139" y="114"/>
                    <a:pt x="139" y="114"/>
                    <a:pt x="139" y="114"/>
                  </a:cubicBezTo>
                  <a:cubicBezTo>
                    <a:pt x="140" y="112"/>
                    <a:pt x="140" y="112"/>
                    <a:pt x="140" y="112"/>
                  </a:cubicBezTo>
                  <a:cubicBezTo>
                    <a:pt x="142" y="113"/>
                    <a:pt x="142" y="113"/>
                    <a:pt x="142" y="113"/>
                  </a:cubicBezTo>
                  <a:cubicBezTo>
                    <a:pt x="142" y="113"/>
                    <a:pt x="141" y="112"/>
                    <a:pt x="141" y="111"/>
                  </a:cubicBezTo>
                  <a:cubicBezTo>
                    <a:pt x="141" y="111"/>
                    <a:pt x="143" y="110"/>
                    <a:pt x="143" y="110"/>
                  </a:cubicBezTo>
                  <a:cubicBezTo>
                    <a:pt x="143" y="110"/>
                    <a:pt x="142" y="110"/>
                    <a:pt x="142" y="110"/>
                  </a:cubicBezTo>
                  <a:cubicBezTo>
                    <a:pt x="142" y="109"/>
                    <a:pt x="143" y="108"/>
                    <a:pt x="143" y="108"/>
                  </a:cubicBezTo>
                  <a:cubicBezTo>
                    <a:pt x="145" y="108"/>
                    <a:pt x="145" y="108"/>
                    <a:pt x="145" y="108"/>
                  </a:cubicBezTo>
                  <a:cubicBezTo>
                    <a:pt x="146" y="107"/>
                    <a:pt x="146" y="107"/>
                    <a:pt x="146" y="107"/>
                  </a:cubicBezTo>
                  <a:cubicBezTo>
                    <a:pt x="144" y="106"/>
                    <a:pt x="144" y="106"/>
                    <a:pt x="144" y="106"/>
                  </a:cubicBezTo>
                  <a:cubicBezTo>
                    <a:pt x="142" y="104"/>
                    <a:pt x="142" y="104"/>
                    <a:pt x="142" y="104"/>
                  </a:cubicBezTo>
                  <a:cubicBezTo>
                    <a:pt x="143" y="103"/>
                    <a:pt x="143" y="103"/>
                    <a:pt x="143" y="103"/>
                  </a:cubicBezTo>
                  <a:cubicBezTo>
                    <a:pt x="142" y="101"/>
                    <a:pt x="142" y="101"/>
                    <a:pt x="142" y="101"/>
                  </a:cubicBezTo>
                  <a:cubicBezTo>
                    <a:pt x="144" y="98"/>
                    <a:pt x="144" y="98"/>
                    <a:pt x="144" y="98"/>
                  </a:cubicBezTo>
                  <a:cubicBezTo>
                    <a:pt x="145" y="95"/>
                    <a:pt x="145" y="95"/>
                    <a:pt x="145" y="95"/>
                  </a:cubicBezTo>
                  <a:cubicBezTo>
                    <a:pt x="146" y="95"/>
                    <a:pt x="146" y="95"/>
                    <a:pt x="146" y="95"/>
                  </a:cubicBezTo>
                  <a:cubicBezTo>
                    <a:pt x="148" y="92"/>
                    <a:pt x="148" y="92"/>
                    <a:pt x="148" y="92"/>
                  </a:cubicBezTo>
                  <a:cubicBezTo>
                    <a:pt x="146" y="89"/>
                    <a:pt x="146" y="89"/>
                    <a:pt x="146" y="89"/>
                  </a:cubicBezTo>
                  <a:cubicBezTo>
                    <a:pt x="146" y="89"/>
                    <a:pt x="146" y="89"/>
                    <a:pt x="146" y="89"/>
                  </a:cubicBezTo>
                  <a:cubicBezTo>
                    <a:pt x="147" y="88"/>
                    <a:pt x="147" y="88"/>
                    <a:pt x="147" y="88"/>
                  </a:cubicBezTo>
                  <a:cubicBezTo>
                    <a:pt x="147" y="87"/>
                    <a:pt x="147" y="87"/>
                    <a:pt x="147" y="87"/>
                  </a:cubicBezTo>
                  <a:cubicBezTo>
                    <a:pt x="146" y="87"/>
                    <a:pt x="146" y="87"/>
                    <a:pt x="146" y="87"/>
                  </a:cubicBezTo>
                  <a:cubicBezTo>
                    <a:pt x="147" y="85"/>
                    <a:pt x="147" y="85"/>
                    <a:pt x="147" y="85"/>
                  </a:cubicBezTo>
                  <a:cubicBezTo>
                    <a:pt x="147" y="84"/>
                    <a:pt x="147" y="84"/>
                    <a:pt x="147" y="84"/>
                  </a:cubicBezTo>
                  <a:cubicBezTo>
                    <a:pt x="146" y="84"/>
                    <a:pt x="146" y="84"/>
                    <a:pt x="146" y="84"/>
                  </a:cubicBezTo>
                  <a:cubicBezTo>
                    <a:pt x="145" y="83"/>
                    <a:pt x="145" y="83"/>
                    <a:pt x="145" y="83"/>
                  </a:cubicBezTo>
                  <a:cubicBezTo>
                    <a:pt x="147" y="82"/>
                    <a:pt x="147" y="82"/>
                    <a:pt x="147" y="82"/>
                  </a:cubicBezTo>
                  <a:cubicBezTo>
                    <a:pt x="146" y="81"/>
                    <a:pt x="146" y="81"/>
                    <a:pt x="146" y="81"/>
                  </a:cubicBezTo>
                  <a:cubicBezTo>
                    <a:pt x="147" y="80"/>
                    <a:pt x="147" y="80"/>
                    <a:pt x="147" y="80"/>
                  </a:cubicBezTo>
                  <a:cubicBezTo>
                    <a:pt x="147" y="78"/>
                    <a:pt x="147" y="78"/>
                    <a:pt x="147" y="78"/>
                  </a:cubicBezTo>
                  <a:cubicBezTo>
                    <a:pt x="149" y="78"/>
                    <a:pt x="149" y="78"/>
                    <a:pt x="149" y="78"/>
                  </a:cubicBezTo>
                  <a:cubicBezTo>
                    <a:pt x="148" y="77"/>
                    <a:pt x="148" y="77"/>
                    <a:pt x="148" y="77"/>
                  </a:cubicBezTo>
                  <a:cubicBezTo>
                    <a:pt x="149" y="76"/>
                    <a:pt x="149" y="76"/>
                    <a:pt x="149" y="76"/>
                  </a:cubicBezTo>
                  <a:cubicBezTo>
                    <a:pt x="150" y="75"/>
                    <a:pt x="150" y="75"/>
                    <a:pt x="150" y="75"/>
                  </a:cubicBezTo>
                  <a:cubicBezTo>
                    <a:pt x="149" y="75"/>
                    <a:pt x="149" y="75"/>
                    <a:pt x="149" y="75"/>
                  </a:cubicBezTo>
                  <a:cubicBezTo>
                    <a:pt x="148" y="74"/>
                    <a:pt x="148" y="74"/>
                    <a:pt x="148" y="74"/>
                  </a:cubicBezTo>
                  <a:cubicBezTo>
                    <a:pt x="148" y="73"/>
                    <a:pt x="148" y="73"/>
                    <a:pt x="148" y="73"/>
                  </a:cubicBezTo>
                  <a:cubicBezTo>
                    <a:pt x="150" y="73"/>
                    <a:pt x="150" y="73"/>
                    <a:pt x="150" y="73"/>
                  </a:cubicBezTo>
                  <a:cubicBezTo>
                    <a:pt x="150" y="72"/>
                    <a:pt x="150" y="72"/>
                    <a:pt x="150" y="72"/>
                  </a:cubicBezTo>
                  <a:cubicBezTo>
                    <a:pt x="147" y="72"/>
                    <a:pt x="147" y="72"/>
                    <a:pt x="147" y="72"/>
                  </a:cubicBezTo>
                  <a:cubicBezTo>
                    <a:pt x="145" y="73"/>
                    <a:pt x="145" y="73"/>
                    <a:pt x="145" y="73"/>
                  </a:cubicBezTo>
                  <a:cubicBezTo>
                    <a:pt x="144" y="73"/>
                    <a:pt x="144" y="73"/>
                    <a:pt x="144" y="73"/>
                  </a:cubicBezTo>
                  <a:cubicBezTo>
                    <a:pt x="144" y="73"/>
                    <a:pt x="144" y="73"/>
                    <a:pt x="144" y="73"/>
                  </a:cubicBezTo>
                  <a:cubicBezTo>
                    <a:pt x="145" y="71"/>
                    <a:pt x="145" y="71"/>
                    <a:pt x="145" y="71"/>
                  </a:cubicBezTo>
                  <a:cubicBezTo>
                    <a:pt x="143" y="70"/>
                    <a:pt x="143" y="70"/>
                    <a:pt x="143" y="70"/>
                  </a:cubicBezTo>
                  <a:cubicBezTo>
                    <a:pt x="141" y="69"/>
                    <a:pt x="141" y="69"/>
                    <a:pt x="141" y="69"/>
                  </a:cubicBezTo>
                  <a:cubicBezTo>
                    <a:pt x="141" y="70"/>
                    <a:pt x="141" y="70"/>
                    <a:pt x="141" y="70"/>
                  </a:cubicBezTo>
                  <a:cubicBezTo>
                    <a:pt x="141" y="71"/>
                    <a:pt x="141" y="71"/>
                    <a:pt x="141" y="71"/>
                  </a:cubicBezTo>
                  <a:cubicBezTo>
                    <a:pt x="140" y="72"/>
                    <a:pt x="140" y="72"/>
                    <a:pt x="140" y="72"/>
                  </a:cubicBezTo>
                  <a:cubicBezTo>
                    <a:pt x="139" y="72"/>
                    <a:pt x="139" y="72"/>
                    <a:pt x="139" y="72"/>
                  </a:cubicBezTo>
                  <a:cubicBezTo>
                    <a:pt x="137" y="72"/>
                    <a:pt x="137" y="72"/>
                    <a:pt x="137" y="72"/>
                  </a:cubicBezTo>
                  <a:cubicBezTo>
                    <a:pt x="136" y="71"/>
                    <a:pt x="136" y="71"/>
                    <a:pt x="136" y="71"/>
                  </a:cubicBezTo>
                  <a:cubicBezTo>
                    <a:pt x="136" y="70"/>
                    <a:pt x="136" y="70"/>
                    <a:pt x="136" y="70"/>
                  </a:cubicBezTo>
                  <a:cubicBezTo>
                    <a:pt x="137" y="67"/>
                    <a:pt x="137" y="67"/>
                    <a:pt x="137" y="67"/>
                  </a:cubicBezTo>
                  <a:cubicBezTo>
                    <a:pt x="136" y="67"/>
                    <a:pt x="136" y="67"/>
                    <a:pt x="136" y="67"/>
                  </a:cubicBezTo>
                  <a:cubicBezTo>
                    <a:pt x="135" y="67"/>
                    <a:pt x="135" y="67"/>
                    <a:pt x="135" y="67"/>
                  </a:cubicBezTo>
                  <a:cubicBezTo>
                    <a:pt x="135" y="68"/>
                    <a:pt x="135" y="68"/>
                    <a:pt x="135" y="68"/>
                  </a:cubicBezTo>
                  <a:cubicBezTo>
                    <a:pt x="133" y="68"/>
                    <a:pt x="133" y="68"/>
                    <a:pt x="133" y="68"/>
                  </a:cubicBezTo>
                  <a:cubicBezTo>
                    <a:pt x="134" y="67"/>
                    <a:pt x="134" y="67"/>
                    <a:pt x="134" y="67"/>
                  </a:cubicBezTo>
                  <a:cubicBezTo>
                    <a:pt x="134" y="66"/>
                    <a:pt x="134" y="66"/>
                    <a:pt x="134" y="66"/>
                  </a:cubicBezTo>
                  <a:cubicBezTo>
                    <a:pt x="135" y="63"/>
                    <a:pt x="135" y="63"/>
                    <a:pt x="135" y="63"/>
                  </a:cubicBezTo>
                  <a:cubicBezTo>
                    <a:pt x="137" y="62"/>
                    <a:pt x="137" y="62"/>
                    <a:pt x="137" y="62"/>
                  </a:cubicBezTo>
                  <a:cubicBezTo>
                    <a:pt x="136" y="61"/>
                    <a:pt x="136" y="61"/>
                    <a:pt x="136" y="61"/>
                  </a:cubicBezTo>
                  <a:cubicBezTo>
                    <a:pt x="136" y="58"/>
                    <a:pt x="136" y="58"/>
                    <a:pt x="136" y="58"/>
                  </a:cubicBezTo>
                  <a:cubicBezTo>
                    <a:pt x="136" y="56"/>
                    <a:pt x="136" y="56"/>
                    <a:pt x="136" y="56"/>
                  </a:cubicBezTo>
                  <a:cubicBezTo>
                    <a:pt x="136" y="55"/>
                    <a:pt x="136" y="55"/>
                    <a:pt x="136" y="55"/>
                  </a:cubicBezTo>
                  <a:cubicBezTo>
                    <a:pt x="139" y="56"/>
                    <a:pt x="139" y="56"/>
                    <a:pt x="139" y="56"/>
                  </a:cubicBezTo>
                  <a:cubicBezTo>
                    <a:pt x="140" y="56"/>
                    <a:pt x="140" y="56"/>
                    <a:pt x="140" y="56"/>
                  </a:cubicBezTo>
                  <a:cubicBezTo>
                    <a:pt x="141" y="55"/>
                    <a:pt x="141" y="55"/>
                    <a:pt x="141" y="55"/>
                  </a:cubicBezTo>
                  <a:cubicBezTo>
                    <a:pt x="141" y="54"/>
                    <a:pt x="141" y="54"/>
                    <a:pt x="141" y="54"/>
                  </a:cubicBezTo>
                  <a:cubicBezTo>
                    <a:pt x="142" y="53"/>
                    <a:pt x="142" y="53"/>
                    <a:pt x="142" y="53"/>
                  </a:cubicBezTo>
                  <a:cubicBezTo>
                    <a:pt x="142" y="52"/>
                    <a:pt x="142" y="52"/>
                    <a:pt x="142" y="52"/>
                  </a:cubicBezTo>
                  <a:cubicBezTo>
                    <a:pt x="142" y="50"/>
                    <a:pt x="142" y="50"/>
                    <a:pt x="142" y="50"/>
                  </a:cubicBezTo>
                  <a:cubicBezTo>
                    <a:pt x="142" y="47"/>
                    <a:pt x="142" y="47"/>
                    <a:pt x="142" y="47"/>
                  </a:cubicBezTo>
                  <a:cubicBezTo>
                    <a:pt x="141" y="47"/>
                    <a:pt x="141" y="47"/>
                    <a:pt x="141" y="47"/>
                  </a:cubicBezTo>
                  <a:cubicBezTo>
                    <a:pt x="140" y="46"/>
                    <a:pt x="140" y="46"/>
                    <a:pt x="140" y="46"/>
                  </a:cubicBezTo>
                  <a:cubicBezTo>
                    <a:pt x="141" y="45"/>
                    <a:pt x="141" y="45"/>
                    <a:pt x="141" y="45"/>
                  </a:cubicBezTo>
                  <a:cubicBezTo>
                    <a:pt x="139" y="44"/>
                    <a:pt x="139" y="44"/>
                    <a:pt x="139" y="44"/>
                  </a:cubicBezTo>
                  <a:cubicBezTo>
                    <a:pt x="139" y="43"/>
                    <a:pt x="139" y="43"/>
                    <a:pt x="139" y="43"/>
                  </a:cubicBezTo>
                  <a:cubicBezTo>
                    <a:pt x="139" y="41"/>
                    <a:pt x="139" y="41"/>
                    <a:pt x="139" y="41"/>
                  </a:cubicBezTo>
                  <a:cubicBezTo>
                    <a:pt x="141" y="41"/>
                    <a:pt x="141" y="41"/>
                    <a:pt x="141" y="41"/>
                  </a:cubicBezTo>
                  <a:cubicBezTo>
                    <a:pt x="142" y="40"/>
                    <a:pt x="142" y="40"/>
                    <a:pt x="142" y="40"/>
                  </a:cubicBezTo>
                  <a:cubicBezTo>
                    <a:pt x="141" y="39"/>
                    <a:pt x="141" y="39"/>
                    <a:pt x="141" y="39"/>
                  </a:cubicBezTo>
                  <a:cubicBezTo>
                    <a:pt x="141" y="38"/>
                    <a:pt x="141" y="38"/>
                    <a:pt x="141" y="38"/>
                  </a:cubicBezTo>
                  <a:cubicBezTo>
                    <a:pt x="141" y="36"/>
                    <a:pt x="141" y="36"/>
                    <a:pt x="141" y="36"/>
                  </a:cubicBezTo>
                  <a:cubicBezTo>
                    <a:pt x="142" y="36"/>
                    <a:pt x="142" y="36"/>
                    <a:pt x="142" y="36"/>
                  </a:cubicBezTo>
                  <a:cubicBezTo>
                    <a:pt x="142" y="35"/>
                    <a:pt x="142" y="35"/>
                    <a:pt x="142" y="35"/>
                  </a:cubicBezTo>
                  <a:cubicBezTo>
                    <a:pt x="143" y="34"/>
                    <a:pt x="143" y="34"/>
                    <a:pt x="143" y="34"/>
                  </a:cubicBezTo>
                  <a:cubicBezTo>
                    <a:pt x="144" y="33"/>
                    <a:pt x="144" y="33"/>
                    <a:pt x="144" y="33"/>
                  </a:cubicBezTo>
                  <a:cubicBezTo>
                    <a:pt x="144" y="32"/>
                    <a:pt x="144" y="32"/>
                    <a:pt x="144" y="32"/>
                  </a:cubicBezTo>
                  <a:cubicBezTo>
                    <a:pt x="143" y="29"/>
                    <a:pt x="143" y="29"/>
                    <a:pt x="143" y="29"/>
                  </a:cubicBezTo>
                  <a:cubicBezTo>
                    <a:pt x="143" y="27"/>
                    <a:pt x="143" y="27"/>
                    <a:pt x="143" y="27"/>
                  </a:cubicBezTo>
                  <a:cubicBezTo>
                    <a:pt x="142" y="26"/>
                    <a:pt x="142" y="26"/>
                    <a:pt x="142" y="26"/>
                  </a:cubicBezTo>
                  <a:cubicBezTo>
                    <a:pt x="142" y="25"/>
                    <a:pt x="142" y="25"/>
                    <a:pt x="142" y="25"/>
                  </a:cubicBezTo>
                  <a:cubicBezTo>
                    <a:pt x="141" y="24"/>
                    <a:pt x="141" y="24"/>
                    <a:pt x="141" y="24"/>
                  </a:cubicBezTo>
                  <a:cubicBezTo>
                    <a:pt x="140" y="25"/>
                    <a:pt x="140" y="25"/>
                    <a:pt x="140" y="25"/>
                  </a:cubicBezTo>
                  <a:cubicBezTo>
                    <a:pt x="139" y="23"/>
                    <a:pt x="139" y="23"/>
                    <a:pt x="139" y="23"/>
                  </a:cubicBezTo>
                  <a:cubicBezTo>
                    <a:pt x="137" y="24"/>
                    <a:pt x="137" y="24"/>
                    <a:pt x="137" y="24"/>
                  </a:cubicBezTo>
                  <a:cubicBezTo>
                    <a:pt x="133" y="26"/>
                    <a:pt x="133" y="26"/>
                    <a:pt x="133" y="26"/>
                  </a:cubicBezTo>
                  <a:cubicBezTo>
                    <a:pt x="133" y="24"/>
                    <a:pt x="133" y="24"/>
                    <a:pt x="133" y="24"/>
                  </a:cubicBezTo>
                  <a:cubicBezTo>
                    <a:pt x="132" y="23"/>
                    <a:pt x="132" y="23"/>
                    <a:pt x="132" y="23"/>
                  </a:cubicBezTo>
                  <a:cubicBezTo>
                    <a:pt x="133" y="21"/>
                    <a:pt x="133" y="21"/>
                    <a:pt x="133" y="21"/>
                  </a:cubicBezTo>
                  <a:cubicBezTo>
                    <a:pt x="132" y="20"/>
                    <a:pt x="132" y="20"/>
                    <a:pt x="132" y="20"/>
                  </a:cubicBezTo>
                  <a:cubicBezTo>
                    <a:pt x="132" y="22"/>
                    <a:pt x="132" y="22"/>
                    <a:pt x="132" y="22"/>
                  </a:cubicBezTo>
                  <a:cubicBezTo>
                    <a:pt x="129" y="22"/>
                    <a:pt x="129" y="22"/>
                    <a:pt x="129" y="22"/>
                  </a:cubicBezTo>
                  <a:cubicBezTo>
                    <a:pt x="129" y="22"/>
                    <a:pt x="129" y="22"/>
                    <a:pt x="129" y="22"/>
                  </a:cubicBezTo>
                  <a:cubicBezTo>
                    <a:pt x="126" y="21"/>
                    <a:pt x="126" y="21"/>
                    <a:pt x="126" y="21"/>
                  </a:cubicBezTo>
                  <a:cubicBezTo>
                    <a:pt x="123" y="21"/>
                    <a:pt x="123" y="21"/>
                    <a:pt x="123" y="21"/>
                  </a:cubicBezTo>
                  <a:cubicBezTo>
                    <a:pt x="121" y="21"/>
                    <a:pt x="121" y="21"/>
                    <a:pt x="121" y="21"/>
                  </a:cubicBezTo>
                  <a:cubicBezTo>
                    <a:pt x="119" y="19"/>
                    <a:pt x="119" y="19"/>
                    <a:pt x="119" y="19"/>
                  </a:cubicBezTo>
                  <a:cubicBezTo>
                    <a:pt x="116" y="19"/>
                    <a:pt x="116" y="19"/>
                    <a:pt x="116" y="19"/>
                  </a:cubicBezTo>
                  <a:cubicBezTo>
                    <a:pt x="113" y="17"/>
                    <a:pt x="113" y="17"/>
                    <a:pt x="113" y="17"/>
                  </a:cubicBezTo>
                  <a:cubicBezTo>
                    <a:pt x="110" y="16"/>
                    <a:pt x="110" y="16"/>
                    <a:pt x="110" y="16"/>
                  </a:cubicBezTo>
                  <a:cubicBezTo>
                    <a:pt x="109" y="15"/>
                    <a:pt x="109" y="15"/>
                    <a:pt x="109" y="15"/>
                  </a:cubicBezTo>
                  <a:cubicBezTo>
                    <a:pt x="111" y="13"/>
                    <a:pt x="111" y="13"/>
                    <a:pt x="111" y="13"/>
                  </a:cubicBezTo>
                  <a:cubicBezTo>
                    <a:pt x="111" y="11"/>
                    <a:pt x="111" y="11"/>
                    <a:pt x="111" y="11"/>
                  </a:cubicBezTo>
                  <a:cubicBezTo>
                    <a:pt x="105" y="10"/>
                    <a:pt x="105" y="10"/>
                    <a:pt x="105" y="10"/>
                  </a:cubicBezTo>
                  <a:cubicBezTo>
                    <a:pt x="104" y="10"/>
                    <a:pt x="104" y="10"/>
                    <a:pt x="104" y="10"/>
                  </a:cubicBezTo>
                  <a:cubicBezTo>
                    <a:pt x="103" y="7"/>
                    <a:pt x="103" y="7"/>
                    <a:pt x="103" y="7"/>
                  </a:cubicBezTo>
                  <a:cubicBezTo>
                    <a:pt x="103" y="7"/>
                    <a:pt x="103" y="7"/>
                    <a:pt x="103" y="7"/>
                  </a:cubicBezTo>
                  <a:cubicBezTo>
                    <a:pt x="101" y="7"/>
                    <a:pt x="101" y="7"/>
                    <a:pt x="101" y="7"/>
                  </a:cubicBezTo>
                  <a:cubicBezTo>
                    <a:pt x="98" y="9"/>
                    <a:pt x="98" y="9"/>
                    <a:pt x="98" y="9"/>
                  </a:cubicBezTo>
                  <a:cubicBezTo>
                    <a:pt x="97" y="8"/>
                    <a:pt x="97" y="8"/>
                    <a:pt x="97" y="8"/>
                  </a:cubicBezTo>
                  <a:cubicBezTo>
                    <a:pt x="97" y="8"/>
                    <a:pt x="97" y="8"/>
                    <a:pt x="97" y="8"/>
                  </a:cubicBezTo>
                  <a:cubicBezTo>
                    <a:pt x="96" y="5"/>
                    <a:pt x="96" y="5"/>
                    <a:pt x="96" y="5"/>
                  </a:cubicBezTo>
                  <a:cubicBezTo>
                    <a:pt x="96" y="4"/>
                    <a:pt x="96" y="4"/>
                    <a:pt x="96" y="4"/>
                  </a:cubicBezTo>
                  <a:cubicBezTo>
                    <a:pt x="96" y="4"/>
                    <a:pt x="93" y="5"/>
                    <a:pt x="92" y="4"/>
                  </a:cubicBezTo>
                  <a:cubicBezTo>
                    <a:pt x="91" y="3"/>
                    <a:pt x="93" y="1"/>
                    <a:pt x="93" y="1"/>
                  </a:cubicBezTo>
                  <a:cubicBezTo>
                    <a:pt x="92" y="0"/>
                    <a:pt x="92" y="0"/>
                    <a:pt x="92" y="0"/>
                  </a:cubicBezTo>
                  <a:cubicBezTo>
                    <a:pt x="88" y="1"/>
                    <a:pt x="88" y="1"/>
                    <a:pt x="88" y="1"/>
                  </a:cubicBezTo>
                  <a:cubicBezTo>
                    <a:pt x="87" y="1"/>
                    <a:pt x="87" y="1"/>
                    <a:pt x="87" y="1"/>
                  </a:cubicBezTo>
                  <a:cubicBezTo>
                    <a:pt x="88" y="2"/>
                    <a:pt x="88" y="2"/>
                    <a:pt x="88" y="2"/>
                  </a:cubicBezTo>
                  <a:cubicBezTo>
                    <a:pt x="87" y="3"/>
                    <a:pt x="86" y="4"/>
                    <a:pt x="86" y="5"/>
                  </a:cubicBezTo>
                  <a:cubicBezTo>
                    <a:pt x="85" y="5"/>
                    <a:pt x="85" y="5"/>
                    <a:pt x="85" y="5"/>
                  </a:cubicBezTo>
                  <a:cubicBezTo>
                    <a:pt x="85" y="5"/>
                    <a:pt x="84" y="5"/>
                    <a:pt x="84" y="5"/>
                  </a:cubicBezTo>
                  <a:cubicBezTo>
                    <a:pt x="83" y="4"/>
                    <a:pt x="83" y="4"/>
                    <a:pt x="83" y="4"/>
                  </a:cubicBezTo>
                  <a:cubicBezTo>
                    <a:pt x="82" y="4"/>
                    <a:pt x="82" y="4"/>
                    <a:pt x="82" y="4"/>
                  </a:cubicBezTo>
                  <a:cubicBezTo>
                    <a:pt x="81" y="5"/>
                    <a:pt x="80" y="11"/>
                    <a:pt x="81" y="12"/>
                  </a:cubicBezTo>
                  <a:cubicBezTo>
                    <a:pt x="80" y="13"/>
                    <a:pt x="80" y="13"/>
                    <a:pt x="80" y="13"/>
                  </a:cubicBezTo>
                  <a:cubicBezTo>
                    <a:pt x="78" y="13"/>
                    <a:pt x="77" y="14"/>
                    <a:pt x="76" y="15"/>
                  </a:cubicBezTo>
                  <a:cubicBezTo>
                    <a:pt x="75" y="15"/>
                    <a:pt x="75" y="16"/>
                    <a:pt x="75" y="16"/>
                  </a:cubicBezTo>
                  <a:cubicBezTo>
                    <a:pt x="74" y="17"/>
                    <a:pt x="74" y="17"/>
                    <a:pt x="73" y="18"/>
                  </a:cubicBezTo>
                  <a:cubicBezTo>
                    <a:pt x="72" y="18"/>
                    <a:pt x="71" y="18"/>
                    <a:pt x="70" y="19"/>
                  </a:cubicBezTo>
                  <a:cubicBezTo>
                    <a:pt x="69" y="19"/>
                    <a:pt x="69" y="19"/>
                    <a:pt x="68" y="20"/>
                  </a:cubicBezTo>
                  <a:cubicBezTo>
                    <a:pt x="67" y="20"/>
                    <a:pt x="66" y="20"/>
                    <a:pt x="65" y="20"/>
                  </a:cubicBezTo>
                  <a:cubicBezTo>
                    <a:pt x="64" y="21"/>
                    <a:pt x="64" y="21"/>
                    <a:pt x="63" y="21"/>
                  </a:cubicBezTo>
                  <a:cubicBezTo>
                    <a:pt x="63" y="20"/>
                    <a:pt x="63" y="20"/>
                    <a:pt x="63" y="20"/>
                  </a:cubicBezTo>
                  <a:cubicBezTo>
                    <a:pt x="62" y="20"/>
                    <a:pt x="62" y="20"/>
                    <a:pt x="62" y="20"/>
                  </a:cubicBezTo>
                  <a:cubicBezTo>
                    <a:pt x="61" y="21"/>
                    <a:pt x="61" y="21"/>
                    <a:pt x="60" y="22"/>
                  </a:cubicBezTo>
                  <a:cubicBezTo>
                    <a:pt x="60" y="22"/>
                    <a:pt x="59" y="22"/>
                    <a:pt x="59" y="21"/>
                  </a:cubicBezTo>
                  <a:cubicBezTo>
                    <a:pt x="59" y="21"/>
                    <a:pt x="58" y="20"/>
                    <a:pt x="57" y="20"/>
                  </a:cubicBezTo>
                  <a:cubicBezTo>
                    <a:pt x="56" y="19"/>
                    <a:pt x="55" y="19"/>
                    <a:pt x="54" y="19"/>
                  </a:cubicBezTo>
                  <a:cubicBezTo>
                    <a:pt x="53" y="18"/>
                    <a:pt x="52" y="18"/>
                    <a:pt x="51" y="18"/>
                  </a:cubicBezTo>
                  <a:cubicBezTo>
                    <a:pt x="51" y="18"/>
                    <a:pt x="51" y="18"/>
                    <a:pt x="51" y="18"/>
                  </a:cubicBezTo>
                  <a:cubicBezTo>
                    <a:pt x="50" y="18"/>
                    <a:pt x="49" y="18"/>
                    <a:pt x="49" y="18"/>
                  </a:cubicBezTo>
                  <a:cubicBezTo>
                    <a:pt x="48" y="18"/>
                    <a:pt x="48" y="18"/>
                    <a:pt x="47" y="19"/>
                  </a:cubicBezTo>
                  <a:cubicBezTo>
                    <a:pt x="47" y="19"/>
                    <a:pt x="47" y="19"/>
                    <a:pt x="47" y="19"/>
                  </a:cubicBezTo>
                  <a:cubicBezTo>
                    <a:pt x="47" y="19"/>
                    <a:pt x="46" y="18"/>
                    <a:pt x="46" y="18"/>
                  </a:cubicBezTo>
                  <a:cubicBezTo>
                    <a:pt x="46" y="18"/>
                    <a:pt x="46" y="18"/>
                    <a:pt x="46" y="18"/>
                  </a:cubicBezTo>
                  <a:cubicBezTo>
                    <a:pt x="45" y="17"/>
                    <a:pt x="45" y="17"/>
                    <a:pt x="45" y="17"/>
                  </a:cubicBezTo>
                  <a:cubicBezTo>
                    <a:pt x="44" y="16"/>
                    <a:pt x="44" y="17"/>
                    <a:pt x="43" y="17"/>
                  </a:cubicBezTo>
                  <a:cubicBezTo>
                    <a:pt x="42" y="17"/>
                    <a:pt x="42" y="16"/>
                    <a:pt x="41" y="17"/>
                  </a:cubicBezTo>
                  <a:cubicBezTo>
                    <a:pt x="40" y="17"/>
                    <a:pt x="39" y="17"/>
                    <a:pt x="38" y="17"/>
                  </a:cubicBezTo>
                  <a:cubicBezTo>
                    <a:pt x="37" y="18"/>
                    <a:pt x="37" y="19"/>
                    <a:pt x="37" y="20"/>
                  </a:cubicBezTo>
                  <a:cubicBezTo>
                    <a:pt x="36" y="21"/>
                    <a:pt x="36" y="21"/>
                    <a:pt x="35" y="22"/>
                  </a:cubicBezTo>
                  <a:cubicBezTo>
                    <a:pt x="34" y="23"/>
                    <a:pt x="33" y="24"/>
                    <a:pt x="32" y="25"/>
                  </a:cubicBezTo>
                  <a:cubicBezTo>
                    <a:pt x="31" y="25"/>
                    <a:pt x="29" y="24"/>
                    <a:pt x="29" y="25"/>
                  </a:cubicBezTo>
                  <a:cubicBezTo>
                    <a:pt x="28" y="26"/>
                    <a:pt x="28" y="26"/>
                    <a:pt x="28" y="26"/>
                  </a:cubicBezTo>
                  <a:cubicBezTo>
                    <a:pt x="27" y="25"/>
                    <a:pt x="26" y="25"/>
                    <a:pt x="26" y="24"/>
                  </a:cubicBezTo>
                  <a:cubicBezTo>
                    <a:pt x="25" y="25"/>
                    <a:pt x="24" y="25"/>
                    <a:pt x="24" y="25"/>
                  </a:cubicBezTo>
                  <a:cubicBezTo>
                    <a:pt x="23" y="25"/>
                    <a:pt x="21" y="25"/>
                    <a:pt x="20" y="25"/>
                  </a:cubicBezTo>
                  <a:cubicBezTo>
                    <a:pt x="20" y="25"/>
                    <a:pt x="19" y="26"/>
                    <a:pt x="19" y="26"/>
                  </a:cubicBezTo>
                  <a:cubicBezTo>
                    <a:pt x="18" y="26"/>
                    <a:pt x="18" y="26"/>
                    <a:pt x="17" y="26"/>
                  </a:cubicBezTo>
                  <a:cubicBezTo>
                    <a:pt x="17" y="27"/>
                    <a:pt x="17" y="28"/>
                    <a:pt x="17" y="28"/>
                  </a:cubicBezTo>
                  <a:cubicBezTo>
                    <a:pt x="16" y="29"/>
                    <a:pt x="16" y="29"/>
                    <a:pt x="16" y="29"/>
                  </a:cubicBezTo>
                  <a:cubicBezTo>
                    <a:pt x="17" y="31"/>
                    <a:pt x="16" y="32"/>
                    <a:pt x="16" y="34"/>
                  </a:cubicBezTo>
                  <a:cubicBezTo>
                    <a:pt x="17" y="34"/>
                    <a:pt x="18" y="35"/>
                    <a:pt x="18" y="36"/>
                  </a:cubicBezTo>
                  <a:cubicBezTo>
                    <a:pt x="18" y="37"/>
                    <a:pt x="19" y="37"/>
                    <a:pt x="20" y="38"/>
                  </a:cubicBezTo>
                  <a:cubicBezTo>
                    <a:pt x="20" y="39"/>
                    <a:pt x="20" y="40"/>
                    <a:pt x="19" y="40"/>
                  </a:cubicBezTo>
                  <a:cubicBezTo>
                    <a:pt x="20" y="41"/>
                    <a:pt x="20" y="41"/>
                    <a:pt x="20" y="42"/>
                  </a:cubicBezTo>
                  <a:cubicBezTo>
                    <a:pt x="21" y="42"/>
                    <a:pt x="21" y="42"/>
                    <a:pt x="21" y="42"/>
                  </a:cubicBezTo>
                  <a:cubicBezTo>
                    <a:pt x="21" y="42"/>
                    <a:pt x="22" y="42"/>
                    <a:pt x="23" y="43"/>
                  </a:cubicBezTo>
                  <a:cubicBezTo>
                    <a:pt x="24" y="43"/>
                    <a:pt x="24" y="44"/>
                    <a:pt x="24" y="44"/>
                  </a:cubicBezTo>
                  <a:cubicBezTo>
                    <a:pt x="24" y="44"/>
                    <a:pt x="24" y="45"/>
                    <a:pt x="24" y="45"/>
                  </a:cubicBezTo>
                  <a:cubicBezTo>
                    <a:pt x="25" y="45"/>
                    <a:pt x="25" y="46"/>
                    <a:pt x="25" y="47"/>
                  </a:cubicBezTo>
                  <a:cubicBezTo>
                    <a:pt x="26" y="48"/>
                    <a:pt x="26" y="48"/>
                    <a:pt x="27" y="49"/>
                  </a:cubicBezTo>
                  <a:cubicBezTo>
                    <a:pt x="27" y="49"/>
                    <a:pt x="27" y="50"/>
                    <a:pt x="27" y="51"/>
                  </a:cubicBezTo>
                  <a:cubicBezTo>
                    <a:pt x="28" y="51"/>
                    <a:pt x="28" y="51"/>
                    <a:pt x="28" y="51"/>
                  </a:cubicBezTo>
                  <a:cubicBezTo>
                    <a:pt x="29" y="52"/>
                    <a:pt x="29" y="53"/>
                    <a:pt x="29" y="53"/>
                  </a:cubicBezTo>
                  <a:cubicBezTo>
                    <a:pt x="29" y="54"/>
                    <a:pt x="31" y="56"/>
                    <a:pt x="32" y="56"/>
                  </a:cubicBezTo>
                  <a:cubicBezTo>
                    <a:pt x="33" y="55"/>
                    <a:pt x="34" y="54"/>
                    <a:pt x="35" y="54"/>
                  </a:cubicBezTo>
                  <a:cubicBezTo>
                    <a:pt x="35" y="55"/>
                    <a:pt x="35" y="55"/>
                    <a:pt x="35" y="55"/>
                  </a:cubicBezTo>
                  <a:cubicBezTo>
                    <a:pt x="36" y="56"/>
                    <a:pt x="36" y="56"/>
                    <a:pt x="36" y="56"/>
                  </a:cubicBezTo>
                  <a:cubicBezTo>
                    <a:pt x="35" y="57"/>
                    <a:pt x="33" y="58"/>
                    <a:pt x="33" y="59"/>
                  </a:cubicBezTo>
                  <a:cubicBezTo>
                    <a:pt x="33" y="59"/>
                    <a:pt x="33" y="60"/>
                    <a:pt x="33" y="61"/>
                  </a:cubicBezTo>
                  <a:cubicBezTo>
                    <a:pt x="33" y="61"/>
                    <a:pt x="33" y="62"/>
                    <a:pt x="33" y="63"/>
                  </a:cubicBezTo>
                  <a:cubicBezTo>
                    <a:pt x="33" y="65"/>
                    <a:pt x="35" y="66"/>
                    <a:pt x="36" y="67"/>
                  </a:cubicBezTo>
                  <a:cubicBezTo>
                    <a:pt x="37" y="68"/>
                    <a:pt x="37" y="69"/>
                    <a:pt x="37" y="70"/>
                  </a:cubicBezTo>
                  <a:cubicBezTo>
                    <a:pt x="37" y="71"/>
                    <a:pt x="37" y="71"/>
                    <a:pt x="37" y="71"/>
                  </a:cubicBezTo>
                  <a:cubicBezTo>
                    <a:pt x="36" y="71"/>
                    <a:pt x="34" y="70"/>
                    <a:pt x="33" y="72"/>
                  </a:cubicBezTo>
                  <a:cubicBezTo>
                    <a:pt x="33" y="73"/>
                    <a:pt x="33" y="73"/>
                    <a:pt x="33" y="73"/>
                  </a:cubicBezTo>
                  <a:cubicBezTo>
                    <a:pt x="32" y="73"/>
                    <a:pt x="32" y="73"/>
                    <a:pt x="32" y="73"/>
                  </a:cubicBezTo>
                  <a:cubicBezTo>
                    <a:pt x="32" y="74"/>
                    <a:pt x="32" y="75"/>
                    <a:pt x="32" y="76"/>
                  </a:cubicBezTo>
                  <a:cubicBezTo>
                    <a:pt x="33" y="76"/>
                    <a:pt x="33" y="76"/>
                    <a:pt x="33" y="76"/>
                  </a:cubicBezTo>
                  <a:cubicBezTo>
                    <a:pt x="33" y="77"/>
                    <a:pt x="34" y="77"/>
                    <a:pt x="34" y="78"/>
                  </a:cubicBezTo>
                  <a:cubicBezTo>
                    <a:pt x="34" y="78"/>
                    <a:pt x="35" y="79"/>
                    <a:pt x="35" y="79"/>
                  </a:cubicBezTo>
                  <a:cubicBezTo>
                    <a:pt x="35" y="80"/>
                    <a:pt x="36" y="80"/>
                    <a:pt x="36" y="80"/>
                  </a:cubicBezTo>
                  <a:cubicBezTo>
                    <a:pt x="37" y="80"/>
                    <a:pt x="37" y="81"/>
                    <a:pt x="37" y="82"/>
                  </a:cubicBezTo>
                  <a:cubicBezTo>
                    <a:pt x="37" y="82"/>
                    <a:pt x="38" y="82"/>
                    <a:pt x="38" y="82"/>
                  </a:cubicBezTo>
                  <a:cubicBezTo>
                    <a:pt x="38" y="82"/>
                    <a:pt x="38" y="83"/>
                    <a:pt x="39" y="83"/>
                  </a:cubicBezTo>
                  <a:cubicBezTo>
                    <a:pt x="39" y="83"/>
                    <a:pt x="39" y="83"/>
                    <a:pt x="39" y="84"/>
                  </a:cubicBezTo>
                  <a:cubicBezTo>
                    <a:pt x="40" y="84"/>
                    <a:pt x="41" y="84"/>
                    <a:pt x="41" y="84"/>
                  </a:cubicBezTo>
                  <a:cubicBezTo>
                    <a:pt x="42" y="85"/>
                    <a:pt x="43" y="86"/>
                    <a:pt x="43" y="86"/>
                  </a:cubicBezTo>
                  <a:cubicBezTo>
                    <a:pt x="44" y="87"/>
                    <a:pt x="44" y="87"/>
                    <a:pt x="44" y="87"/>
                  </a:cubicBezTo>
                  <a:cubicBezTo>
                    <a:pt x="43" y="87"/>
                    <a:pt x="43" y="88"/>
                    <a:pt x="43" y="89"/>
                  </a:cubicBezTo>
                  <a:cubicBezTo>
                    <a:pt x="42" y="90"/>
                    <a:pt x="39" y="90"/>
                    <a:pt x="37" y="90"/>
                  </a:cubicBezTo>
                  <a:cubicBezTo>
                    <a:pt x="37" y="91"/>
                    <a:pt x="38" y="92"/>
                    <a:pt x="38" y="93"/>
                  </a:cubicBezTo>
                  <a:cubicBezTo>
                    <a:pt x="38" y="93"/>
                    <a:pt x="39" y="93"/>
                    <a:pt x="39" y="93"/>
                  </a:cubicBezTo>
                  <a:cubicBezTo>
                    <a:pt x="39" y="94"/>
                    <a:pt x="40" y="95"/>
                    <a:pt x="40" y="95"/>
                  </a:cubicBezTo>
                  <a:cubicBezTo>
                    <a:pt x="40" y="96"/>
                    <a:pt x="40" y="96"/>
                    <a:pt x="40" y="96"/>
                  </a:cubicBezTo>
                  <a:cubicBezTo>
                    <a:pt x="40" y="96"/>
                    <a:pt x="39" y="97"/>
                    <a:pt x="39" y="97"/>
                  </a:cubicBezTo>
                  <a:cubicBezTo>
                    <a:pt x="39" y="98"/>
                    <a:pt x="39" y="98"/>
                    <a:pt x="39" y="98"/>
                  </a:cubicBezTo>
                  <a:cubicBezTo>
                    <a:pt x="39" y="98"/>
                    <a:pt x="39" y="99"/>
                    <a:pt x="40" y="99"/>
                  </a:cubicBezTo>
                  <a:cubicBezTo>
                    <a:pt x="40" y="100"/>
                    <a:pt x="41" y="100"/>
                    <a:pt x="41" y="100"/>
                  </a:cubicBezTo>
                  <a:cubicBezTo>
                    <a:pt x="41" y="101"/>
                    <a:pt x="41" y="101"/>
                    <a:pt x="41" y="101"/>
                  </a:cubicBezTo>
                  <a:cubicBezTo>
                    <a:pt x="42" y="101"/>
                    <a:pt x="42" y="101"/>
                    <a:pt x="43" y="101"/>
                  </a:cubicBezTo>
                  <a:cubicBezTo>
                    <a:pt x="43" y="103"/>
                    <a:pt x="43" y="103"/>
                    <a:pt x="43" y="103"/>
                  </a:cubicBezTo>
                  <a:cubicBezTo>
                    <a:pt x="43" y="103"/>
                    <a:pt x="43" y="103"/>
                    <a:pt x="43" y="103"/>
                  </a:cubicBezTo>
                  <a:cubicBezTo>
                    <a:pt x="44" y="102"/>
                    <a:pt x="44" y="102"/>
                    <a:pt x="44" y="102"/>
                  </a:cubicBezTo>
                  <a:cubicBezTo>
                    <a:pt x="44" y="102"/>
                    <a:pt x="44" y="102"/>
                    <a:pt x="44" y="102"/>
                  </a:cubicBezTo>
                  <a:cubicBezTo>
                    <a:pt x="45" y="103"/>
                    <a:pt x="45" y="105"/>
                    <a:pt x="45" y="106"/>
                  </a:cubicBezTo>
                  <a:cubicBezTo>
                    <a:pt x="44" y="107"/>
                    <a:pt x="41" y="107"/>
                    <a:pt x="40" y="108"/>
                  </a:cubicBezTo>
                  <a:cubicBezTo>
                    <a:pt x="40" y="108"/>
                    <a:pt x="39" y="110"/>
                    <a:pt x="39" y="110"/>
                  </a:cubicBezTo>
                  <a:cubicBezTo>
                    <a:pt x="39" y="111"/>
                    <a:pt x="40" y="112"/>
                    <a:pt x="41" y="113"/>
                  </a:cubicBezTo>
                  <a:cubicBezTo>
                    <a:pt x="41" y="113"/>
                    <a:pt x="42" y="113"/>
                    <a:pt x="42" y="112"/>
                  </a:cubicBezTo>
                  <a:cubicBezTo>
                    <a:pt x="43" y="113"/>
                    <a:pt x="43" y="113"/>
                    <a:pt x="43" y="113"/>
                  </a:cubicBezTo>
                  <a:cubicBezTo>
                    <a:pt x="43" y="114"/>
                    <a:pt x="43" y="115"/>
                    <a:pt x="42" y="116"/>
                  </a:cubicBezTo>
                  <a:cubicBezTo>
                    <a:pt x="42" y="116"/>
                    <a:pt x="42" y="117"/>
                    <a:pt x="41" y="118"/>
                  </a:cubicBezTo>
                  <a:cubicBezTo>
                    <a:pt x="40" y="119"/>
                    <a:pt x="38" y="120"/>
                    <a:pt x="36" y="121"/>
                  </a:cubicBezTo>
                  <a:cubicBezTo>
                    <a:pt x="35" y="121"/>
                    <a:pt x="34" y="121"/>
                    <a:pt x="33" y="122"/>
                  </a:cubicBezTo>
                  <a:cubicBezTo>
                    <a:pt x="33" y="123"/>
                    <a:pt x="33" y="123"/>
                    <a:pt x="33" y="123"/>
                  </a:cubicBezTo>
                  <a:cubicBezTo>
                    <a:pt x="34" y="123"/>
                    <a:pt x="34" y="124"/>
                    <a:pt x="35" y="125"/>
                  </a:cubicBezTo>
                  <a:cubicBezTo>
                    <a:pt x="35" y="125"/>
                    <a:pt x="35" y="126"/>
                    <a:pt x="35" y="127"/>
                  </a:cubicBezTo>
                  <a:cubicBezTo>
                    <a:pt x="34" y="128"/>
                    <a:pt x="34" y="128"/>
                    <a:pt x="34" y="128"/>
                  </a:cubicBezTo>
                  <a:cubicBezTo>
                    <a:pt x="33" y="128"/>
                    <a:pt x="31" y="128"/>
                    <a:pt x="30" y="128"/>
                  </a:cubicBezTo>
                  <a:cubicBezTo>
                    <a:pt x="29" y="128"/>
                    <a:pt x="28" y="127"/>
                    <a:pt x="28" y="127"/>
                  </a:cubicBezTo>
                  <a:cubicBezTo>
                    <a:pt x="26" y="128"/>
                    <a:pt x="25" y="129"/>
                    <a:pt x="23" y="129"/>
                  </a:cubicBezTo>
                  <a:cubicBezTo>
                    <a:pt x="22" y="129"/>
                    <a:pt x="21" y="129"/>
                    <a:pt x="20" y="129"/>
                  </a:cubicBezTo>
                  <a:cubicBezTo>
                    <a:pt x="20" y="129"/>
                    <a:pt x="19" y="128"/>
                    <a:pt x="19" y="128"/>
                  </a:cubicBezTo>
                  <a:cubicBezTo>
                    <a:pt x="18" y="128"/>
                    <a:pt x="18" y="129"/>
                    <a:pt x="17" y="129"/>
                  </a:cubicBezTo>
                  <a:cubicBezTo>
                    <a:pt x="16" y="129"/>
                    <a:pt x="15" y="128"/>
                    <a:pt x="14" y="128"/>
                  </a:cubicBezTo>
                  <a:cubicBezTo>
                    <a:pt x="13" y="128"/>
                    <a:pt x="9" y="129"/>
                    <a:pt x="7" y="129"/>
                  </a:cubicBezTo>
                  <a:cubicBezTo>
                    <a:pt x="7" y="130"/>
                    <a:pt x="7" y="131"/>
                    <a:pt x="7" y="131"/>
                  </a:cubicBezTo>
                  <a:cubicBezTo>
                    <a:pt x="7" y="132"/>
                    <a:pt x="5" y="134"/>
                    <a:pt x="5" y="134"/>
                  </a:cubicBezTo>
                  <a:cubicBezTo>
                    <a:pt x="4" y="134"/>
                    <a:pt x="3" y="134"/>
                    <a:pt x="2" y="133"/>
                  </a:cubicBezTo>
                  <a:cubicBezTo>
                    <a:pt x="2" y="134"/>
                    <a:pt x="2" y="134"/>
                    <a:pt x="2" y="134"/>
                  </a:cubicBezTo>
                  <a:cubicBezTo>
                    <a:pt x="1" y="134"/>
                    <a:pt x="1" y="134"/>
                    <a:pt x="1" y="134"/>
                  </a:cubicBezTo>
                  <a:cubicBezTo>
                    <a:pt x="0" y="134"/>
                    <a:pt x="0" y="134"/>
                    <a:pt x="0" y="134"/>
                  </a:cubicBezTo>
                  <a:cubicBezTo>
                    <a:pt x="0" y="135"/>
                    <a:pt x="1" y="136"/>
                    <a:pt x="2" y="137"/>
                  </a:cubicBezTo>
                  <a:cubicBezTo>
                    <a:pt x="2" y="137"/>
                    <a:pt x="2" y="137"/>
                    <a:pt x="2" y="138"/>
                  </a:cubicBezTo>
                  <a:cubicBezTo>
                    <a:pt x="2" y="138"/>
                    <a:pt x="3" y="139"/>
                    <a:pt x="3" y="139"/>
                  </a:cubicBezTo>
                  <a:cubicBezTo>
                    <a:pt x="4" y="139"/>
                    <a:pt x="4" y="139"/>
                    <a:pt x="4" y="139"/>
                  </a:cubicBezTo>
                  <a:cubicBezTo>
                    <a:pt x="4" y="140"/>
                    <a:pt x="5" y="140"/>
                    <a:pt x="5" y="141"/>
                  </a:cubicBezTo>
                  <a:cubicBezTo>
                    <a:pt x="6" y="141"/>
                    <a:pt x="6" y="140"/>
                    <a:pt x="7" y="140"/>
                  </a:cubicBezTo>
                  <a:cubicBezTo>
                    <a:pt x="7" y="141"/>
                    <a:pt x="7" y="141"/>
                    <a:pt x="7" y="141"/>
                  </a:cubicBezTo>
                  <a:cubicBezTo>
                    <a:pt x="5" y="142"/>
                    <a:pt x="5" y="142"/>
                    <a:pt x="4" y="143"/>
                  </a:cubicBezTo>
                  <a:cubicBezTo>
                    <a:pt x="4" y="143"/>
                    <a:pt x="4" y="144"/>
                    <a:pt x="4" y="145"/>
                  </a:cubicBezTo>
                  <a:cubicBezTo>
                    <a:pt x="4" y="146"/>
                    <a:pt x="4" y="146"/>
                    <a:pt x="4" y="146"/>
                  </a:cubicBezTo>
                  <a:cubicBezTo>
                    <a:pt x="5" y="146"/>
                    <a:pt x="5" y="146"/>
                    <a:pt x="6" y="146"/>
                  </a:cubicBezTo>
                  <a:cubicBezTo>
                    <a:pt x="6" y="147"/>
                    <a:pt x="7" y="149"/>
                    <a:pt x="6" y="150"/>
                  </a:cubicBezTo>
                  <a:cubicBezTo>
                    <a:pt x="6" y="151"/>
                    <a:pt x="5" y="151"/>
                    <a:pt x="5" y="152"/>
                  </a:cubicBezTo>
                  <a:cubicBezTo>
                    <a:pt x="5" y="152"/>
                    <a:pt x="4" y="152"/>
                    <a:pt x="4" y="152"/>
                  </a:cubicBezTo>
                  <a:cubicBezTo>
                    <a:pt x="4" y="154"/>
                    <a:pt x="4" y="154"/>
                    <a:pt x="4" y="154"/>
                  </a:cubicBezTo>
                  <a:cubicBezTo>
                    <a:pt x="3" y="154"/>
                    <a:pt x="2" y="154"/>
                    <a:pt x="2" y="154"/>
                  </a:cubicBezTo>
                  <a:cubicBezTo>
                    <a:pt x="1" y="155"/>
                    <a:pt x="1" y="155"/>
                    <a:pt x="1" y="155"/>
                  </a:cubicBezTo>
                  <a:cubicBezTo>
                    <a:pt x="1" y="156"/>
                    <a:pt x="2" y="156"/>
                    <a:pt x="2" y="157"/>
                  </a:cubicBezTo>
                  <a:cubicBezTo>
                    <a:pt x="1" y="158"/>
                    <a:pt x="1" y="158"/>
                    <a:pt x="1" y="158"/>
                  </a:cubicBezTo>
                  <a:cubicBezTo>
                    <a:pt x="1" y="159"/>
                    <a:pt x="1" y="160"/>
                    <a:pt x="1" y="161"/>
                  </a:cubicBezTo>
                  <a:cubicBezTo>
                    <a:pt x="2" y="161"/>
                    <a:pt x="2" y="163"/>
                    <a:pt x="2" y="164"/>
                  </a:cubicBezTo>
                  <a:cubicBezTo>
                    <a:pt x="2" y="164"/>
                    <a:pt x="3" y="165"/>
                    <a:pt x="3" y="166"/>
                  </a:cubicBezTo>
                  <a:cubicBezTo>
                    <a:pt x="4" y="166"/>
                    <a:pt x="4" y="166"/>
                    <a:pt x="5" y="166"/>
                  </a:cubicBezTo>
                  <a:cubicBezTo>
                    <a:pt x="5" y="166"/>
                    <a:pt x="5" y="167"/>
                    <a:pt x="5" y="167"/>
                  </a:cubicBezTo>
                  <a:cubicBezTo>
                    <a:pt x="5" y="168"/>
                    <a:pt x="5" y="169"/>
                    <a:pt x="6" y="169"/>
                  </a:cubicBezTo>
                  <a:cubicBezTo>
                    <a:pt x="6" y="170"/>
                    <a:pt x="6" y="170"/>
                    <a:pt x="6" y="170"/>
                  </a:cubicBezTo>
                  <a:cubicBezTo>
                    <a:pt x="7" y="172"/>
                    <a:pt x="9" y="172"/>
                    <a:pt x="9" y="175"/>
                  </a:cubicBezTo>
                  <a:cubicBezTo>
                    <a:pt x="8" y="175"/>
                    <a:pt x="8" y="175"/>
                    <a:pt x="8" y="175"/>
                  </a:cubicBezTo>
                  <a:cubicBezTo>
                    <a:pt x="9" y="176"/>
                    <a:pt x="9" y="177"/>
                    <a:pt x="9" y="178"/>
                  </a:cubicBezTo>
                  <a:cubicBezTo>
                    <a:pt x="9" y="179"/>
                    <a:pt x="10" y="179"/>
                    <a:pt x="10" y="180"/>
                  </a:cubicBezTo>
                  <a:cubicBezTo>
                    <a:pt x="10" y="180"/>
                    <a:pt x="11" y="181"/>
                    <a:pt x="11" y="181"/>
                  </a:cubicBezTo>
                  <a:cubicBezTo>
                    <a:pt x="11" y="181"/>
                    <a:pt x="11" y="181"/>
                    <a:pt x="11" y="181"/>
                  </a:cubicBezTo>
                  <a:cubicBezTo>
                    <a:pt x="11" y="182"/>
                    <a:pt x="11" y="182"/>
                    <a:pt x="11" y="182"/>
                  </a:cubicBezTo>
                  <a:lnTo>
                    <a:pt x="14" y="183"/>
                  </a:ln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93" name="Freeform 25">
              <a:extLst>
                <a:ext uri="{FF2B5EF4-FFF2-40B4-BE49-F238E27FC236}">
                  <a16:creationId xmlns:a16="http://schemas.microsoft.com/office/drawing/2014/main" id="{EA5BE8B3-EBE5-4422-ACC2-F196943E7FC9}"/>
                </a:ext>
              </a:extLst>
            </p:cNvPr>
            <p:cNvSpPr>
              <a:spLocks/>
            </p:cNvSpPr>
            <p:nvPr/>
          </p:nvSpPr>
          <p:spPr bwMode="gray">
            <a:xfrm>
              <a:off x="-2397125" y="3716338"/>
              <a:ext cx="1576388" cy="1598612"/>
            </a:xfrm>
            <a:custGeom>
              <a:avLst/>
              <a:gdLst>
                <a:gd name="T0" fmla="*/ 259 w 420"/>
                <a:gd name="T1" fmla="*/ 25 h 426"/>
                <a:gd name="T2" fmla="*/ 248 w 420"/>
                <a:gd name="T3" fmla="*/ 21 h 426"/>
                <a:gd name="T4" fmla="*/ 211 w 420"/>
                <a:gd name="T5" fmla="*/ 14 h 426"/>
                <a:gd name="T6" fmla="*/ 197 w 420"/>
                <a:gd name="T7" fmla="*/ 30 h 426"/>
                <a:gd name="T8" fmla="*/ 165 w 420"/>
                <a:gd name="T9" fmla="*/ 23 h 426"/>
                <a:gd name="T10" fmla="*/ 143 w 420"/>
                <a:gd name="T11" fmla="*/ 44 h 426"/>
                <a:gd name="T12" fmla="*/ 121 w 420"/>
                <a:gd name="T13" fmla="*/ 18 h 426"/>
                <a:gd name="T14" fmla="*/ 86 w 420"/>
                <a:gd name="T15" fmla="*/ 17 h 426"/>
                <a:gd name="T16" fmla="*/ 59 w 420"/>
                <a:gd name="T17" fmla="*/ 38 h 426"/>
                <a:gd name="T18" fmla="*/ 45 w 420"/>
                <a:gd name="T19" fmla="*/ 50 h 426"/>
                <a:gd name="T20" fmla="*/ 18 w 420"/>
                <a:gd name="T21" fmla="*/ 56 h 426"/>
                <a:gd name="T22" fmla="*/ 4 w 420"/>
                <a:gd name="T23" fmla="*/ 68 h 426"/>
                <a:gd name="T24" fmla="*/ 10 w 420"/>
                <a:gd name="T25" fmla="*/ 93 h 426"/>
                <a:gd name="T26" fmla="*/ 10 w 420"/>
                <a:gd name="T27" fmla="*/ 114 h 426"/>
                <a:gd name="T28" fmla="*/ 25 w 420"/>
                <a:gd name="T29" fmla="*/ 127 h 426"/>
                <a:gd name="T30" fmla="*/ 35 w 420"/>
                <a:gd name="T31" fmla="*/ 111 h 426"/>
                <a:gd name="T32" fmla="*/ 41 w 420"/>
                <a:gd name="T33" fmla="*/ 103 h 426"/>
                <a:gd name="T34" fmla="*/ 59 w 420"/>
                <a:gd name="T35" fmla="*/ 102 h 426"/>
                <a:gd name="T36" fmla="*/ 63 w 420"/>
                <a:gd name="T37" fmla="*/ 111 h 426"/>
                <a:gd name="T38" fmla="*/ 78 w 420"/>
                <a:gd name="T39" fmla="*/ 124 h 426"/>
                <a:gd name="T40" fmla="*/ 82 w 420"/>
                <a:gd name="T41" fmla="*/ 132 h 426"/>
                <a:gd name="T42" fmla="*/ 99 w 420"/>
                <a:gd name="T43" fmla="*/ 136 h 426"/>
                <a:gd name="T44" fmla="*/ 99 w 420"/>
                <a:gd name="T45" fmla="*/ 157 h 426"/>
                <a:gd name="T46" fmla="*/ 102 w 420"/>
                <a:gd name="T47" fmla="*/ 175 h 426"/>
                <a:gd name="T48" fmla="*/ 111 w 420"/>
                <a:gd name="T49" fmla="*/ 190 h 426"/>
                <a:gd name="T50" fmla="*/ 124 w 420"/>
                <a:gd name="T51" fmla="*/ 205 h 426"/>
                <a:gd name="T52" fmla="*/ 128 w 420"/>
                <a:gd name="T53" fmla="*/ 224 h 426"/>
                <a:gd name="T54" fmla="*/ 129 w 420"/>
                <a:gd name="T55" fmla="*/ 244 h 426"/>
                <a:gd name="T56" fmla="*/ 113 w 420"/>
                <a:gd name="T57" fmla="*/ 243 h 426"/>
                <a:gd name="T58" fmla="*/ 115 w 420"/>
                <a:gd name="T59" fmla="*/ 263 h 426"/>
                <a:gd name="T60" fmla="*/ 92 w 420"/>
                <a:gd name="T61" fmla="*/ 272 h 426"/>
                <a:gd name="T62" fmla="*/ 96 w 420"/>
                <a:gd name="T63" fmla="*/ 308 h 426"/>
                <a:gd name="T64" fmla="*/ 97 w 420"/>
                <a:gd name="T65" fmla="*/ 345 h 426"/>
                <a:gd name="T66" fmla="*/ 95 w 420"/>
                <a:gd name="T67" fmla="*/ 359 h 426"/>
                <a:gd name="T68" fmla="*/ 91 w 420"/>
                <a:gd name="T69" fmla="*/ 373 h 426"/>
                <a:gd name="T70" fmla="*/ 59 w 420"/>
                <a:gd name="T71" fmla="*/ 384 h 426"/>
                <a:gd name="T72" fmla="*/ 77 w 420"/>
                <a:gd name="T73" fmla="*/ 392 h 426"/>
                <a:gd name="T74" fmla="*/ 98 w 420"/>
                <a:gd name="T75" fmla="*/ 412 h 426"/>
                <a:gd name="T76" fmla="*/ 119 w 420"/>
                <a:gd name="T77" fmla="*/ 417 h 426"/>
                <a:gd name="T78" fmla="*/ 132 w 420"/>
                <a:gd name="T79" fmla="*/ 392 h 426"/>
                <a:gd name="T80" fmla="*/ 163 w 420"/>
                <a:gd name="T81" fmla="*/ 397 h 426"/>
                <a:gd name="T82" fmla="*/ 195 w 420"/>
                <a:gd name="T83" fmla="*/ 407 h 426"/>
                <a:gd name="T84" fmla="*/ 219 w 420"/>
                <a:gd name="T85" fmla="*/ 394 h 426"/>
                <a:gd name="T86" fmla="*/ 262 w 420"/>
                <a:gd name="T87" fmla="*/ 380 h 426"/>
                <a:gd name="T88" fmla="*/ 283 w 420"/>
                <a:gd name="T89" fmla="*/ 373 h 426"/>
                <a:gd name="T90" fmla="*/ 325 w 420"/>
                <a:gd name="T91" fmla="*/ 373 h 426"/>
                <a:gd name="T92" fmla="*/ 351 w 420"/>
                <a:gd name="T93" fmla="*/ 397 h 426"/>
                <a:gd name="T94" fmla="*/ 344 w 420"/>
                <a:gd name="T95" fmla="*/ 359 h 426"/>
                <a:gd name="T96" fmla="*/ 332 w 420"/>
                <a:gd name="T97" fmla="*/ 328 h 426"/>
                <a:gd name="T98" fmla="*/ 335 w 420"/>
                <a:gd name="T99" fmla="*/ 306 h 426"/>
                <a:gd name="T100" fmla="*/ 373 w 420"/>
                <a:gd name="T101" fmla="*/ 291 h 426"/>
                <a:gd name="T102" fmla="*/ 385 w 420"/>
                <a:gd name="T103" fmla="*/ 260 h 426"/>
                <a:gd name="T104" fmla="*/ 410 w 420"/>
                <a:gd name="T105" fmla="*/ 264 h 426"/>
                <a:gd name="T106" fmla="*/ 418 w 420"/>
                <a:gd name="T107" fmla="*/ 236 h 426"/>
                <a:gd name="T108" fmla="*/ 400 w 420"/>
                <a:gd name="T109" fmla="*/ 209 h 426"/>
                <a:gd name="T110" fmla="*/ 382 w 420"/>
                <a:gd name="T111" fmla="*/ 201 h 426"/>
                <a:gd name="T112" fmla="*/ 355 w 420"/>
                <a:gd name="T113" fmla="*/ 172 h 426"/>
                <a:gd name="T114" fmla="*/ 326 w 420"/>
                <a:gd name="T115" fmla="*/ 152 h 426"/>
                <a:gd name="T116" fmla="*/ 306 w 420"/>
                <a:gd name="T117" fmla="*/ 119 h 426"/>
                <a:gd name="T118" fmla="*/ 306 w 420"/>
                <a:gd name="T119" fmla="*/ 87 h 426"/>
                <a:gd name="T120" fmla="*/ 291 w 420"/>
                <a:gd name="T121" fmla="*/ 68 h 426"/>
                <a:gd name="T122" fmla="*/ 277 w 420"/>
                <a:gd name="T123" fmla="*/ 47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20" h="426">
                  <a:moveTo>
                    <a:pt x="268" y="31"/>
                  </a:moveTo>
                  <a:cubicBezTo>
                    <a:pt x="268" y="31"/>
                    <a:pt x="268" y="31"/>
                    <a:pt x="268" y="31"/>
                  </a:cubicBezTo>
                  <a:cubicBezTo>
                    <a:pt x="268" y="31"/>
                    <a:pt x="268" y="31"/>
                    <a:pt x="268" y="31"/>
                  </a:cubicBezTo>
                  <a:cubicBezTo>
                    <a:pt x="267" y="31"/>
                    <a:pt x="267" y="31"/>
                    <a:pt x="267" y="31"/>
                  </a:cubicBezTo>
                  <a:cubicBezTo>
                    <a:pt x="267" y="31"/>
                    <a:pt x="267" y="31"/>
                    <a:pt x="267" y="31"/>
                  </a:cubicBezTo>
                  <a:cubicBezTo>
                    <a:pt x="267" y="30"/>
                    <a:pt x="267" y="30"/>
                    <a:pt x="267" y="30"/>
                  </a:cubicBezTo>
                  <a:cubicBezTo>
                    <a:pt x="266" y="30"/>
                    <a:pt x="266" y="30"/>
                    <a:pt x="266" y="30"/>
                  </a:cubicBezTo>
                  <a:cubicBezTo>
                    <a:pt x="266" y="30"/>
                    <a:pt x="266" y="30"/>
                    <a:pt x="266" y="30"/>
                  </a:cubicBezTo>
                  <a:cubicBezTo>
                    <a:pt x="266" y="31"/>
                    <a:pt x="266" y="31"/>
                    <a:pt x="266" y="31"/>
                  </a:cubicBezTo>
                  <a:cubicBezTo>
                    <a:pt x="265" y="31"/>
                    <a:pt x="265" y="31"/>
                    <a:pt x="265" y="31"/>
                  </a:cubicBezTo>
                  <a:cubicBezTo>
                    <a:pt x="265" y="31"/>
                    <a:pt x="265" y="31"/>
                    <a:pt x="265" y="31"/>
                  </a:cubicBezTo>
                  <a:cubicBezTo>
                    <a:pt x="264" y="31"/>
                    <a:pt x="264" y="31"/>
                    <a:pt x="264" y="31"/>
                  </a:cubicBezTo>
                  <a:cubicBezTo>
                    <a:pt x="264" y="30"/>
                    <a:pt x="264" y="30"/>
                    <a:pt x="264" y="30"/>
                  </a:cubicBezTo>
                  <a:cubicBezTo>
                    <a:pt x="264" y="30"/>
                    <a:pt x="264" y="30"/>
                    <a:pt x="264" y="30"/>
                  </a:cubicBezTo>
                  <a:cubicBezTo>
                    <a:pt x="264" y="30"/>
                    <a:pt x="264" y="30"/>
                    <a:pt x="264" y="30"/>
                  </a:cubicBezTo>
                  <a:cubicBezTo>
                    <a:pt x="263" y="30"/>
                    <a:pt x="263" y="30"/>
                    <a:pt x="263" y="30"/>
                  </a:cubicBezTo>
                  <a:cubicBezTo>
                    <a:pt x="263" y="30"/>
                    <a:pt x="263" y="30"/>
                    <a:pt x="263" y="30"/>
                  </a:cubicBezTo>
                  <a:cubicBezTo>
                    <a:pt x="263" y="30"/>
                    <a:pt x="263" y="30"/>
                    <a:pt x="263" y="30"/>
                  </a:cubicBezTo>
                  <a:cubicBezTo>
                    <a:pt x="262" y="29"/>
                    <a:pt x="262" y="29"/>
                    <a:pt x="262" y="29"/>
                  </a:cubicBezTo>
                  <a:cubicBezTo>
                    <a:pt x="262" y="29"/>
                    <a:pt x="262" y="29"/>
                    <a:pt x="262" y="29"/>
                  </a:cubicBezTo>
                  <a:cubicBezTo>
                    <a:pt x="262" y="29"/>
                    <a:pt x="262" y="29"/>
                    <a:pt x="262" y="29"/>
                  </a:cubicBezTo>
                  <a:cubicBezTo>
                    <a:pt x="262" y="29"/>
                    <a:pt x="262" y="29"/>
                    <a:pt x="262" y="29"/>
                  </a:cubicBezTo>
                  <a:cubicBezTo>
                    <a:pt x="261" y="29"/>
                    <a:pt x="261" y="29"/>
                    <a:pt x="261" y="29"/>
                  </a:cubicBezTo>
                  <a:cubicBezTo>
                    <a:pt x="261" y="28"/>
                    <a:pt x="261" y="28"/>
                    <a:pt x="261" y="28"/>
                  </a:cubicBezTo>
                  <a:cubicBezTo>
                    <a:pt x="261" y="28"/>
                    <a:pt x="261" y="28"/>
                    <a:pt x="261" y="28"/>
                  </a:cubicBezTo>
                  <a:cubicBezTo>
                    <a:pt x="261" y="28"/>
                    <a:pt x="261" y="28"/>
                    <a:pt x="261" y="28"/>
                  </a:cubicBezTo>
                  <a:cubicBezTo>
                    <a:pt x="260" y="28"/>
                    <a:pt x="260" y="28"/>
                    <a:pt x="260" y="28"/>
                  </a:cubicBezTo>
                  <a:cubicBezTo>
                    <a:pt x="260" y="28"/>
                    <a:pt x="260" y="28"/>
                    <a:pt x="260" y="28"/>
                  </a:cubicBezTo>
                  <a:cubicBezTo>
                    <a:pt x="259" y="28"/>
                    <a:pt x="259" y="28"/>
                    <a:pt x="259" y="28"/>
                  </a:cubicBezTo>
                  <a:cubicBezTo>
                    <a:pt x="259" y="28"/>
                    <a:pt x="259" y="28"/>
                    <a:pt x="259" y="28"/>
                  </a:cubicBezTo>
                  <a:cubicBezTo>
                    <a:pt x="259" y="27"/>
                    <a:pt x="259" y="27"/>
                    <a:pt x="259" y="27"/>
                  </a:cubicBezTo>
                  <a:cubicBezTo>
                    <a:pt x="259" y="27"/>
                    <a:pt x="259" y="27"/>
                    <a:pt x="259" y="27"/>
                  </a:cubicBezTo>
                  <a:cubicBezTo>
                    <a:pt x="259" y="26"/>
                    <a:pt x="259" y="26"/>
                    <a:pt x="259" y="26"/>
                  </a:cubicBezTo>
                  <a:cubicBezTo>
                    <a:pt x="259" y="26"/>
                    <a:pt x="259" y="26"/>
                    <a:pt x="259" y="26"/>
                  </a:cubicBezTo>
                  <a:cubicBezTo>
                    <a:pt x="259" y="26"/>
                    <a:pt x="259" y="26"/>
                    <a:pt x="259" y="26"/>
                  </a:cubicBezTo>
                  <a:cubicBezTo>
                    <a:pt x="259" y="26"/>
                    <a:pt x="259" y="26"/>
                    <a:pt x="259" y="26"/>
                  </a:cubicBezTo>
                  <a:cubicBezTo>
                    <a:pt x="259" y="25"/>
                    <a:pt x="259" y="25"/>
                    <a:pt x="259" y="25"/>
                  </a:cubicBezTo>
                  <a:cubicBezTo>
                    <a:pt x="259" y="25"/>
                    <a:pt x="259" y="25"/>
                    <a:pt x="259" y="25"/>
                  </a:cubicBezTo>
                  <a:cubicBezTo>
                    <a:pt x="259" y="25"/>
                    <a:pt x="259" y="25"/>
                    <a:pt x="259" y="25"/>
                  </a:cubicBezTo>
                  <a:cubicBezTo>
                    <a:pt x="259" y="24"/>
                    <a:pt x="259" y="24"/>
                    <a:pt x="259" y="24"/>
                  </a:cubicBezTo>
                  <a:cubicBezTo>
                    <a:pt x="259" y="24"/>
                    <a:pt x="259" y="24"/>
                    <a:pt x="259" y="24"/>
                  </a:cubicBezTo>
                  <a:cubicBezTo>
                    <a:pt x="259" y="24"/>
                    <a:pt x="259" y="24"/>
                    <a:pt x="259" y="24"/>
                  </a:cubicBezTo>
                  <a:cubicBezTo>
                    <a:pt x="259" y="23"/>
                    <a:pt x="259" y="23"/>
                    <a:pt x="259" y="23"/>
                  </a:cubicBezTo>
                  <a:cubicBezTo>
                    <a:pt x="259" y="23"/>
                    <a:pt x="259" y="23"/>
                    <a:pt x="259" y="23"/>
                  </a:cubicBezTo>
                  <a:cubicBezTo>
                    <a:pt x="259" y="23"/>
                    <a:pt x="259" y="23"/>
                    <a:pt x="259" y="23"/>
                  </a:cubicBezTo>
                  <a:cubicBezTo>
                    <a:pt x="259" y="23"/>
                    <a:pt x="259" y="23"/>
                    <a:pt x="259" y="23"/>
                  </a:cubicBezTo>
                  <a:cubicBezTo>
                    <a:pt x="258" y="22"/>
                    <a:pt x="258" y="22"/>
                    <a:pt x="258" y="22"/>
                  </a:cubicBezTo>
                  <a:cubicBezTo>
                    <a:pt x="258" y="22"/>
                    <a:pt x="258" y="22"/>
                    <a:pt x="258" y="22"/>
                  </a:cubicBezTo>
                  <a:cubicBezTo>
                    <a:pt x="258" y="22"/>
                    <a:pt x="258" y="22"/>
                    <a:pt x="258" y="22"/>
                  </a:cubicBezTo>
                  <a:cubicBezTo>
                    <a:pt x="258" y="22"/>
                    <a:pt x="258" y="22"/>
                    <a:pt x="258" y="22"/>
                  </a:cubicBezTo>
                  <a:cubicBezTo>
                    <a:pt x="257" y="22"/>
                    <a:pt x="257" y="22"/>
                    <a:pt x="257" y="22"/>
                  </a:cubicBezTo>
                  <a:cubicBezTo>
                    <a:pt x="257" y="22"/>
                    <a:pt x="257" y="22"/>
                    <a:pt x="257" y="22"/>
                  </a:cubicBezTo>
                  <a:cubicBezTo>
                    <a:pt x="257" y="22"/>
                    <a:pt x="257" y="22"/>
                    <a:pt x="257" y="22"/>
                  </a:cubicBezTo>
                  <a:cubicBezTo>
                    <a:pt x="257" y="22"/>
                    <a:pt x="257" y="22"/>
                    <a:pt x="257" y="22"/>
                  </a:cubicBezTo>
                  <a:cubicBezTo>
                    <a:pt x="257" y="21"/>
                    <a:pt x="257" y="21"/>
                    <a:pt x="257" y="21"/>
                  </a:cubicBezTo>
                  <a:cubicBezTo>
                    <a:pt x="257" y="21"/>
                    <a:pt x="257" y="21"/>
                    <a:pt x="257" y="21"/>
                  </a:cubicBezTo>
                  <a:cubicBezTo>
                    <a:pt x="256" y="21"/>
                    <a:pt x="256" y="21"/>
                    <a:pt x="256" y="21"/>
                  </a:cubicBezTo>
                  <a:cubicBezTo>
                    <a:pt x="256" y="20"/>
                    <a:pt x="256" y="20"/>
                    <a:pt x="256" y="20"/>
                  </a:cubicBezTo>
                  <a:cubicBezTo>
                    <a:pt x="256" y="20"/>
                    <a:pt x="256" y="20"/>
                    <a:pt x="256" y="20"/>
                  </a:cubicBezTo>
                  <a:cubicBezTo>
                    <a:pt x="256" y="20"/>
                    <a:pt x="256" y="20"/>
                    <a:pt x="256" y="20"/>
                  </a:cubicBezTo>
                  <a:cubicBezTo>
                    <a:pt x="256" y="19"/>
                    <a:pt x="256" y="19"/>
                    <a:pt x="256" y="19"/>
                  </a:cubicBezTo>
                  <a:cubicBezTo>
                    <a:pt x="256" y="19"/>
                    <a:pt x="256" y="19"/>
                    <a:pt x="256" y="19"/>
                  </a:cubicBezTo>
                  <a:cubicBezTo>
                    <a:pt x="255" y="19"/>
                    <a:pt x="255" y="19"/>
                    <a:pt x="255" y="19"/>
                  </a:cubicBezTo>
                  <a:cubicBezTo>
                    <a:pt x="255" y="19"/>
                    <a:pt x="255" y="19"/>
                    <a:pt x="255" y="19"/>
                  </a:cubicBezTo>
                  <a:cubicBezTo>
                    <a:pt x="255" y="19"/>
                    <a:pt x="255" y="19"/>
                    <a:pt x="255" y="19"/>
                  </a:cubicBezTo>
                  <a:cubicBezTo>
                    <a:pt x="254" y="19"/>
                    <a:pt x="254" y="19"/>
                    <a:pt x="254" y="19"/>
                  </a:cubicBezTo>
                  <a:cubicBezTo>
                    <a:pt x="254" y="19"/>
                    <a:pt x="254" y="19"/>
                    <a:pt x="254" y="19"/>
                  </a:cubicBezTo>
                  <a:cubicBezTo>
                    <a:pt x="254" y="19"/>
                    <a:pt x="254" y="19"/>
                    <a:pt x="254" y="19"/>
                  </a:cubicBezTo>
                  <a:cubicBezTo>
                    <a:pt x="253" y="19"/>
                    <a:pt x="253" y="19"/>
                    <a:pt x="253" y="19"/>
                  </a:cubicBezTo>
                  <a:cubicBezTo>
                    <a:pt x="253" y="19"/>
                    <a:pt x="253" y="19"/>
                    <a:pt x="253" y="19"/>
                  </a:cubicBezTo>
                  <a:cubicBezTo>
                    <a:pt x="253" y="19"/>
                    <a:pt x="253" y="19"/>
                    <a:pt x="253" y="19"/>
                  </a:cubicBezTo>
                  <a:cubicBezTo>
                    <a:pt x="253" y="19"/>
                    <a:pt x="253" y="19"/>
                    <a:pt x="253" y="19"/>
                  </a:cubicBezTo>
                  <a:cubicBezTo>
                    <a:pt x="253" y="19"/>
                    <a:pt x="253" y="19"/>
                    <a:pt x="253" y="19"/>
                  </a:cubicBezTo>
                  <a:cubicBezTo>
                    <a:pt x="252" y="19"/>
                    <a:pt x="251" y="19"/>
                    <a:pt x="251" y="19"/>
                  </a:cubicBezTo>
                  <a:cubicBezTo>
                    <a:pt x="250" y="20"/>
                    <a:pt x="250" y="21"/>
                    <a:pt x="249" y="21"/>
                  </a:cubicBezTo>
                  <a:cubicBezTo>
                    <a:pt x="249" y="21"/>
                    <a:pt x="248" y="21"/>
                    <a:pt x="248" y="21"/>
                  </a:cubicBezTo>
                  <a:cubicBezTo>
                    <a:pt x="247" y="21"/>
                    <a:pt x="247" y="22"/>
                    <a:pt x="246" y="22"/>
                  </a:cubicBezTo>
                  <a:cubicBezTo>
                    <a:pt x="246" y="22"/>
                    <a:pt x="246" y="22"/>
                    <a:pt x="246" y="22"/>
                  </a:cubicBezTo>
                  <a:cubicBezTo>
                    <a:pt x="246" y="22"/>
                    <a:pt x="246" y="22"/>
                    <a:pt x="246" y="22"/>
                  </a:cubicBezTo>
                  <a:cubicBezTo>
                    <a:pt x="246" y="22"/>
                    <a:pt x="245" y="23"/>
                    <a:pt x="245" y="23"/>
                  </a:cubicBezTo>
                  <a:cubicBezTo>
                    <a:pt x="245" y="22"/>
                    <a:pt x="245" y="22"/>
                    <a:pt x="245" y="22"/>
                  </a:cubicBezTo>
                  <a:cubicBezTo>
                    <a:pt x="245" y="22"/>
                    <a:pt x="245" y="21"/>
                    <a:pt x="246" y="21"/>
                  </a:cubicBezTo>
                  <a:cubicBezTo>
                    <a:pt x="246" y="21"/>
                    <a:pt x="246" y="21"/>
                    <a:pt x="246" y="21"/>
                  </a:cubicBezTo>
                  <a:cubicBezTo>
                    <a:pt x="245" y="21"/>
                    <a:pt x="245" y="21"/>
                    <a:pt x="245" y="21"/>
                  </a:cubicBezTo>
                  <a:cubicBezTo>
                    <a:pt x="244" y="21"/>
                    <a:pt x="244" y="20"/>
                    <a:pt x="243" y="19"/>
                  </a:cubicBezTo>
                  <a:cubicBezTo>
                    <a:pt x="243" y="19"/>
                    <a:pt x="243" y="19"/>
                    <a:pt x="243" y="19"/>
                  </a:cubicBezTo>
                  <a:cubicBezTo>
                    <a:pt x="243" y="19"/>
                    <a:pt x="242" y="19"/>
                    <a:pt x="242" y="19"/>
                  </a:cubicBezTo>
                  <a:cubicBezTo>
                    <a:pt x="242" y="19"/>
                    <a:pt x="241" y="20"/>
                    <a:pt x="241" y="20"/>
                  </a:cubicBezTo>
                  <a:cubicBezTo>
                    <a:pt x="241" y="20"/>
                    <a:pt x="240" y="19"/>
                    <a:pt x="240" y="20"/>
                  </a:cubicBezTo>
                  <a:cubicBezTo>
                    <a:pt x="240" y="20"/>
                    <a:pt x="240" y="20"/>
                    <a:pt x="240" y="20"/>
                  </a:cubicBezTo>
                  <a:cubicBezTo>
                    <a:pt x="240" y="20"/>
                    <a:pt x="240" y="20"/>
                    <a:pt x="240" y="20"/>
                  </a:cubicBezTo>
                  <a:cubicBezTo>
                    <a:pt x="240" y="21"/>
                    <a:pt x="240" y="21"/>
                    <a:pt x="240" y="21"/>
                  </a:cubicBezTo>
                  <a:cubicBezTo>
                    <a:pt x="239" y="21"/>
                    <a:pt x="239" y="20"/>
                    <a:pt x="239" y="20"/>
                  </a:cubicBezTo>
                  <a:cubicBezTo>
                    <a:pt x="238" y="21"/>
                    <a:pt x="237" y="22"/>
                    <a:pt x="236" y="22"/>
                  </a:cubicBezTo>
                  <a:cubicBezTo>
                    <a:pt x="236" y="22"/>
                    <a:pt x="236" y="21"/>
                    <a:pt x="236" y="21"/>
                  </a:cubicBezTo>
                  <a:cubicBezTo>
                    <a:pt x="235" y="21"/>
                    <a:pt x="235" y="21"/>
                    <a:pt x="235" y="21"/>
                  </a:cubicBezTo>
                  <a:cubicBezTo>
                    <a:pt x="235" y="22"/>
                    <a:pt x="235" y="22"/>
                    <a:pt x="235" y="22"/>
                  </a:cubicBezTo>
                  <a:cubicBezTo>
                    <a:pt x="234" y="22"/>
                    <a:pt x="233" y="22"/>
                    <a:pt x="232" y="23"/>
                  </a:cubicBezTo>
                  <a:cubicBezTo>
                    <a:pt x="231" y="23"/>
                    <a:pt x="229" y="23"/>
                    <a:pt x="228" y="23"/>
                  </a:cubicBezTo>
                  <a:cubicBezTo>
                    <a:pt x="228" y="23"/>
                    <a:pt x="227" y="23"/>
                    <a:pt x="227" y="22"/>
                  </a:cubicBezTo>
                  <a:cubicBezTo>
                    <a:pt x="227" y="22"/>
                    <a:pt x="226" y="21"/>
                    <a:pt x="226" y="21"/>
                  </a:cubicBezTo>
                  <a:cubicBezTo>
                    <a:pt x="225" y="22"/>
                    <a:pt x="224" y="22"/>
                    <a:pt x="223" y="22"/>
                  </a:cubicBezTo>
                  <a:cubicBezTo>
                    <a:pt x="223" y="22"/>
                    <a:pt x="223" y="23"/>
                    <a:pt x="222" y="23"/>
                  </a:cubicBezTo>
                  <a:cubicBezTo>
                    <a:pt x="222" y="24"/>
                    <a:pt x="221" y="23"/>
                    <a:pt x="220" y="24"/>
                  </a:cubicBezTo>
                  <a:cubicBezTo>
                    <a:pt x="220" y="24"/>
                    <a:pt x="220" y="24"/>
                    <a:pt x="220" y="24"/>
                  </a:cubicBezTo>
                  <a:cubicBezTo>
                    <a:pt x="219" y="24"/>
                    <a:pt x="219" y="23"/>
                    <a:pt x="219" y="22"/>
                  </a:cubicBezTo>
                  <a:cubicBezTo>
                    <a:pt x="219" y="22"/>
                    <a:pt x="218" y="22"/>
                    <a:pt x="218" y="22"/>
                  </a:cubicBezTo>
                  <a:cubicBezTo>
                    <a:pt x="217" y="22"/>
                    <a:pt x="216" y="22"/>
                    <a:pt x="216" y="21"/>
                  </a:cubicBezTo>
                  <a:cubicBezTo>
                    <a:pt x="216" y="21"/>
                    <a:pt x="216" y="20"/>
                    <a:pt x="216" y="20"/>
                  </a:cubicBezTo>
                  <a:cubicBezTo>
                    <a:pt x="216" y="19"/>
                    <a:pt x="216" y="17"/>
                    <a:pt x="215" y="17"/>
                  </a:cubicBezTo>
                  <a:cubicBezTo>
                    <a:pt x="214" y="17"/>
                    <a:pt x="214" y="18"/>
                    <a:pt x="213" y="18"/>
                  </a:cubicBezTo>
                  <a:cubicBezTo>
                    <a:pt x="213" y="16"/>
                    <a:pt x="212" y="16"/>
                    <a:pt x="211" y="16"/>
                  </a:cubicBezTo>
                  <a:cubicBezTo>
                    <a:pt x="211" y="16"/>
                    <a:pt x="210" y="15"/>
                    <a:pt x="210" y="15"/>
                  </a:cubicBezTo>
                  <a:cubicBezTo>
                    <a:pt x="210" y="15"/>
                    <a:pt x="211" y="14"/>
                    <a:pt x="211" y="14"/>
                  </a:cubicBezTo>
                  <a:cubicBezTo>
                    <a:pt x="211" y="14"/>
                    <a:pt x="210" y="13"/>
                    <a:pt x="210" y="13"/>
                  </a:cubicBezTo>
                  <a:cubicBezTo>
                    <a:pt x="210" y="12"/>
                    <a:pt x="211" y="12"/>
                    <a:pt x="211" y="12"/>
                  </a:cubicBezTo>
                  <a:cubicBezTo>
                    <a:pt x="211" y="11"/>
                    <a:pt x="211" y="10"/>
                    <a:pt x="211" y="10"/>
                  </a:cubicBezTo>
                  <a:cubicBezTo>
                    <a:pt x="211" y="10"/>
                    <a:pt x="212" y="9"/>
                    <a:pt x="212" y="9"/>
                  </a:cubicBezTo>
                  <a:cubicBezTo>
                    <a:pt x="212" y="9"/>
                    <a:pt x="212" y="8"/>
                    <a:pt x="212" y="8"/>
                  </a:cubicBezTo>
                  <a:cubicBezTo>
                    <a:pt x="211" y="7"/>
                    <a:pt x="211" y="6"/>
                    <a:pt x="210" y="6"/>
                  </a:cubicBezTo>
                  <a:cubicBezTo>
                    <a:pt x="210" y="6"/>
                    <a:pt x="210" y="6"/>
                    <a:pt x="209" y="6"/>
                  </a:cubicBezTo>
                  <a:cubicBezTo>
                    <a:pt x="209" y="6"/>
                    <a:pt x="209" y="6"/>
                    <a:pt x="209" y="6"/>
                  </a:cubicBezTo>
                  <a:cubicBezTo>
                    <a:pt x="208" y="6"/>
                    <a:pt x="208" y="6"/>
                    <a:pt x="207" y="6"/>
                  </a:cubicBezTo>
                  <a:cubicBezTo>
                    <a:pt x="207" y="6"/>
                    <a:pt x="207" y="6"/>
                    <a:pt x="207" y="5"/>
                  </a:cubicBezTo>
                  <a:cubicBezTo>
                    <a:pt x="207" y="5"/>
                    <a:pt x="205" y="5"/>
                    <a:pt x="205" y="5"/>
                  </a:cubicBezTo>
                  <a:cubicBezTo>
                    <a:pt x="204" y="6"/>
                    <a:pt x="204" y="7"/>
                    <a:pt x="204" y="7"/>
                  </a:cubicBezTo>
                  <a:cubicBezTo>
                    <a:pt x="203" y="7"/>
                    <a:pt x="203" y="7"/>
                    <a:pt x="202" y="7"/>
                  </a:cubicBezTo>
                  <a:cubicBezTo>
                    <a:pt x="202" y="7"/>
                    <a:pt x="202" y="8"/>
                    <a:pt x="202" y="9"/>
                  </a:cubicBezTo>
                  <a:cubicBezTo>
                    <a:pt x="201" y="10"/>
                    <a:pt x="200" y="9"/>
                    <a:pt x="200" y="11"/>
                  </a:cubicBezTo>
                  <a:cubicBezTo>
                    <a:pt x="199" y="11"/>
                    <a:pt x="199" y="11"/>
                    <a:pt x="199" y="11"/>
                  </a:cubicBezTo>
                  <a:cubicBezTo>
                    <a:pt x="199" y="11"/>
                    <a:pt x="199" y="10"/>
                    <a:pt x="199" y="10"/>
                  </a:cubicBezTo>
                  <a:cubicBezTo>
                    <a:pt x="198" y="11"/>
                    <a:pt x="198" y="11"/>
                    <a:pt x="196" y="11"/>
                  </a:cubicBezTo>
                  <a:cubicBezTo>
                    <a:pt x="196" y="11"/>
                    <a:pt x="196" y="11"/>
                    <a:pt x="196" y="11"/>
                  </a:cubicBezTo>
                  <a:cubicBezTo>
                    <a:pt x="196" y="12"/>
                    <a:pt x="196" y="14"/>
                    <a:pt x="197" y="14"/>
                  </a:cubicBezTo>
                  <a:cubicBezTo>
                    <a:pt x="197" y="14"/>
                    <a:pt x="197" y="14"/>
                    <a:pt x="197" y="14"/>
                  </a:cubicBezTo>
                  <a:cubicBezTo>
                    <a:pt x="196" y="14"/>
                    <a:pt x="196" y="15"/>
                    <a:pt x="196" y="15"/>
                  </a:cubicBezTo>
                  <a:cubicBezTo>
                    <a:pt x="196" y="15"/>
                    <a:pt x="196" y="15"/>
                    <a:pt x="196" y="15"/>
                  </a:cubicBezTo>
                  <a:cubicBezTo>
                    <a:pt x="196" y="16"/>
                    <a:pt x="197" y="15"/>
                    <a:pt x="197" y="16"/>
                  </a:cubicBezTo>
                  <a:cubicBezTo>
                    <a:pt x="197" y="17"/>
                    <a:pt x="197" y="17"/>
                    <a:pt x="197" y="18"/>
                  </a:cubicBezTo>
                  <a:cubicBezTo>
                    <a:pt x="197" y="19"/>
                    <a:pt x="196" y="21"/>
                    <a:pt x="197" y="22"/>
                  </a:cubicBezTo>
                  <a:cubicBezTo>
                    <a:pt x="197" y="22"/>
                    <a:pt x="197" y="22"/>
                    <a:pt x="197" y="23"/>
                  </a:cubicBezTo>
                  <a:cubicBezTo>
                    <a:pt x="197" y="23"/>
                    <a:pt x="198" y="23"/>
                    <a:pt x="198" y="24"/>
                  </a:cubicBezTo>
                  <a:cubicBezTo>
                    <a:pt x="198" y="24"/>
                    <a:pt x="198" y="24"/>
                    <a:pt x="198" y="25"/>
                  </a:cubicBezTo>
                  <a:cubicBezTo>
                    <a:pt x="198" y="25"/>
                    <a:pt x="198" y="25"/>
                    <a:pt x="198" y="26"/>
                  </a:cubicBezTo>
                  <a:cubicBezTo>
                    <a:pt x="198" y="26"/>
                    <a:pt x="199" y="27"/>
                    <a:pt x="199" y="27"/>
                  </a:cubicBezTo>
                  <a:cubicBezTo>
                    <a:pt x="198" y="27"/>
                    <a:pt x="198" y="27"/>
                    <a:pt x="198" y="27"/>
                  </a:cubicBezTo>
                  <a:cubicBezTo>
                    <a:pt x="198" y="27"/>
                    <a:pt x="198" y="27"/>
                    <a:pt x="198" y="27"/>
                  </a:cubicBezTo>
                  <a:cubicBezTo>
                    <a:pt x="197" y="27"/>
                    <a:pt x="197" y="27"/>
                    <a:pt x="197" y="27"/>
                  </a:cubicBezTo>
                  <a:cubicBezTo>
                    <a:pt x="197" y="28"/>
                    <a:pt x="197" y="28"/>
                    <a:pt x="197" y="28"/>
                  </a:cubicBezTo>
                  <a:cubicBezTo>
                    <a:pt x="198" y="28"/>
                    <a:pt x="198" y="28"/>
                    <a:pt x="198" y="29"/>
                  </a:cubicBezTo>
                  <a:cubicBezTo>
                    <a:pt x="198" y="29"/>
                    <a:pt x="198" y="29"/>
                    <a:pt x="198" y="29"/>
                  </a:cubicBezTo>
                  <a:cubicBezTo>
                    <a:pt x="197" y="29"/>
                    <a:pt x="197" y="29"/>
                    <a:pt x="197" y="30"/>
                  </a:cubicBezTo>
                  <a:cubicBezTo>
                    <a:pt x="197" y="30"/>
                    <a:pt x="197" y="30"/>
                    <a:pt x="197" y="31"/>
                  </a:cubicBezTo>
                  <a:cubicBezTo>
                    <a:pt x="197" y="31"/>
                    <a:pt x="197" y="32"/>
                    <a:pt x="197" y="32"/>
                  </a:cubicBezTo>
                  <a:cubicBezTo>
                    <a:pt x="197" y="33"/>
                    <a:pt x="198" y="33"/>
                    <a:pt x="197" y="34"/>
                  </a:cubicBezTo>
                  <a:cubicBezTo>
                    <a:pt x="197" y="34"/>
                    <a:pt x="197" y="34"/>
                    <a:pt x="197" y="34"/>
                  </a:cubicBezTo>
                  <a:cubicBezTo>
                    <a:pt x="196" y="35"/>
                    <a:pt x="197" y="36"/>
                    <a:pt x="197" y="37"/>
                  </a:cubicBezTo>
                  <a:cubicBezTo>
                    <a:pt x="197" y="37"/>
                    <a:pt x="196" y="38"/>
                    <a:pt x="196" y="38"/>
                  </a:cubicBezTo>
                  <a:cubicBezTo>
                    <a:pt x="195" y="39"/>
                    <a:pt x="193" y="37"/>
                    <a:pt x="192" y="36"/>
                  </a:cubicBezTo>
                  <a:cubicBezTo>
                    <a:pt x="192" y="36"/>
                    <a:pt x="192" y="36"/>
                    <a:pt x="192" y="36"/>
                  </a:cubicBezTo>
                  <a:cubicBezTo>
                    <a:pt x="192" y="36"/>
                    <a:pt x="191" y="36"/>
                    <a:pt x="191" y="36"/>
                  </a:cubicBezTo>
                  <a:cubicBezTo>
                    <a:pt x="191" y="37"/>
                    <a:pt x="191" y="37"/>
                    <a:pt x="191" y="38"/>
                  </a:cubicBezTo>
                  <a:cubicBezTo>
                    <a:pt x="191" y="38"/>
                    <a:pt x="191" y="38"/>
                    <a:pt x="191" y="38"/>
                  </a:cubicBezTo>
                  <a:cubicBezTo>
                    <a:pt x="190" y="38"/>
                    <a:pt x="190" y="37"/>
                    <a:pt x="190" y="37"/>
                  </a:cubicBezTo>
                  <a:cubicBezTo>
                    <a:pt x="189" y="36"/>
                    <a:pt x="189" y="36"/>
                    <a:pt x="188" y="36"/>
                  </a:cubicBezTo>
                  <a:cubicBezTo>
                    <a:pt x="188" y="36"/>
                    <a:pt x="187" y="36"/>
                    <a:pt x="187" y="35"/>
                  </a:cubicBezTo>
                  <a:cubicBezTo>
                    <a:pt x="185" y="34"/>
                    <a:pt x="186" y="33"/>
                    <a:pt x="187" y="32"/>
                  </a:cubicBezTo>
                  <a:cubicBezTo>
                    <a:pt x="187" y="32"/>
                    <a:pt x="187" y="31"/>
                    <a:pt x="188" y="31"/>
                  </a:cubicBezTo>
                  <a:cubicBezTo>
                    <a:pt x="188" y="30"/>
                    <a:pt x="187" y="29"/>
                    <a:pt x="187" y="28"/>
                  </a:cubicBezTo>
                  <a:cubicBezTo>
                    <a:pt x="186" y="28"/>
                    <a:pt x="186" y="27"/>
                    <a:pt x="186" y="27"/>
                  </a:cubicBezTo>
                  <a:cubicBezTo>
                    <a:pt x="186" y="27"/>
                    <a:pt x="186" y="27"/>
                    <a:pt x="186" y="27"/>
                  </a:cubicBezTo>
                  <a:cubicBezTo>
                    <a:pt x="185" y="27"/>
                    <a:pt x="185" y="27"/>
                    <a:pt x="185" y="27"/>
                  </a:cubicBezTo>
                  <a:cubicBezTo>
                    <a:pt x="185" y="28"/>
                    <a:pt x="185" y="28"/>
                    <a:pt x="185" y="28"/>
                  </a:cubicBezTo>
                  <a:cubicBezTo>
                    <a:pt x="185" y="27"/>
                    <a:pt x="185" y="26"/>
                    <a:pt x="184" y="26"/>
                  </a:cubicBezTo>
                  <a:cubicBezTo>
                    <a:pt x="184" y="25"/>
                    <a:pt x="183" y="25"/>
                    <a:pt x="182" y="26"/>
                  </a:cubicBezTo>
                  <a:cubicBezTo>
                    <a:pt x="182" y="26"/>
                    <a:pt x="182" y="27"/>
                    <a:pt x="182" y="27"/>
                  </a:cubicBezTo>
                  <a:cubicBezTo>
                    <a:pt x="181" y="27"/>
                    <a:pt x="181" y="27"/>
                    <a:pt x="180" y="27"/>
                  </a:cubicBezTo>
                  <a:cubicBezTo>
                    <a:pt x="180" y="27"/>
                    <a:pt x="179" y="28"/>
                    <a:pt x="178" y="28"/>
                  </a:cubicBezTo>
                  <a:cubicBezTo>
                    <a:pt x="178" y="28"/>
                    <a:pt x="177" y="28"/>
                    <a:pt x="177" y="28"/>
                  </a:cubicBezTo>
                  <a:cubicBezTo>
                    <a:pt x="178" y="26"/>
                    <a:pt x="176" y="26"/>
                    <a:pt x="175" y="26"/>
                  </a:cubicBezTo>
                  <a:cubicBezTo>
                    <a:pt x="175" y="26"/>
                    <a:pt x="174" y="26"/>
                    <a:pt x="174" y="26"/>
                  </a:cubicBezTo>
                  <a:cubicBezTo>
                    <a:pt x="174" y="26"/>
                    <a:pt x="174" y="27"/>
                    <a:pt x="173" y="28"/>
                  </a:cubicBezTo>
                  <a:cubicBezTo>
                    <a:pt x="173" y="28"/>
                    <a:pt x="173" y="28"/>
                    <a:pt x="173" y="28"/>
                  </a:cubicBezTo>
                  <a:cubicBezTo>
                    <a:pt x="173" y="28"/>
                    <a:pt x="173" y="27"/>
                    <a:pt x="172" y="27"/>
                  </a:cubicBezTo>
                  <a:cubicBezTo>
                    <a:pt x="172" y="27"/>
                    <a:pt x="172" y="27"/>
                    <a:pt x="171" y="26"/>
                  </a:cubicBezTo>
                  <a:cubicBezTo>
                    <a:pt x="171" y="26"/>
                    <a:pt x="171" y="25"/>
                    <a:pt x="171" y="24"/>
                  </a:cubicBezTo>
                  <a:cubicBezTo>
                    <a:pt x="171" y="24"/>
                    <a:pt x="170" y="23"/>
                    <a:pt x="170" y="23"/>
                  </a:cubicBezTo>
                  <a:cubicBezTo>
                    <a:pt x="170" y="23"/>
                    <a:pt x="169" y="23"/>
                    <a:pt x="169" y="23"/>
                  </a:cubicBezTo>
                  <a:cubicBezTo>
                    <a:pt x="168" y="22"/>
                    <a:pt x="166" y="24"/>
                    <a:pt x="165" y="23"/>
                  </a:cubicBezTo>
                  <a:cubicBezTo>
                    <a:pt x="165" y="23"/>
                    <a:pt x="165" y="23"/>
                    <a:pt x="165" y="23"/>
                  </a:cubicBezTo>
                  <a:cubicBezTo>
                    <a:pt x="164" y="22"/>
                    <a:pt x="165" y="22"/>
                    <a:pt x="164" y="22"/>
                  </a:cubicBezTo>
                  <a:cubicBezTo>
                    <a:pt x="163" y="22"/>
                    <a:pt x="163" y="22"/>
                    <a:pt x="163" y="22"/>
                  </a:cubicBezTo>
                  <a:cubicBezTo>
                    <a:pt x="162" y="23"/>
                    <a:pt x="161" y="22"/>
                    <a:pt x="160" y="22"/>
                  </a:cubicBezTo>
                  <a:cubicBezTo>
                    <a:pt x="160" y="22"/>
                    <a:pt x="159" y="23"/>
                    <a:pt x="158" y="24"/>
                  </a:cubicBezTo>
                  <a:cubicBezTo>
                    <a:pt x="157" y="24"/>
                    <a:pt x="157" y="23"/>
                    <a:pt x="156" y="23"/>
                  </a:cubicBezTo>
                  <a:cubicBezTo>
                    <a:pt x="156" y="23"/>
                    <a:pt x="156" y="23"/>
                    <a:pt x="156" y="23"/>
                  </a:cubicBezTo>
                  <a:cubicBezTo>
                    <a:pt x="155" y="24"/>
                    <a:pt x="155" y="25"/>
                    <a:pt x="154" y="25"/>
                  </a:cubicBezTo>
                  <a:cubicBezTo>
                    <a:pt x="154" y="26"/>
                    <a:pt x="154" y="26"/>
                    <a:pt x="154" y="27"/>
                  </a:cubicBezTo>
                  <a:cubicBezTo>
                    <a:pt x="153" y="27"/>
                    <a:pt x="153" y="27"/>
                    <a:pt x="153" y="27"/>
                  </a:cubicBezTo>
                  <a:cubicBezTo>
                    <a:pt x="153" y="27"/>
                    <a:pt x="152" y="26"/>
                    <a:pt x="152" y="26"/>
                  </a:cubicBezTo>
                  <a:cubicBezTo>
                    <a:pt x="151" y="26"/>
                    <a:pt x="151" y="26"/>
                    <a:pt x="150" y="26"/>
                  </a:cubicBezTo>
                  <a:cubicBezTo>
                    <a:pt x="150" y="27"/>
                    <a:pt x="150" y="28"/>
                    <a:pt x="150" y="28"/>
                  </a:cubicBezTo>
                  <a:cubicBezTo>
                    <a:pt x="150" y="28"/>
                    <a:pt x="150" y="28"/>
                    <a:pt x="150" y="28"/>
                  </a:cubicBezTo>
                  <a:cubicBezTo>
                    <a:pt x="150" y="28"/>
                    <a:pt x="150" y="28"/>
                    <a:pt x="150" y="28"/>
                  </a:cubicBezTo>
                  <a:cubicBezTo>
                    <a:pt x="150" y="28"/>
                    <a:pt x="150" y="28"/>
                    <a:pt x="150" y="28"/>
                  </a:cubicBezTo>
                  <a:cubicBezTo>
                    <a:pt x="150" y="29"/>
                    <a:pt x="151" y="29"/>
                    <a:pt x="150" y="30"/>
                  </a:cubicBezTo>
                  <a:cubicBezTo>
                    <a:pt x="150" y="30"/>
                    <a:pt x="149" y="31"/>
                    <a:pt x="150" y="32"/>
                  </a:cubicBezTo>
                  <a:cubicBezTo>
                    <a:pt x="151" y="32"/>
                    <a:pt x="152" y="33"/>
                    <a:pt x="153" y="33"/>
                  </a:cubicBezTo>
                  <a:cubicBezTo>
                    <a:pt x="153" y="34"/>
                    <a:pt x="154" y="35"/>
                    <a:pt x="154" y="35"/>
                  </a:cubicBezTo>
                  <a:cubicBezTo>
                    <a:pt x="155" y="36"/>
                    <a:pt x="156" y="35"/>
                    <a:pt x="157" y="35"/>
                  </a:cubicBezTo>
                  <a:cubicBezTo>
                    <a:pt x="158" y="36"/>
                    <a:pt x="157" y="37"/>
                    <a:pt x="158" y="37"/>
                  </a:cubicBezTo>
                  <a:cubicBezTo>
                    <a:pt x="159" y="38"/>
                    <a:pt x="161" y="37"/>
                    <a:pt x="161" y="39"/>
                  </a:cubicBezTo>
                  <a:cubicBezTo>
                    <a:pt x="161" y="40"/>
                    <a:pt x="161" y="40"/>
                    <a:pt x="161" y="41"/>
                  </a:cubicBezTo>
                  <a:cubicBezTo>
                    <a:pt x="158" y="44"/>
                    <a:pt x="159" y="41"/>
                    <a:pt x="157" y="41"/>
                  </a:cubicBezTo>
                  <a:cubicBezTo>
                    <a:pt x="156" y="41"/>
                    <a:pt x="156" y="42"/>
                    <a:pt x="154" y="42"/>
                  </a:cubicBezTo>
                  <a:cubicBezTo>
                    <a:pt x="153" y="42"/>
                    <a:pt x="153" y="41"/>
                    <a:pt x="152" y="41"/>
                  </a:cubicBezTo>
                  <a:cubicBezTo>
                    <a:pt x="152" y="41"/>
                    <a:pt x="152" y="41"/>
                    <a:pt x="151" y="41"/>
                  </a:cubicBezTo>
                  <a:cubicBezTo>
                    <a:pt x="150" y="42"/>
                    <a:pt x="151" y="46"/>
                    <a:pt x="151" y="46"/>
                  </a:cubicBezTo>
                  <a:cubicBezTo>
                    <a:pt x="150" y="46"/>
                    <a:pt x="150" y="46"/>
                    <a:pt x="150" y="46"/>
                  </a:cubicBezTo>
                  <a:cubicBezTo>
                    <a:pt x="149" y="46"/>
                    <a:pt x="149" y="46"/>
                    <a:pt x="149" y="45"/>
                  </a:cubicBezTo>
                  <a:cubicBezTo>
                    <a:pt x="149" y="45"/>
                    <a:pt x="148" y="45"/>
                    <a:pt x="148" y="45"/>
                  </a:cubicBezTo>
                  <a:cubicBezTo>
                    <a:pt x="148" y="45"/>
                    <a:pt x="148" y="45"/>
                    <a:pt x="148" y="44"/>
                  </a:cubicBezTo>
                  <a:cubicBezTo>
                    <a:pt x="147" y="44"/>
                    <a:pt x="147" y="44"/>
                    <a:pt x="147" y="44"/>
                  </a:cubicBezTo>
                  <a:cubicBezTo>
                    <a:pt x="147" y="44"/>
                    <a:pt x="146" y="45"/>
                    <a:pt x="146" y="45"/>
                  </a:cubicBezTo>
                  <a:cubicBezTo>
                    <a:pt x="145" y="44"/>
                    <a:pt x="145" y="44"/>
                    <a:pt x="145" y="44"/>
                  </a:cubicBezTo>
                  <a:cubicBezTo>
                    <a:pt x="146" y="44"/>
                    <a:pt x="145" y="44"/>
                    <a:pt x="145" y="44"/>
                  </a:cubicBezTo>
                  <a:cubicBezTo>
                    <a:pt x="145" y="43"/>
                    <a:pt x="144" y="44"/>
                    <a:pt x="143" y="44"/>
                  </a:cubicBezTo>
                  <a:cubicBezTo>
                    <a:pt x="143" y="44"/>
                    <a:pt x="143" y="44"/>
                    <a:pt x="143" y="44"/>
                  </a:cubicBezTo>
                  <a:cubicBezTo>
                    <a:pt x="142" y="44"/>
                    <a:pt x="142" y="44"/>
                    <a:pt x="142" y="44"/>
                  </a:cubicBezTo>
                  <a:cubicBezTo>
                    <a:pt x="141" y="44"/>
                    <a:pt x="140" y="43"/>
                    <a:pt x="140" y="42"/>
                  </a:cubicBezTo>
                  <a:cubicBezTo>
                    <a:pt x="140" y="41"/>
                    <a:pt x="140" y="41"/>
                    <a:pt x="140" y="41"/>
                  </a:cubicBezTo>
                  <a:cubicBezTo>
                    <a:pt x="140" y="41"/>
                    <a:pt x="141" y="41"/>
                    <a:pt x="141" y="41"/>
                  </a:cubicBezTo>
                  <a:cubicBezTo>
                    <a:pt x="141" y="40"/>
                    <a:pt x="140" y="40"/>
                    <a:pt x="140" y="39"/>
                  </a:cubicBezTo>
                  <a:cubicBezTo>
                    <a:pt x="140" y="39"/>
                    <a:pt x="140" y="39"/>
                    <a:pt x="140" y="38"/>
                  </a:cubicBezTo>
                  <a:cubicBezTo>
                    <a:pt x="140" y="38"/>
                    <a:pt x="140" y="38"/>
                    <a:pt x="140" y="38"/>
                  </a:cubicBezTo>
                  <a:cubicBezTo>
                    <a:pt x="139" y="38"/>
                    <a:pt x="139" y="38"/>
                    <a:pt x="139" y="38"/>
                  </a:cubicBezTo>
                  <a:cubicBezTo>
                    <a:pt x="139" y="38"/>
                    <a:pt x="139" y="38"/>
                    <a:pt x="139" y="38"/>
                  </a:cubicBezTo>
                  <a:cubicBezTo>
                    <a:pt x="139" y="37"/>
                    <a:pt x="139" y="37"/>
                    <a:pt x="140" y="37"/>
                  </a:cubicBezTo>
                  <a:cubicBezTo>
                    <a:pt x="140" y="37"/>
                    <a:pt x="140" y="37"/>
                    <a:pt x="139" y="36"/>
                  </a:cubicBezTo>
                  <a:cubicBezTo>
                    <a:pt x="139" y="36"/>
                    <a:pt x="140" y="36"/>
                    <a:pt x="140" y="35"/>
                  </a:cubicBezTo>
                  <a:cubicBezTo>
                    <a:pt x="140" y="35"/>
                    <a:pt x="140" y="35"/>
                    <a:pt x="140" y="35"/>
                  </a:cubicBezTo>
                  <a:cubicBezTo>
                    <a:pt x="140" y="34"/>
                    <a:pt x="139" y="34"/>
                    <a:pt x="139" y="33"/>
                  </a:cubicBezTo>
                  <a:cubicBezTo>
                    <a:pt x="139" y="32"/>
                    <a:pt x="139" y="31"/>
                    <a:pt x="139" y="30"/>
                  </a:cubicBezTo>
                  <a:cubicBezTo>
                    <a:pt x="139" y="30"/>
                    <a:pt x="137" y="30"/>
                    <a:pt x="137" y="29"/>
                  </a:cubicBezTo>
                  <a:cubicBezTo>
                    <a:pt x="136" y="28"/>
                    <a:pt x="136" y="27"/>
                    <a:pt x="135" y="26"/>
                  </a:cubicBezTo>
                  <a:cubicBezTo>
                    <a:pt x="135" y="26"/>
                    <a:pt x="135" y="26"/>
                    <a:pt x="134" y="26"/>
                  </a:cubicBezTo>
                  <a:cubicBezTo>
                    <a:pt x="134" y="27"/>
                    <a:pt x="134" y="27"/>
                    <a:pt x="134" y="27"/>
                  </a:cubicBezTo>
                  <a:cubicBezTo>
                    <a:pt x="133" y="28"/>
                    <a:pt x="133" y="28"/>
                    <a:pt x="133" y="28"/>
                  </a:cubicBezTo>
                  <a:cubicBezTo>
                    <a:pt x="133" y="27"/>
                    <a:pt x="133" y="27"/>
                    <a:pt x="133" y="27"/>
                  </a:cubicBezTo>
                  <a:cubicBezTo>
                    <a:pt x="132" y="27"/>
                    <a:pt x="132" y="28"/>
                    <a:pt x="131" y="27"/>
                  </a:cubicBezTo>
                  <a:cubicBezTo>
                    <a:pt x="131" y="27"/>
                    <a:pt x="131" y="27"/>
                    <a:pt x="131" y="27"/>
                  </a:cubicBezTo>
                  <a:cubicBezTo>
                    <a:pt x="131" y="27"/>
                    <a:pt x="131" y="26"/>
                    <a:pt x="131" y="26"/>
                  </a:cubicBezTo>
                  <a:cubicBezTo>
                    <a:pt x="131" y="26"/>
                    <a:pt x="131" y="26"/>
                    <a:pt x="131" y="26"/>
                  </a:cubicBezTo>
                  <a:cubicBezTo>
                    <a:pt x="131" y="26"/>
                    <a:pt x="131" y="26"/>
                    <a:pt x="131" y="26"/>
                  </a:cubicBezTo>
                  <a:cubicBezTo>
                    <a:pt x="131" y="26"/>
                    <a:pt x="130" y="26"/>
                    <a:pt x="130" y="26"/>
                  </a:cubicBezTo>
                  <a:cubicBezTo>
                    <a:pt x="130" y="25"/>
                    <a:pt x="130" y="25"/>
                    <a:pt x="130" y="25"/>
                  </a:cubicBezTo>
                  <a:cubicBezTo>
                    <a:pt x="130" y="25"/>
                    <a:pt x="129" y="25"/>
                    <a:pt x="128" y="24"/>
                  </a:cubicBezTo>
                  <a:cubicBezTo>
                    <a:pt x="128" y="24"/>
                    <a:pt x="128" y="23"/>
                    <a:pt x="127" y="22"/>
                  </a:cubicBezTo>
                  <a:cubicBezTo>
                    <a:pt x="127" y="22"/>
                    <a:pt x="127" y="21"/>
                    <a:pt x="127" y="21"/>
                  </a:cubicBezTo>
                  <a:cubicBezTo>
                    <a:pt x="127" y="21"/>
                    <a:pt x="127" y="21"/>
                    <a:pt x="127" y="21"/>
                  </a:cubicBezTo>
                  <a:cubicBezTo>
                    <a:pt x="127" y="21"/>
                    <a:pt x="127" y="21"/>
                    <a:pt x="127" y="21"/>
                  </a:cubicBezTo>
                  <a:cubicBezTo>
                    <a:pt x="126" y="21"/>
                    <a:pt x="126" y="22"/>
                    <a:pt x="126" y="22"/>
                  </a:cubicBezTo>
                  <a:cubicBezTo>
                    <a:pt x="125" y="22"/>
                    <a:pt x="123" y="22"/>
                    <a:pt x="123" y="22"/>
                  </a:cubicBezTo>
                  <a:cubicBezTo>
                    <a:pt x="122" y="21"/>
                    <a:pt x="122" y="21"/>
                    <a:pt x="122" y="21"/>
                  </a:cubicBezTo>
                  <a:cubicBezTo>
                    <a:pt x="121" y="20"/>
                    <a:pt x="123" y="19"/>
                    <a:pt x="123" y="18"/>
                  </a:cubicBezTo>
                  <a:cubicBezTo>
                    <a:pt x="123" y="18"/>
                    <a:pt x="122" y="18"/>
                    <a:pt x="121" y="18"/>
                  </a:cubicBezTo>
                  <a:cubicBezTo>
                    <a:pt x="120" y="17"/>
                    <a:pt x="120" y="15"/>
                    <a:pt x="119" y="15"/>
                  </a:cubicBezTo>
                  <a:cubicBezTo>
                    <a:pt x="118" y="14"/>
                    <a:pt x="118" y="14"/>
                    <a:pt x="117" y="14"/>
                  </a:cubicBezTo>
                  <a:cubicBezTo>
                    <a:pt x="117" y="13"/>
                    <a:pt x="117" y="12"/>
                    <a:pt x="117" y="11"/>
                  </a:cubicBezTo>
                  <a:cubicBezTo>
                    <a:pt x="117" y="11"/>
                    <a:pt x="117" y="11"/>
                    <a:pt x="117" y="10"/>
                  </a:cubicBezTo>
                  <a:cubicBezTo>
                    <a:pt x="117" y="10"/>
                    <a:pt x="117" y="10"/>
                    <a:pt x="117" y="9"/>
                  </a:cubicBezTo>
                  <a:cubicBezTo>
                    <a:pt x="116" y="9"/>
                    <a:pt x="116" y="10"/>
                    <a:pt x="115" y="9"/>
                  </a:cubicBezTo>
                  <a:cubicBezTo>
                    <a:pt x="115" y="9"/>
                    <a:pt x="115" y="9"/>
                    <a:pt x="115" y="9"/>
                  </a:cubicBezTo>
                  <a:cubicBezTo>
                    <a:pt x="115" y="9"/>
                    <a:pt x="114" y="9"/>
                    <a:pt x="114" y="9"/>
                  </a:cubicBezTo>
                  <a:cubicBezTo>
                    <a:pt x="113" y="9"/>
                    <a:pt x="113" y="9"/>
                    <a:pt x="113" y="8"/>
                  </a:cubicBezTo>
                  <a:cubicBezTo>
                    <a:pt x="112" y="8"/>
                    <a:pt x="112" y="8"/>
                    <a:pt x="111" y="8"/>
                  </a:cubicBezTo>
                  <a:cubicBezTo>
                    <a:pt x="111" y="8"/>
                    <a:pt x="111" y="8"/>
                    <a:pt x="111" y="7"/>
                  </a:cubicBezTo>
                  <a:cubicBezTo>
                    <a:pt x="111" y="7"/>
                    <a:pt x="108" y="7"/>
                    <a:pt x="108" y="7"/>
                  </a:cubicBezTo>
                  <a:cubicBezTo>
                    <a:pt x="108" y="7"/>
                    <a:pt x="108" y="6"/>
                    <a:pt x="108" y="5"/>
                  </a:cubicBezTo>
                  <a:cubicBezTo>
                    <a:pt x="107" y="5"/>
                    <a:pt x="107" y="5"/>
                    <a:pt x="107" y="4"/>
                  </a:cubicBezTo>
                  <a:cubicBezTo>
                    <a:pt x="107" y="3"/>
                    <a:pt x="106" y="3"/>
                    <a:pt x="106" y="3"/>
                  </a:cubicBezTo>
                  <a:cubicBezTo>
                    <a:pt x="106" y="2"/>
                    <a:pt x="106" y="2"/>
                    <a:pt x="105" y="2"/>
                  </a:cubicBezTo>
                  <a:cubicBezTo>
                    <a:pt x="105" y="1"/>
                    <a:pt x="104" y="1"/>
                    <a:pt x="104" y="2"/>
                  </a:cubicBezTo>
                  <a:cubicBezTo>
                    <a:pt x="104" y="2"/>
                    <a:pt x="104" y="2"/>
                    <a:pt x="104" y="2"/>
                  </a:cubicBezTo>
                  <a:cubicBezTo>
                    <a:pt x="103" y="3"/>
                    <a:pt x="103" y="3"/>
                    <a:pt x="103" y="3"/>
                  </a:cubicBezTo>
                  <a:cubicBezTo>
                    <a:pt x="103" y="3"/>
                    <a:pt x="102" y="2"/>
                    <a:pt x="101" y="2"/>
                  </a:cubicBezTo>
                  <a:cubicBezTo>
                    <a:pt x="101" y="2"/>
                    <a:pt x="101" y="3"/>
                    <a:pt x="101" y="3"/>
                  </a:cubicBezTo>
                  <a:cubicBezTo>
                    <a:pt x="100" y="3"/>
                    <a:pt x="99" y="2"/>
                    <a:pt x="99" y="1"/>
                  </a:cubicBezTo>
                  <a:cubicBezTo>
                    <a:pt x="99" y="1"/>
                    <a:pt x="99" y="1"/>
                    <a:pt x="99" y="0"/>
                  </a:cubicBezTo>
                  <a:cubicBezTo>
                    <a:pt x="99" y="0"/>
                    <a:pt x="99" y="0"/>
                    <a:pt x="99" y="0"/>
                  </a:cubicBezTo>
                  <a:cubicBezTo>
                    <a:pt x="98" y="0"/>
                    <a:pt x="98" y="1"/>
                    <a:pt x="97" y="1"/>
                  </a:cubicBezTo>
                  <a:cubicBezTo>
                    <a:pt x="97" y="2"/>
                    <a:pt x="97" y="2"/>
                    <a:pt x="97" y="2"/>
                  </a:cubicBezTo>
                  <a:cubicBezTo>
                    <a:pt x="96" y="2"/>
                    <a:pt x="96" y="3"/>
                    <a:pt x="96" y="3"/>
                  </a:cubicBezTo>
                  <a:cubicBezTo>
                    <a:pt x="96" y="3"/>
                    <a:pt x="95" y="3"/>
                    <a:pt x="94" y="4"/>
                  </a:cubicBezTo>
                  <a:cubicBezTo>
                    <a:pt x="94" y="4"/>
                    <a:pt x="94" y="4"/>
                    <a:pt x="94" y="4"/>
                  </a:cubicBezTo>
                  <a:cubicBezTo>
                    <a:pt x="94" y="5"/>
                    <a:pt x="93" y="6"/>
                    <a:pt x="93" y="6"/>
                  </a:cubicBezTo>
                  <a:cubicBezTo>
                    <a:pt x="92" y="9"/>
                    <a:pt x="92" y="9"/>
                    <a:pt x="92" y="9"/>
                  </a:cubicBezTo>
                  <a:cubicBezTo>
                    <a:pt x="91" y="10"/>
                    <a:pt x="91" y="10"/>
                    <a:pt x="91" y="10"/>
                  </a:cubicBezTo>
                  <a:cubicBezTo>
                    <a:pt x="90" y="11"/>
                    <a:pt x="90" y="11"/>
                    <a:pt x="90" y="11"/>
                  </a:cubicBezTo>
                  <a:cubicBezTo>
                    <a:pt x="89" y="13"/>
                    <a:pt x="89" y="13"/>
                    <a:pt x="89" y="13"/>
                  </a:cubicBezTo>
                  <a:cubicBezTo>
                    <a:pt x="88" y="15"/>
                    <a:pt x="88" y="15"/>
                    <a:pt x="88" y="15"/>
                  </a:cubicBezTo>
                  <a:cubicBezTo>
                    <a:pt x="87" y="16"/>
                    <a:pt x="87" y="16"/>
                    <a:pt x="87" y="16"/>
                  </a:cubicBezTo>
                  <a:cubicBezTo>
                    <a:pt x="87" y="16"/>
                    <a:pt x="87" y="16"/>
                    <a:pt x="87" y="16"/>
                  </a:cubicBezTo>
                  <a:cubicBezTo>
                    <a:pt x="86" y="17"/>
                    <a:pt x="86" y="17"/>
                    <a:pt x="86" y="17"/>
                  </a:cubicBezTo>
                  <a:cubicBezTo>
                    <a:pt x="83" y="18"/>
                    <a:pt x="83" y="18"/>
                    <a:pt x="83" y="18"/>
                  </a:cubicBezTo>
                  <a:cubicBezTo>
                    <a:pt x="79" y="20"/>
                    <a:pt x="79" y="20"/>
                    <a:pt x="79" y="20"/>
                  </a:cubicBezTo>
                  <a:cubicBezTo>
                    <a:pt x="77" y="21"/>
                    <a:pt x="77" y="21"/>
                    <a:pt x="77" y="21"/>
                  </a:cubicBezTo>
                  <a:cubicBezTo>
                    <a:pt x="76" y="21"/>
                    <a:pt x="76" y="21"/>
                    <a:pt x="76" y="21"/>
                  </a:cubicBezTo>
                  <a:cubicBezTo>
                    <a:pt x="74" y="21"/>
                    <a:pt x="74" y="21"/>
                    <a:pt x="74" y="21"/>
                  </a:cubicBezTo>
                  <a:cubicBezTo>
                    <a:pt x="73" y="21"/>
                    <a:pt x="73" y="21"/>
                    <a:pt x="73" y="21"/>
                  </a:cubicBezTo>
                  <a:cubicBezTo>
                    <a:pt x="73" y="20"/>
                    <a:pt x="73" y="20"/>
                    <a:pt x="73" y="20"/>
                  </a:cubicBezTo>
                  <a:cubicBezTo>
                    <a:pt x="72" y="20"/>
                    <a:pt x="72" y="20"/>
                    <a:pt x="72" y="20"/>
                  </a:cubicBezTo>
                  <a:cubicBezTo>
                    <a:pt x="71" y="19"/>
                    <a:pt x="71" y="19"/>
                    <a:pt x="71" y="19"/>
                  </a:cubicBezTo>
                  <a:cubicBezTo>
                    <a:pt x="71" y="19"/>
                    <a:pt x="71" y="19"/>
                    <a:pt x="71" y="19"/>
                  </a:cubicBezTo>
                  <a:cubicBezTo>
                    <a:pt x="70" y="19"/>
                    <a:pt x="70" y="19"/>
                    <a:pt x="70" y="19"/>
                  </a:cubicBezTo>
                  <a:cubicBezTo>
                    <a:pt x="70" y="19"/>
                    <a:pt x="70" y="19"/>
                    <a:pt x="70" y="19"/>
                  </a:cubicBezTo>
                  <a:cubicBezTo>
                    <a:pt x="69" y="19"/>
                    <a:pt x="69" y="19"/>
                    <a:pt x="69" y="19"/>
                  </a:cubicBezTo>
                  <a:cubicBezTo>
                    <a:pt x="68" y="19"/>
                    <a:pt x="68" y="19"/>
                    <a:pt x="68" y="19"/>
                  </a:cubicBezTo>
                  <a:cubicBezTo>
                    <a:pt x="68" y="20"/>
                    <a:pt x="68" y="20"/>
                    <a:pt x="68" y="20"/>
                  </a:cubicBezTo>
                  <a:cubicBezTo>
                    <a:pt x="68" y="21"/>
                    <a:pt x="68" y="21"/>
                    <a:pt x="68" y="21"/>
                  </a:cubicBezTo>
                  <a:cubicBezTo>
                    <a:pt x="68" y="23"/>
                    <a:pt x="68" y="23"/>
                    <a:pt x="68" y="23"/>
                  </a:cubicBezTo>
                  <a:cubicBezTo>
                    <a:pt x="66" y="25"/>
                    <a:pt x="66" y="25"/>
                    <a:pt x="66" y="25"/>
                  </a:cubicBezTo>
                  <a:cubicBezTo>
                    <a:pt x="66" y="27"/>
                    <a:pt x="66" y="27"/>
                    <a:pt x="66" y="27"/>
                  </a:cubicBezTo>
                  <a:cubicBezTo>
                    <a:pt x="66" y="27"/>
                    <a:pt x="66" y="27"/>
                    <a:pt x="66" y="27"/>
                  </a:cubicBezTo>
                  <a:cubicBezTo>
                    <a:pt x="66" y="28"/>
                    <a:pt x="66" y="28"/>
                    <a:pt x="66" y="28"/>
                  </a:cubicBezTo>
                  <a:cubicBezTo>
                    <a:pt x="66" y="30"/>
                    <a:pt x="66" y="30"/>
                    <a:pt x="66" y="30"/>
                  </a:cubicBezTo>
                  <a:cubicBezTo>
                    <a:pt x="66" y="30"/>
                    <a:pt x="66" y="30"/>
                    <a:pt x="66" y="30"/>
                  </a:cubicBezTo>
                  <a:cubicBezTo>
                    <a:pt x="66" y="31"/>
                    <a:pt x="66" y="31"/>
                    <a:pt x="66" y="31"/>
                  </a:cubicBezTo>
                  <a:cubicBezTo>
                    <a:pt x="66" y="32"/>
                    <a:pt x="66" y="32"/>
                    <a:pt x="66" y="32"/>
                  </a:cubicBezTo>
                  <a:cubicBezTo>
                    <a:pt x="66" y="34"/>
                    <a:pt x="66" y="34"/>
                    <a:pt x="66" y="34"/>
                  </a:cubicBezTo>
                  <a:cubicBezTo>
                    <a:pt x="66" y="34"/>
                    <a:pt x="66" y="34"/>
                    <a:pt x="66" y="34"/>
                  </a:cubicBezTo>
                  <a:cubicBezTo>
                    <a:pt x="66" y="34"/>
                    <a:pt x="66" y="34"/>
                    <a:pt x="66" y="34"/>
                  </a:cubicBezTo>
                  <a:cubicBezTo>
                    <a:pt x="65" y="35"/>
                    <a:pt x="65" y="35"/>
                    <a:pt x="65" y="35"/>
                  </a:cubicBezTo>
                  <a:cubicBezTo>
                    <a:pt x="65" y="35"/>
                    <a:pt x="65" y="35"/>
                    <a:pt x="65" y="35"/>
                  </a:cubicBezTo>
                  <a:cubicBezTo>
                    <a:pt x="65" y="35"/>
                    <a:pt x="65" y="35"/>
                    <a:pt x="65" y="35"/>
                  </a:cubicBezTo>
                  <a:cubicBezTo>
                    <a:pt x="64" y="35"/>
                    <a:pt x="64" y="35"/>
                    <a:pt x="64" y="35"/>
                  </a:cubicBezTo>
                  <a:cubicBezTo>
                    <a:pt x="63" y="36"/>
                    <a:pt x="63" y="36"/>
                    <a:pt x="63" y="36"/>
                  </a:cubicBezTo>
                  <a:cubicBezTo>
                    <a:pt x="62" y="36"/>
                    <a:pt x="62" y="36"/>
                    <a:pt x="62" y="36"/>
                  </a:cubicBezTo>
                  <a:cubicBezTo>
                    <a:pt x="60" y="37"/>
                    <a:pt x="60" y="37"/>
                    <a:pt x="60" y="37"/>
                  </a:cubicBezTo>
                  <a:cubicBezTo>
                    <a:pt x="60" y="37"/>
                    <a:pt x="60" y="37"/>
                    <a:pt x="60" y="37"/>
                  </a:cubicBezTo>
                  <a:cubicBezTo>
                    <a:pt x="59" y="37"/>
                    <a:pt x="59" y="37"/>
                    <a:pt x="59" y="37"/>
                  </a:cubicBezTo>
                  <a:cubicBezTo>
                    <a:pt x="59" y="38"/>
                    <a:pt x="59" y="38"/>
                    <a:pt x="59" y="38"/>
                  </a:cubicBezTo>
                  <a:cubicBezTo>
                    <a:pt x="58" y="39"/>
                    <a:pt x="58" y="39"/>
                    <a:pt x="58" y="39"/>
                  </a:cubicBezTo>
                  <a:cubicBezTo>
                    <a:pt x="58" y="40"/>
                    <a:pt x="58" y="40"/>
                    <a:pt x="58" y="40"/>
                  </a:cubicBezTo>
                  <a:cubicBezTo>
                    <a:pt x="58" y="41"/>
                    <a:pt x="58" y="41"/>
                    <a:pt x="58" y="41"/>
                  </a:cubicBezTo>
                  <a:cubicBezTo>
                    <a:pt x="58" y="41"/>
                    <a:pt x="58" y="41"/>
                    <a:pt x="58" y="41"/>
                  </a:cubicBezTo>
                  <a:cubicBezTo>
                    <a:pt x="59" y="42"/>
                    <a:pt x="59" y="42"/>
                    <a:pt x="59" y="42"/>
                  </a:cubicBezTo>
                  <a:cubicBezTo>
                    <a:pt x="59" y="42"/>
                    <a:pt x="59" y="42"/>
                    <a:pt x="59" y="42"/>
                  </a:cubicBezTo>
                  <a:cubicBezTo>
                    <a:pt x="59" y="43"/>
                    <a:pt x="59" y="43"/>
                    <a:pt x="59" y="43"/>
                  </a:cubicBezTo>
                  <a:cubicBezTo>
                    <a:pt x="59" y="43"/>
                    <a:pt x="59" y="43"/>
                    <a:pt x="59" y="43"/>
                  </a:cubicBezTo>
                  <a:cubicBezTo>
                    <a:pt x="57" y="43"/>
                    <a:pt x="57" y="43"/>
                    <a:pt x="57" y="43"/>
                  </a:cubicBezTo>
                  <a:cubicBezTo>
                    <a:pt x="57" y="43"/>
                    <a:pt x="57" y="43"/>
                    <a:pt x="57" y="43"/>
                  </a:cubicBezTo>
                  <a:cubicBezTo>
                    <a:pt x="56" y="44"/>
                    <a:pt x="56" y="44"/>
                    <a:pt x="56" y="44"/>
                  </a:cubicBezTo>
                  <a:cubicBezTo>
                    <a:pt x="55" y="44"/>
                    <a:pt x="55" y="44"/>
                    <a:pt x="55" y="44"/>
                  </a:cubicBezTo>
                  <a:cubicBezTo>
                    <a:pt x="55" y="44"/>
                    <a:pt x="55" y="44"/>
                    <a:pt x="55" y="44"/>
                  </a:cubicBezTo>
                  <a:cubicBezTo>
                    <a:pt x="53" y="44"/>
                    <a:pt x="53" y="44"/>
                    <a:pt x="53" y="44"/>
                  </a:cubicBezTo>
                  <a:cubicBezTo>
                    <a:pt x="53" y="44"/>
                    <a:pt x="53" y="44"/>
                    <a:pt x="53" y="44"/>
                  </a:cubicBezTo>
                  <a:cubicBezTo>
                    <a:pt x="52" y="43"/>
                    <a:pt x="52" y="43"/>
                    <a:pt x="52" y="43"/>
                  </a:cubicBezTo>
                  <a:cubicBezTo>
                    <a:pt x="52" y="43"/>
                    <a:pt x="52" y="43"/>
                    <a:pt x="52" y="43"/>
                  </a:cubicBezTo>
                  <a:cubicBezTo>
                    <a:pt x="51" y="43"/>
                    <a:pt x="51" y="43"/>
                    <a:pt x="51" y="43"/>
                  </a:cubicBezTo>
                  <a:cubicBezTo>
                    <a:pt x="50" y="44"/>
                    <a:pt x="50" y="44"/>
                    <a:pt x="50" y="44"/>
                  </a:cubicBezTo>
                  <a:cubicBezTo>
                    <a:pt x="50" y="44"/>
                    <a:pt x="50" y="44"/>
                    <a:pt x="50" y="44"/>
                  </a:cubicBezTo>
                  <a:cubicBezTo>
                    <a:pt x="50" y="44"/>
                    <a:pt x="50" y="44"/>
                    <a:pt x="50" y="44"/>
                  </a:cubicBezTo>
                  <a:cubicBezTo>
                    <a:pt x="49" y="43"/>
                    <a:pt x="49" y="43"/>
                    <a:pt x="49" y="43"/>
                  </a:cubicBezTo>
                  <a:cubicBezTo>
                    <a:pt x="49" y="42"/>
                    <a:pt x="49" y="42"/>
                    <a:pt x="49" y="42"/>
                  </a:cubicBezTo>
                  <a:cubicBezTo>
                    <a:pt x="49" y="42"/>
                    <a:pt x="49" y="42"/>
                    <a:pt x="49" y="42"/>
                  </a:cubicBezTo>
                  <a:cubicBezTo>
                    <a:pt x="48" y="42"/>
                    <a:pt x="48" y="42"/>
                    <a:pt x="48" y="42"/>
                  </a:cubicBezTo>
                  <a:cubicBezTo>
                    <a:pt x="48" y="43"/>
                    <a:pt x="48" y="43"/>
                    <a:pt x="48" y="43"/>
                  </a:cubicBezTo>
                  <a:cubicBezTo>
                    <a:pt x="47" y="43"/>
                    <a:pt x="47" y="43"/>
                    <a:pt x="47" y="43"/>
                  </a:cubicBezTo>
                  <a:cubicBezTo>
                    <a:pt x="47" y="43"/>
                    <a:pt x="47" y="43"/>
                    <a:pt x="47" y="43"/>
                  </a:cubicBezTo>
                  <a:cubicBezTo>
                    <a:pt x="46" y="42"/>
                    <a:pt x="46" y="42"/>
                    <a:pt x="46" y="42"/>
                  </a:cubicBezTo>
                  <a:cubicBezTo>
                    <a:pt x="46" y="42"/>
                    <a:pt x="46" y="42"/>
                    <a:pt x="46" y="42"/>
                  </a:cubicBezTo>
                  <a:cubicBezTo>
                    <a:pt x="45" y="42"/>
                    <a:pt x="45" y="42"/>
                    <a:pt x="45" y="42"/>
                  </a:cubicBezTo>
                  <a:cubicBezTo>
                    <a:pt x="45" y="43"/>
                    <a:pt x="45" y="43"/>
                    <a:pt x="45" y="43"/>
                  </a:cubicBezTo>
                  <a:cubicBezTo>
                    <a:pt x="45" y="43"/>
                    <a:pt x="45" y="43"/>
                    <a:pt x="45" y="43"/>
                  </a:cubicBezTo>
                  <a:cubicBezTo>
                    <a:pt x="46" y="46"/>
                    <a:pt x="46" y="46"/>
                    <a:pt x="46" y="46"/>
                  </a:cubicBezTo>
                  <a:cubicBezTo>
                    <a:pt x="46" y="47"/>
                    <a:pt x="46" y="47"/>
                    <a:pt x="46" y="47"/>
                  </a:cubicBezTo>
                  <a:cubicBezTo>
                    <a:pt x="45" y="48"/>
                    <a:pt x="45" y="48"/>
                    <a:pt x="45" y="48"/>
                  </a:cubicBezTo>
                  <a:cubicBezTo>
                    <a:pt x="45" y="49"/>
                    <a:pt x="45" y="49"/>
                    <a:pt x="45" y="49"/>
                  </a:cubicBezTo>
                  <a:cubicBezTo>
                    <a:pt x="45" y="50"/>
                    <a:pt x="45" y="50"/>
                    <a:pt x="45" y="50"/>
                  </a:cubicBezTo>
                  <a:cubicBezTo>
                    <a:pt x="45" y="50"/>
                    <a:pt x="45" y="50"/>
                    <a:pt x="45" y="50"/>
                  </a:cubicBezTo>
                  <a:cubicBezTo>
                    <a:pt x="46" y="51"/>
                    <a:pt x="46" y="51"/>
                    <a:pt x="46" y="51"/>
                  </a:cubicBezTo>
                  <a:cubicBezTo>
                    <a:pt x="47" y="51"/>
                    <a:pt x="47" y="51"/>
                    <a:pt x="47" y="51"/>
                  </a:cubicBezTo>
                  <a:cubicBezTo>
                    <a:pt x="47" y="51"/>
                    <a:pt x="47" y="51"/>
                    <a:pt x="47" y="51"/>
                  </a:cubicBezTo>
                  <a:cubicBezTo>
                    <a:pt x="47" y="51"/>
                    <a:pt x="47" y="51"/>
                    <a:pt x="47" y="51"/>
                  </a:cubicBezTo>
                  <a:cubicBezTo>
                    <a:pt x="47" y="51"/>
                    <a:pt x="47" y="51"/>
                    <a:pt x="47" y="51"/>
                  </a:cubicBezTo>
                  <a:cubicBezTo>
                    <a:pt x="47" y="52"/>
                    <a:pt x="47" y="52"/>
                    <a:pt x="47" y="52"/>
                  </a:cubicBezTo>
                  <a:cubicBezTo>
                    <a:pt x="47" y="52"/>
                    <a:pt x="47" y="52"/>
                    <a:pt x="47" y="52"/>
                  </a:cubicBezTo>
                  <a:cubicBezTo>
                    <a:pt x="46" y="53"/>
                    <a:pt x="46" y="53"/>
                    <a:pt x="46" y="53"/>
                  </a:cubicBezTo>
                  <a:cubicBezTo>
                    <a:pt x="46" y="54"/>
                    <a:pt x="46" y="54"/>
                    <a:pt x="46" y="54"/>
                  </a:cubicBezTo>
                  <a:cubicBezTo>
                    <a:pt x="46" y="54"/>
                    <a:pt x="46" y="54"/>
                    <a:pt x="46" y="54"/>
                  </a:cubicBezTo>
                  <a:cubicBezTo>
                    <a:pt x="46" y="55"/>
                    <a:pt x="46" y="55"/>
                    <a:pt x="46" y="55"/>
                  </a:cubicBezTo>
                  <a:cubicBezTo>
                    <a:pt x="46" y="55"/>
                    <a:pt x="46" y="55"/>
                    <a:pt x="46" y="55"/>
                  </a:cubicBezTo>
                  <a:cubicBezTo>
                    <a:pt x="46" y="57"/>
                    <a:pt x="46" y="57"/>
                    <a:pt x="46" y="57"/>
                  </a:cubicBezTo>
                  <a:cubicBezTo>
                    <a:pt x="46" y="57"/>
                    <a:pt x="46" y="57"/>
                    <a:pt x="46" y="57"/>
                  </a:cubicBezTo>
                  <a:cubicBezTo>
                    <a:pt x="47" y="59"/>
                    <a:pt x="47" y="59"/>
                    <a:pt x="47" y="59"/>
                  </a:cubicBezTo>
                  <a:cubicBezTo>
                    <a:pt x="46" y="59"/>
                    <a:pt x="46" y="59"/>
                    <a:pt x="46" y="59"/>
                  </a:cubicBezTo>
                  <a:cubicBezTo>
                    <a:pt x="39" y="61"/>
                    <a:pt x="39" y="61"/>
                    <a:pt x="39" y="61"/>
                  </a:cubicBezTo>
                  <a:cubicBezTo>
                    <a:pt x="38" y="62"/>
                    <a:pt x="38" y="62"/>
                    <a:pt x="38" y="62"/>
                  </a:cubicBezTo>
                  <a:cubicBezTo>
                    <a:pt x="37" y="62"/>
                    <a:pt x="37" y="62"/>
                    <a:pt x="37" y="62"/>
                  </a:cubicBezTo>
                  <a:cubicBezTo>
                    <a:pt x="36" y="59"/>
                    <a:pt x="36" y="59"/>
                    <a:pt x="36" y="59"/>
                  </a:cubicBezTo>
                  <a:cubicBezTo>
                    <a:pt x="35" y="58"/>
                    <a:pt x="35" y="58"/>
                    <a:pt x="35" y="58"/>
                  </a:cubicBezTo>
                  <a:cubicBezTo>
                    <a:pt x="34" y="57"/>
                    <a:pt x="34" y="57"/>
                    <a:pt x="34" y="57"/>
                  </a:cubicBezTo>
                  <a:cubicBezTo>
                    <a:pt x="33" y="56"/>
                    <a:pt x="33" y="56"/>
                    <a:pt x="33" y="56"/>
                  </a:cubicBezTo>
                  <a:cubicBezTo>
                    <a:pt x="32" y="56"/>
                    <a:pt x="32" y="56"/>
                    <a:pt x="32" y="56"/>
                  </a:cubicBezTo>
                  <a:cubicBezTo>
                    <a:pt x="30" y="55"/>
                    <a:pt x="30" y="55"/>
                    <a:pt x="30" y="55"/>
                  </a:cubicBezTo>
                  <a:cubicBezTo>
                    <a:pt x="29" y="55"/>
                    <a:pt x="29" y="55"/>
                    <a:pt x="29" y="55"/>
                  </a:cubicBezTo>
                  <a:cubicBezTo>
                    <a:pt x="29" y="55"/>
                    <a:pt x="29" y="55"/>
                    <a:pt x="29" y="55"/>
                  </a:cubicBezTo>
                  <a:cubicBezTo>
                    <a:pt x="28" y="55"/>
                    <a:pt x="28" y="55"/>
                    <a:pt x="28" y="55"/>
                  </a:cubicBezTo>
                  <a:cubicBezTo>
                    <a:pt x="27" y="55"/>
                    <a:pt x="27" y="55"/>
                    <a:pt x="27" y="55"/>
                  </a:cubicBezTo>
                  <a:cubicBezTo>
                    <a:pt x="26" y="55"/>
                    <a:pt x="26" y="55"/>
                    <a:pt x="26" y="55"/>
                  </a:cubicBezTo>
                  <a:cubicBezTo>
                    <a:pt x="24" y="55"/>
                    <a:pt x="24" y="55"/>
                    <a:pt x="24" y="55"/>
                  </a:cubicBezTo>
                  <a:cubicBezTo>
                    <a:pt x="23" y="55"/>
                    <a:pt x="23" y="55"/>
                    <a:pt x="23" y="55"/>
                  </a:cubicBezTo>
                  <a:cubicBezTo>
                    <a:pt x="22" y="54"/>
                    <a:pt x="22" y="54"/>
                    <a:pt x="22" y="54"/>
                  </a:cubicBezTo>
                  <a:cubicBezTo>
                    <a:pt x="22" y="54"/>
                    <a:pt x="22" y="54"/>
                    <a:pt x="22" y="54"/>
                  </a:cubicBezTo>
                  <a:cubicBezTo>
                    <a:pt x="18" y="55"/>
                    <a:pt x="18" y="55"/>
                    <a:pt x="18" y="55"/>
                  </a:cubicBezTo>
                  <a:cubicBezTo>
                    <a:pt x="18" y="55"/>
                    <a:pt x="18" y="55"/>
                    <a:pt x="18" y="55"/>
                  </a:cubicBezTo>
                  <a:cubicBezTo>
                    <a:pt x="18" y="56"/>
                    <a:pt x="18" y="56"/>
                    <a:pt x="18" y="56"/>
                  </a:cubicBezTo>
                  <a:cubicBezTo>
                    <a:pt x="18" y="57"/>
                    <a:pt x="18" y="57"/>
                    <a:pt x="18" y="57"/>
                  </a:cubicBezTo>
                  <a:cubicBezTo>
                    <a:pt x="18" y="57"/>
                    <a:pt x="18" y="57"/>
                    <a:pt x="18" y="57"/>
                  </a:cubicBezTo>
                  <a:cubicBezTo>
                    <a:pt x="17" y="59"/>
                    <a:pt x="17" y="59"/>
                    <a:pt x="17" y="59"/>
                  </a:cubicBezTo>
                  <a:cubicBezTo>
                    <a:pt x="16" y="60"/>
                    <a:pt x="16" y="60"/>
                    <a:pt x="16" y="60"/>
                  </a:cubicBezTo>
                  <a:cubicBezTo>
                    <a:pt x="16" y="60"/>
                    <a:pt x="16" y="60"/>
                    <a:pt x="16" y="60"/>
                  </a:cubicBezTo>
                  <a:cubicBezTo>
                    <a:pt x="15" y="61"/>
                    <a:pt x="15" y="61"/>
                    <a:pt x="15" y="61"/>
                  </a:cubicBezTo>
                  <a:cubicBezTo>
                    <a:pt x="14" y="60"/>
                    <a:pt x="14" y="60"/>
                    <a:pt x="14" y="60"/>
                  </a:cubicBezTo>
                  <a:cubicBezTo>
                    <a:pt x="14" y="60"/>
                    <a:pt x="14" y="60"/>
                    <a:pt x="14" y="60"/>
                  </a:cubicBezTo>
                  <a:cubicBezTo>
                    <a:pt x="14" y="60"/>
                    <a:pt x="14" y="60"/>
                    <a:pt x="14" y="60"/>
                  </a:cubicBezTo>
                  <a:cubicBezTo>
                    <a:pt x="15" y="59"/>
                    <a:pt x="15" y="59"/>
                    <a:pt x="15" y="59"/>
                  </a:cubicBezTo>
                  <a:cubicBezTo>
                    <a:pt x="15" y="59"/>
                    <a:pt x="15" y="59"/>
                    <a:pt x="15" y="59"/>
                  </a:cubicBezTo>
                  <a:cubicBezTo>
                    <a:pt x="15" y="58"/>
                    <a:pt x="15" y="58"/>
                    <a:pt x="15" y="58"/>
                  </a:cubicBezTo>
                  <a:cubicBezTo>
                    <a:pt x="14" y="58"/>
                    <a:pt x="14" y="58"/>
                    <a:pt x="14" y="58"/>
                  </a:cubicBezTo>
                  <a:cubicBezTo>
                    <a:pt x="13" y="58"/>
                    <a:pt x="13" y="58"/>
                    <a:pt x="13" y="58"/>
                  </a:cubicBezTo>
                  <a:cubicBezTo>
                    <a:pt x="12" y="57"/>
                    <a:pt x="12" y="57"/>
                    <a:pt x="12" y="57"/>
                  </a:cubicBezTo>
                  <a:cubicBezTo>
                    <a:pt x="12" y="57"/>
                    <a:pt x="12" y="57"/>
                    <a:pt x="12" y="57"/>
                  </a:cubicBezTo>
                  <a:cubicBezTo>
                    <a:pt x="11" y="57"/>
                    <a:pt x="11" y="57"/>
                    <a:pt x="11" y="57"/>
                  </a:cubicBezTo>
                  <a:cubicBezTo>
                    <a:pt x="9" y="58"/>
                    <a:pt x="9" y="58"/>
                    <a:pt x="9" y="58"/>
                  </a:cubicBezTo>
                  <a:cubicBezTo>
                    <a:pt x="7" y="59"/>
                    <a:pt x="7" y="59"/>
                    <a:pt x="7" y="59"/>
                  </a:cubicBezTo>
                  <a:cubicBezTo>
                    <a:pt x="3" y="59"/>
                    <a:pt x="3" y="59"/>
                    <a:pt x="3" y="59"/>
                  </a:cubicBezTo>
                  <a:cubicBezTo>
                    <a:pt x="3" y="60"/>
                    <a:pt x="3" y="60"/>
                    <a:pt x="3" y="60"/>
                  </a:cubicBezTo>
                  <a:cubicBezTo>
                    <a:pt x="3" y="60"/>
                    <a:pt x="3" y="60"/>
                    <a:pt x="3" y="60"/>
                  </a:cubicBezTo>
                  <a:cubicBezTo>
                    <a:pt x="3" y="61"/>
                    <a:pt x="3" y="61"/>
                    <a:pt x="3" y="61"/>
                  </a:cubicBezTo>
                  <a:cubicBezTo>
                    <a:pt x="2" y="62"/>
                    <a:pt x="2" y="62"/>
                    <a:pt x="2" y="62"/>
                  </a:cubicBezTo>
                  <a:cubicBezTo>
                    <a:pt x="3" y="64"/>
                    <a:pt x="3" y="64"/>
                    <a:pt x="3" y="64"/>
                  </a:cubicBezTo>
                  <a:cubicBezTo>
                    <a:pt x="2" y="64"/>
                    <a:pt x="2" y="64"/>
                    <a:pt x="2" y="64"/>
                  </a:cubicBezTo>
                  <a:cubicBezTo>
                    <a:pt x="2" y="65"/>
                    <a:pt x="2" y="65"/>
                    <a:pt x="2" y="65"/>
                  </a:cubicBezTo>
                  <a:cubicBezTo>
                    <a:pt x="1" y="65"/>
                    <a:pt x="1" y="65"/>
                    <a:pt x="1" y="65"/>
                  </a:cubicBezTo>
                  <a:cubicBezTo>
                    <a:pt x="1" y="65"/>
                    <a:pt x="1" y="65"/>
                    <a:pt x="1" y="65"/>
                  </a:cubicBezTo>
                  <a:cubicBezTo>
                    <a:pt x="1" y="65"/>
                    <a:pt x="1" y="65"/>
                    <a:pt x="1" y="65"/>
                  </a:cubicBezTo>
                  <a:cubicBezTo>
                    <a:pt x="0" y="66"/>
                    <a:pt x="0" y="66"/>
                    <a:pt x="0" y="66"/>
                  </a:cubicBezTo>
                  <a:cubicBezTo>
                    <a:pt x="0" y="66"/>
                    <a:pt x="0" y="66"/>
                    <a:pt x="0" y="66"/>
                  </a:cubicBezTo>
                  <a:cubicBezTo>
                    <a:pt x="0" y="67"/>
                    <a:pt x="0" y="67"/>
                    <a:pt x="0" y="67"/>
                  </a:cubicBezTo>
                  <a:cubicBezTo>
                    <a:pt x="0" y="67"/>
                    <a:pt x="0" y="67"/>
                    <a:pt x="0" y="67"/>
                  </a:cubicBezTo>
                  <a:cubicBezTo>
                    <a:pt x="1" y="68"/>
                    <a:pt x="1" y="68"/>
                    <a:pt x="1" y="68"/>
                  </a:cubicBezTo>
                  <a:cubicBezTo>
                    <a:pt x="1" y="68"/>
                    <a:pt x="1" y="68"/>
                    <a:pt x="1" y="68"/>
                  </a:cubicBezTo>
                  <a:cubicBezTo>
                    <a:pt x="3" y="67"/>
                    <a:pt x="3" y="67"/>
                    <a:pt x="3" y="67"/>
                  </a:cubicBezTo>
                  <a:cubicBezTo>
                    <a:pt x="4" y="68"/>
                    <a:pt x="4" y="68"/>
                    <a:pt x="4" y="68"/>
                  </a:cubicBezTo>
                  <a:cubicBezTo>
                    <a:pt x="4" y="68"/>
                    <a:pt x="4" y="68"/>
                    <a:pt x="4" y="68"/>
                  </a:cubicBezTo>
                  <a:cubicBezTo>
                    <a:pt x="5" y="68"/>
                    <a:pt x="5" y="68"/>
                    <a:pt x="5" y="68"/>
                  </a:cubicBezTo>
                  <a:cubicBezTo>
                    <a:pt x="5" y="68"/>
                    <a:pt x="5" y="68"/>
                    <a:pt x="5" y="68"/>
                  </a:cubicBezTo>
                  <a:cubicBezTo>
                    <a:pt x="5" y="70"/>
                    <a:pt x="5" y="70"/>
                    <a:pt x="5" y="70"/>
                  </a:cubicBezTo>
                  <a:cubicBezTo>
                    <a:pt x="5" y="71"/>
                    <a:pt x="5" y="71"/>
                    <a:pt x="5" y="71"/>
                  </a:cubicBezTo>
                  <a:cubicBezTo>
                    <a:pt x="5" y="72"/>
                    <a:pt x="5" y="72"/>
                    <a:pt x="5" y="72"/>
                  </a:cubicBezTo>
                  <a:cubicBezTo>
                    <a:pt x="5" y="73"/>
                    <a:pt x="5" y="73"/>
                    <a:pt x="5" y="73"/>
                  </a:cubicBezTo>
                  <a:cubicBezTo>
                    <a:pt x="6" y="74"/>
                    <a:pt x="6" y="74"/>
                    <a:pt x="6" y="74"/>
                  </a:cubicBezTo>
                  <a:cubicBezTo>
                    <a:pt x="6" y="74"/>
                    <a:pt x="6" y="74"/>
                    <a:pt x="6" y="74"/>
                  </a:cubicBezTo>
                  <a:cubicBezTo>
                    <a:pt x="6" y="75"/>
                    <a:pt x="6" y="75"/>
                    <a:pt x="6" y="75"/>
                  </a:cubicBezTo>
                  <a:cubicBezTo>
                    <a:pt x="6" y="76"/>
                    <a:pt x="6" y="76"/>
                    <a:pt x="6" y="76"/>
                  </a:cubicBezTo>
                  <a:cubicBezTo>
                    <a:pt x="6" y="76"/>
                    <a:pt x="6" y="76"/>
                    <a:pt x="6" y="76"/>
                  </a:cubicBezTo>
                  <a:cubicBezTo>
                    <a:pt x="5" y="75"/>
                    <a:pt x="5" y="75"/>
                    <a:pt x="5" y="75"/>
                  </a:cubicBezTo>
                  <a:cubicBezTo>
                    <a:pt x="4" y="75"/>
                    <a:pt x="4" y="75"/>
                    <a:pt x="4" y="75"/>
                  </a:cubicBezTo>
                  <a:cubicBezTo>
                    <a:pt x="4" y="76"/>
                    <a:pt x="4" y="76"/>
                    <a:pt x="4" y="76"/>
                  </a:cubicBezTo>
                  <a:cubicBezTo>
                    <a:pt x="4" y="81"/>
                    <a:pt x="4" y="81"/>
                    <a:pt x="4" y="81"/>
                  </a:cubicBezTo>
                  <a:cubicBezTo>
                    <a:pt x="4" y="82"/>
                    <a:pt x="4" y="82"/>
                    <a:pt x="4" y="82"/>
                  </a:cubicBezTo>
                  <a:cubicBezTo>
                    <a:pt x="4" y="84"/>
                    <a:pt x="4" y="84"/>
                    <a:pt x="4" y="84"/>
                  </a:cubicBezTo>
                  <a:cubicBezTo>
                    <a:pt x="4" y="84"/>
                    <a:pt x="4" y="84"/>
                    <a:pt x="4" y="84"/>
                  </a:cubicBezTo>
                  <a:cubicBezTo>
                    <a:pt x="4" y="84"/>
                    <a:pt x="4" y="84"/>
                    <a:pt x="4" y="84"/>
                  </a:cubicBezTo>
                  <a:cubicBezTo>
                    <a:pt x="4" y="84"/>
                    <a:pt x="4" y="84"/>
                    <a:pt x="4" y="84"/>
                  </a:cubicBezTo>
                  <a:cubicBezTo>
                    <a:pt x="4" y="86"/>
                    <a:pt x="4" y="86"/>
                    <a:pt x="4" y="86"/>
                  </a:cubicBezTo>
                  <a:cubicBezTo>
                    <a:pt x="5" y="87"/>
                    <a:pt x="5" y="87"/>
                    <a:pt x="5" y="87"/>
                  </a:cubicBezTo>
                  <a:cubicBezTo>
                    <a:pt x="5" y="87"/>
                    <a:pt x="5" y="87"/>
                    <a:pt x="5" y="87"/>
                  </a:cubicBezTo>
                  <a:cubicBezTo>
                    <a:pt x="5" y="88"/>
                    <a:pt x="5" y="88"/>
                    <a:pt x="5" y="88"/>
                  </a:cubicBezTo>
                  <a:cubicBezTo>
                    <a:pt x="6" y="90"/>
                    <a:pt x="6" y="90"/>
                    <a:pt x="6" y="90"/>
                  </a:cubicBezTo>
                  <a:cubicBezTo>
                    <a:pt x="6" y="90"/>
                    <a:pt x="6" y="90"/>
                    <a:pt x="6" y="90"/>
                  </a:cubicBezTo>
                  <a:cubicBezTo>
                    <a:pt x="6" y="91"/>
                    <a:pt x="6" y="91"/>
                    <a:pt x="6" y="91"/>
                  </a:cubicBezTo>
                  <a:cubicBezTo>
                    <a:pt x="6" y="91"/>
                    <a:pt x="6" y="91"/>
                    <a:pt x="6" y="91"/>
                  </a:cubicBezTo>
                  <a:cubicBezTo>
                    <a:pt x="7" y="94"/>
                    <a:pt x="7" y="94"/>
                    <a:pt x="7" y="94"/>
                  </a:cubicBezTo>
                  <a:cubicBezTo>
                    <a:pt x="8" y="94"/>
                    <a:pt x="8" y="94"/>
                    <a:pt x="8" y="94"/>
                  </a:cubicBezTo>
                  <a:cubicBezTo>
                    <a:pt x="8" y="95"/>
                    <a:pt x="8" y="95"/>
                    <a:pt x="8" y="95"/>
                  </a:cubicBezTo>
                  <a:cubicBezTo>
                    <a:pt x="8" y="95"/>
                    <a:pt x="8" y="95"/>
                    <a:pt x="8" y="95"/>
                  </a:cubicBezTo>
                  <a:cubicBezTo>
                    <a:pt x="8" y="95"/>
                    <a:pt x="8" y="95"/>
                    <a:pt x="8" y="95"/>
                  </a:cubicBezTo>
                  <a:cubicBezTo>
                    <a:pt x="8" y="95"/>
                    <a:pt x="8" y="95"/>
                    <a:pt x="8" y="95"/>
                  </a:cubicBezTo>
                  <a:cubicBezTo>
                    <a:pt x="9" y="93"/>
                    <a:pt x="9" y="93"/>
                    <a:pt x="9" y="93"/>
                  </a:cubicBezTo>
                  <a:cubicBezTo>
                    <a:pt x="9" y="93"/>
                    <a:pt x="9" y="93"/>
                    <a:pt x="9" y="93"/>
                  </a:cubicBezTo>
                  <a:cubicBezTo>
                    <a:pt x="10" y="93"/>
                    <a:pt x="10" y="93"/>
                    <a:pt x="10" y="93"/>
                  </a:cubicBezTo>
                  <a:cubicBezTo>
                    <a:pt x="10" y="93"/>
                    <a:pt x="10" y="93"/>
                    <a:pt x="10" y="93"/>
                  </a:cubicBezTo>
                  <a:cubicBezTo>
                    <a:pt x="10" y="94"/>
                    <a:pt x="10" y="94"/>
                    <a:pt x="10" y="94"/>
                  </a:cubicBezTo>
                  <a:cubicBezTo>
                    <a:pt x="10" y="95"/>
                    <a:pt x="10" y="95"/>
                    <a:pt x="10" y="95"/>
                  </a:cubicBezTo>
                  <a:cubicBezTo>
                    <a:pt x="10" y="96"/>
                    <a:pt x="10" y="96"/>
                    <a:pt x="10" y="96"/>
                  </a:cubicBezTo>
                  <a:cubicBezTo>
                    <a:pt x="9" y="96"/>
                    <a:pt x="9" y="96"/>
                    <a:pt x="9" y="96"/>
                  </a:cubicBezTo>
                  <a:cubicBezTo>
                    <a:pt x="9" y="97"/>
                    <a:pt x="9" y="97"/>
                    <a:pt x="9" y="97"/>
                  </a:cubicBezTo>
                  <a:cubicBezTo>
                    <a:pt x="10" y="99"/>
                    <a:pt x="10" y="99"/>
                    <a:pt x="10" y="99"/>
                  </a:cubicBezTo>
                  <a:cubicBezTo>
                    <a:pt x="11" y="99"/>
                    <a:pt x="11" y="99"/>
                    <a:pt x="11" y="99"/>
                  </a:cubicBezTo>
                  <a:cubicBezTo>
                    <a:pt x="12" y="100"/>
                    <a:pt x="12" y="100"/>
                    <a:pt x="12" y="100"/>
                  </a:cubicBezTo>
                  <a:cubicBezTo>
                    <a:pt x="12" y="100"/>
                    <a:pt x="12" y="100"/>
                    <a:pt x="12" y="100"/>
                  </a:cubicBezTo>
                  <a:cubicBezTo>
                    <a:pt x="12" y="99"/>
                    <a:pt x="12" y="99"/>
                    <a:pt x="12" y="99"/>
                  </a:cubicBezTo>
                  <a:cubicBezTo>
                    <a:pt x="13" y="99"/>
                    <a:pt x="13" y="99"/>
                    <a:pt x="13" y="99"/>
                  </a:cubicBezTo>
                  <a:cubicBezTo>
                    <a:pt x="13" y="99"/>
                    <a:pt x="13" y="99"/>
                    <a:pt x="13" y="99"/>
                  </a:cubicBezTo>
                  <a:cubicBezTo>
                    <a:pt x="14" y="100"/>
                    <a:pt x="14" y="100"/>
                    <a:pt x="14" y="100"/>
                  </a:cubicBezTo>
                  <a:cubicBezTo>
                    <a:pt x="14" y="101"/>
                    <a:pt x="14" y="101"/>
                    <a:pt x="14" y="101"/>
                  </a:cubicBezTo>
                  <a:cubicBezTo>
                    <a:pt x="14" y="101"/>
                    <a:pt x="14" y="101"/>
                    <a:pt x="14" y="101"/>
                  </a:cubicBezTo>
                  <a:cubicBezTo>
                    <a:pt x="13" y="102"/>
                    <a:pt x="13" y="102"/>
                    <a:pt x="13" y="102"/>
                  </a:cubicBezTo>
                  <a:cubicBezTo>
                    <a:pt x="13" y="103"/>
                    <a:pt x="13" y="103"/>
                    <a:pt x="13" y="103"/>
                  </a:cubicBezTo>
                  <a:cubicBezTo>
                    <a:pt x="12" y="103"/>
                    <a:pt x="12" y="103"/>
                    <a:pt x="12" y="103"/>
                  </a:cubicBezTo>
                  <a:cubicBezTo>
                    <a:pt x="12" y="104"/>
                    <a:pt x="12" y="104"/>
                    <a:pt x="12" y="104"/>
                  </a:cubicBezTo>
                  <a:cubicBezTo>
                    <a:pt x="12" y="104"/>
                    <a:pt x="12" y="104"/>
                    <a:pt x="12" y="104"/>
                  </a:cubicBezTo>
                  <a:cubicBezTo>
                    <a:pt x="12" y="105"/>
                    <a:pt x="12" y="105"/>
                    <a:pt x="12" y="105"/>
                  </a:cubicBezTo>
                  <a:cubicBezTo>
                    <a:pt x="15" y="106"/>
                    <a:pt x="15" y="106"/>
                    <a:pt x="15" y="106"/>
                  </a:cubicBezTo>
                  <a:cubicBezTo>
                    <a:pt x="15" y="106"/>
                    <a:pt x="15" y="106"/>
                    <a:pt x="15" y="106"/>
                  </a:cubicBezTo>
                  <a:cubicBezTo>
                    <a:pt x="15" y="106"/>
                    <a:pt x="15" y="106"/>
                    <a:pt x="15" y="106"/>
                  </a:cubicBezTo>
                  <a:cubicBezTo>
                    <a:pt x="15" y="107"/>
                    <a:pt x="15" y="107"/>
                    <a:pt x="15" y="107"/>
                  </a:cubicBezTo>
                  <a:cubicBezTo>
                    <a:pt x="14" y="107"/>
                    <a:pt x="14" y="107"/>
                    <a:pt x="14" y="107"/>
                  </a:cubicBezTo>
                  <a:cubicBezTo>
                    <a:pt x="14" y="108"/>
                    <a:pt x="14" y="108"/>
                    <a:pt x="14" y="108"/>
                  </a:cubicBezTo>
                  <a:cubicBezTo>
                    <a:pt x="13" y="110"/>
                    <a:pt x="13" y="110"/>
                    <a:pt x="13" y="110"/>
                  </a:cubicBezTo>
                  <a:cubicBezTo>
                    <a:pt x="13" y="111"/>
                    <a:pt x="13" y="111"/>
                    <a:pt x="13" y="111"/>
                  </a:cubicBezTo>
                  <a:cubicBezTo>
                    <a:pt x="14" y="112"/>
                    <a:pt x="14" y="112"/>
                    <a:pt x="14" y="112"/>
                  </a:cubicBezTo>
                  <a:cubicBezTo>
                    <a:pt x="14" y="112"/>
                    <a:pt x="14" y="112"/>
                    <a:pt x="14" y="112"/>
                  </a:cubicBezTo>
                  <a:cubicBezTo>
                    <a:pt x="14" y="112"/>
                    <a:pt x="14" y="112"/>
                    <a:pt x="14" y="112"/>
                  </a:cubicBezTo>
                  <a:cubicBezTo>
                    <a:pt x="13" y="113"/>
                    <a:pt x="13" y="113"/>
                    <a:pt x="13" y="113"/>
                  </a:cubicBezTo>
                  <a:cubicBezTo>
                    <a:pt x="12" y="113"/>
                    <a:pt x="12" y="113"/>
                    <a:pt x="12" y="113"/>
                  </a:cubicBezTo>
                  <a:cubicBezTo>
                    <a:pt x="12" y="113"/>
                    <a:pt x="12" y="113"/>
                    <a:pt x="12" y="113"/>
                  </a:cubicBezTo>
                  <a:cubicBezTo>
                    <a:pt x="11" y="113"/>
                    <a:pt x="11" y="113"/>
                    <a:pt x="11" y="113"/>
                  </a:cubicBezTo>
                  <a:cubicBezTo>
                    <a:pt x="10" y="114"/>
                    <a:pt x="10" y="114"/>
                    <a:pt x="10" y="114"/>
                  </a:cubicBezTo>
                  <a:cubicBezTo>
                    <a:pt x="10" y="114"/>
                    <a:pt x="10" y="114"/>
                    <a:pt x="10" y="114"/>
                  </a:cubicBezTo>
                  <a:cubicBezTo>
                    <a:pt x="10" y="114"/>
                    <a:pt x="10" y="114"/>
                    <a:pt x="10" y="114"/>
                  </a:cubicBezTo>
                  <a:cubicBezTo>
                    <a:pt x="10" y="115"/>
                    <a:pt x="10" y="115"/>
                    <a:pt x="10" y="115"/>
                  </a:cubicBezTo>
                  <a:cubicBezTo>
                    <a:pt x="10" y="116"/>
                    <a:pt x="10" y="116"/>
                    <a:pt x="10" y="116"/>
                  </a:cubicBezTo>
                  <a:cubicBezTo>
                    <a:pt x="10" y="117"/>
                    <a:pt x="10" y="117"/>
                    <a:pt x="10" y="117"/>
                  </a:cubicBezTo>
                  <a:cubicBezTo>
                    <a:pt x="10" y="117"/>
                    <a:pt x="10" y="117"/>
                    <a:pt x="10" y="117"/>
                  </a:cubicBezTo>
                  <a:cubicBezTo>
                    <a:pt x="12" y="119"/>
                    <a:pt x="12" y="119"/>
                    <a:pt x="12" y="119"/>
                  </a:cubicBezTo>
                  <a:cubicBezTo>
                    <a:pt x="12" y="119"/>
                    <a:pt x="12" y="119"/>
                    <a:pt x="12" y="119"/>
                  </a:cubicBezTo>
                  <a:cubicBezTo>
                    <a:pt x="11" y="120"/>
                    <a:pt x="11" y="120"/>
                    <a:pt x="11" y="120"/>
                  </a:cubicBezTo>
                  <a:cubicBezTo>
                    <a:pt x="11" y="120"/>
                    <a:pt x="11" y="120"/>
                    <a:pt x="11" y="120"/>
                  </a:cubicBezTo>
                  <a:cubicBezTo>
                    <a:pt x="10" y="121"/>
                    <a:pt x="10" y="121"/>
                    <a:pt x="10" y="121"/>
                  </a:cubicBezTo>
                  <a:cubicBezTo>
                    <a:pt x="9" y="122"/>
                    <a:pt x="9" y="122"/>
                    <a:pt x="9" y="122"/>
                  </a:cubicBezTo>
                  <a:cubicBezTo>
                    <a:pt x="9" y="122"/>
                    <a:pt x="9" y="122"/>
                    <a:pt x="9" y="122"/>
                  </a:cubicBezTo>
                  <a:cubicBezTo>
                    <a:pt x="9" y="123"/>
                    <a:pt x="9" y="123"/>
                    <a:pt x="9" y="123"/>
                  </a:cubicBezTo>
                  <a:cubicBezTo>
                    <a:pt x="8" y="123"/>
                    <a:pt x="8" y="123"/>
                    <a:pt x="8" y="123"/>
                  </a:cubicBezTo>
                  <a:cubicBezTo>
                    <a:pt x="8" y="123"/>
                    <a:pt x="8" y="123"/>
                    <a:pt x="8" y="123"/>
                  </a:cubicBezTo>
                  <a:cubicBezTo>
                    <a:pt x="8" y="124"/>
                    <a:pt x="8" y="124"/>
                    <a:pt x="8" y="124"/>
                  </a:cubicBezTo>
                  <a:cubicBezTo>
                    <a:pt x="8" y="124"/>
                    <a:pt x="8" y="124"/>
                    <a:pt x="8" y="124"/>
                  </a:cubicBezTo>
                  <a:cubicBezTo>
                    <a:pt x="8" y="125"/>
                    <a:pt x="8" y="125"/>
                    <a:pt x="8" y="125"/>
                  </a:cubicBezTo>
                  <a:cubicBezTo>
                    <a:pt x="8" y="125"/>
                    <a:pt x="8" y="125"/>
                    <a:pt x="8" y="125"/>
                  </a:cubicBezTo>
                  <a:cubicBezTo>
                    <a:pt x="9" y="125"/>
                    <a:pt x="9" y="125"/>
                    <a:pt x="9" y="125"/>
                  </a:cubicBezTo>
                  <a:cubicBezTo>
                    <a:pt x="10" y="126"/>
                    <a:pt x="10" y="126"/>
                    <a:pt x="10" y="126"/>
                  </a:cubicBezTo>
                  <a:cubicBezTo>
                    <a:pt x="11" y="126"/>
                    <a:pt x="11" y="126"/>
                    <a:pt x="11" y="126"/>
                  </a:cubicBezTo>
                  <a:cubicBezTo>
                    <a:pt x="11" y="127"/>
                    <a:pt x="11" y="127"/>
                    <a:pt x="11" y="127"/>
                  </a:cubicBezTo>
                  <a:cubicBezTo>
                    <a:pt x="11" y="128"/>
                    <a:pt x="11" y="128"/>
                    <a:pt x="11" y="128"/>
                  </a:cubicBezTo>
                  <a:cubicBezTo>
                    <a:pt x="11" y="128"/>
                    <a:pt x="11" y="128"/>
                    <a:pt x="11" y="128"/>
                  </a:cubicBezTo>
                  <a:cubicBezTo>
                    <a:pt x="12" y="128"/>
                    <a:pt x="12" y="128"/>
                    <a:pt x="12" y="128"/>
                  </a:cubicBezTo>
                  <a:cubicBezTo>
                    <a:pt x="12" y="128"/>
                    <a:pt x="12" y="128"/>
                    <a:pt x="12" y="128"/>
                  </a:cubicBezTo>
                  <a:cubicBezTo>
                    <a:pt x="12" y="129"/>
                    <a:pt x="12" y="129"/>
                    <a:pt x="12" y="129"/>
                  </a:cubicBezTo>
                  <a:cubicBezTo>
                    <a:pt x="13" y="128"/>
                    <a:pt x="13" y="128"/>
                    <a:pt x="13" y="128"/>
                  </a:cubicBezTo>
                  <a:cubicBezTo>
                    <a:pt x="15" y="128"/>
                    <a:pt x="15" y="128"/>
                    <a:pt x="15" y="128"/>
                  </a:cubicBezTo>
                  <a:cubicBezTo>
                    <a:pt x="16" y="127"/>
                    <a:pt x="16" y="127"/>
                    <a:pt x="16" y="127"/>
                  </a:cubicBezTo>
                  <a:cubicBezTo>
                    <a:pt x="17" y="127"/>
                    <a:pt x="17" y="127"/>
                    <a:pt x="17" y="127"/>
                  </a:cubicBezTo>
                  <a:cubicBezTo>
                    <a:pt x="19" y="128"/>
                    <a:pt x="19" y="128"/>
                    <a:pt x="19" y="128"/>
                  </a:cubicBezTo>
                  <a:cubicBezTo>
                    <a:pt x="20" y="128"/>
                    <a:pt x="20" y="128"/>
                    <a:pt x="20" y="128"/>
                  </a:cubicBezTo>
                  <a:cubicBezTo>
                    <a:pt x="24" y="128"/>
                    <a:pt x="24" y="128"/>
                    <a:pt x="24" y="128"/>
                  </a:cubicBezTo>
                  <a:cubicBezTo>
                    <a:pt x="25" y="127"/>
                    <a:pt x="25" y="127"/>
                    <a:pt x="25" y="127"/>
                  </a:cubicBezTo>
                  <a:cubicBezTo>
                    <a:pt x="25" y="127"/>
                    <a:pt x="25" y="127"/>
                    <a:pt x="25" y="127"/>
                  </a:cubicBezTo>
                  <a:cubicBezTo>
                    <a:pt x="25" y="125"/>
                    <a:pt x="25" y="125"/>
                    <a:pt x="25" y="125"/>
                  </a:cubicBezTo>
                  <a:cubicBezTo>
                    <a:pt x="26" y="124"/>
                    <a:pt x="26" y="124"/>
                    <a:pt x="26" y="124"/>
                  </a:cubicBezTo>
                  <a:cubicBezTo>
                    <a:pt x="26" y="124"/>
                    <a:pt x="26" y="124"/>
                    <a:pt x="26" y="124"/>
                  </a:cubicBezTo>
                  <a:cubicBezTo>
                    <a:pt x="27" y="123"/>
                    <a:pt x="27" y="123"/>
                    <a:pt x="27" y="123"/>
                  </a:cubicBezTo>
                  <a:cubicBezTo>
                    <a:pt x="27" y="121"/>
                    <a:pt x="27" y="121"/>
                    <a:pt x="27" y="121"/>
                  </a:cubicBezTo>
                  <a:cubicBezTo>
                    <a:pt x="26" y="121"/>
                    <a:pt x="26" y="121"/>
                    <a:pt x="26" y="121"/>
                  </a:cubicBezTo>
                  <a:cubicBezTo>
                    <a:pt x="28" y="120"/>
                    <a:pt x="28" y="120"/>
                    <a:pt x="28" y="120"/>
                  </a:cubicBezTo>
                  <a:cubicBezTo>
                    <a:pt x="29" y="119"/>
                    <a:pt x="29" y="119"/>
                    <a:pt x="29" y="119"/>
                  </a:cubicBezTo>
                  <a:cubicBezTo>
                    <a:pt x="30" y="119"/>
                    <a:pt x="30" y="119"/>
                    <a:pt x="30" y="119"/>
                  </a:cubicBezTo>
                  <a:cubicBezTo>
                    <a:pt x="31" y="120"/>
                    <a:pt x="31" y="120"/>
                    <a:pt x="31" y="120"/>
                  </a:cubicBezTo>
                  <a:cubicBezTo>
                    <a:pt x="32" y="120"/>
                    <a:pt x="32" y="120"/>
                    <a:pt x="32" y="120"/>
                  </a:cubicBezTo>
                  <a:cubicBezTo>
                    <a:pt x="33" y="119"/>
                    <a:pt x="33" y="119"/>
                    <a:pt x="33" y="119"/>
                  </a:cubicBezTo>
                  <a:cubicBezTo>
                    <a:pt x="34" y="118"/>
                    <a:pt x="34" y="118"/>
                    <a:pt x="34" y="118"/>
                  </a:cubicBezTo>
                  <a:cubicBezTo>
                    <a:pt x="35" y="118"/>
                    <a:pt x="35" y="118"/>
                    <a:pt x="35" y="118"/>
                  </a:cubicBezTo>
                  <a:cubicBezTo>
                    <a:pt x="35" y="118"/>
                    <a:pt x="35" y="118"/>
                    <a:pt x="35" y="118"/>
                  </a:cubicBezTo>
                  <a:cubicBezTo>
                    <a:pt x="35" y="119"/>
                    <a:pt x="35" y="119"/>
                    <a:pt x="35" y="119"/>
                  </a:cubicBezTo>
                  <a:cubicBezTo>
                    <a:pt x="36" y="119"/>
                    <a:pt x="36" y="119"/>
                    <a:pt x="36" y="119"/>
                  </a:cubicBezTo>
                  <a:cubicBezTo>
                    <a:pt x="36" y="120"/>
                    <a:pt x="36" y="120"/>
                    <a:pt x="36" y="120"/>
                  </a:cubicBezTo>
                  <a:cubicBezTo>
                    <a:pt x="37" y="120"/>
                    <a:pt x="37" y="120"/>
                    <a:pt x="37" y="120"/>
                  </a:cubicBezTo>
                  <a:cubicBezTo>
                    <a:pt x="38" y="119"/>
                    <a:pt x="38" y="119"/>
                    <a:pt x="38" y="119"/>
                  </a:cubicBezTo>
                  <a:cubicBezTo>
                    <a:pt x="38" y="119"/>
                    <a:pt x="38" y="119"/>
                    <a:pt x="38" y="119"/>
                  </a:cubicBezTo>
                  <a:cubicBezTo>
                    <a:pt x="38" y="118"/>
                    <a:pt x="38" y="118"/>
                    <a:pt x="38" y="118"/>
                  </a:cubicBezTo>
                  <a:cubicBezTo>
                    <a:pt x="38" y="118"/>
                    <a:pt x="38" y="118"/>
                    <a:pt x="38" y="118"/>
                  </a:cubicBezTo>
                  <a:cubicBezTo>
                    <a:pt x="38" y="117"/>
                    <a:pt x="38" y="117"/>
                    <a:pt x="38" y="117"/>
                  </a:cubicBezTo>
                  <a:cubicBezTo>
                    <a:pt x="38" y="116"/>
                    <a:pt x="38" y="116"/>
                    <a:pt x="38" y="116"/>
                  </a:cubicBezTo>
                  <a:cubicBezTo>
                    <a:pt x="38" y="116"/>
                    <a:pt x="38" y="116"/>
                    <a:pt x="38" y="116"/>
                  </a:cubicBezTo>
                  <a:cubicBezTo>
                    <a:pt x="38" y="116"/>
                    <a:pt x="38" y="116"/>
                    <a:pt x="38" y="116"/>
                  </a:cubicBezTo>
                  <a:cubicBezTo>
                    <a:pt x="39" y="113"/>
                    <a:pt x="39" y="113"/>
                    <a:pt x="39" y="113"/>
                  </a:cubicBezTo>
                  <a:cubicBezTo>
                    <a:pt x="39" y="111"/>
                    <a:pt x="39" y="111"/>
                    <a:pt x="39" y="111"/>
                  </a:cubicBezTo>
                  <a:cubicBezTo>
                    <a:pt x="39" y="111"/>
                    <a:pt x="39" y="111"/>
                    <a:pt x="39" y="111"/>
                  </a:cubicBezTo>
                  <a:cubicBezTo>
                    <a:pt x="38" y="110"/>
                    <a:pt x="38" y="110"/>
                    <a:pt x="38" y="110"/>
                  </a:cubicBezTo>
                  <a:cubicBezTo>
                    <a:pt x="38" y="110"/>
                    <a:pt x="38" y="110"/>
                    <a:pt x="38" y="110"/>
                  </a:cubicBezTo>
                  <a:cubicBezTo>
                    <a:pt x="37" y="109"/>
                    <a:pt x="37" y="109"/>
                    <a:pt x="37" y="109"/>
                  </a:cubicBezTo>
                  <a:cubicBezTo>
                    <a:pt x="36" y="109"/>
                    <a:pt x="36" y="109"/>
                    <a:pt x="36" y="109"/>
                  </a:cubicBezTo>
                  <a:cubicBezTo>
                    <a:pt x="36" y="109"/>
                    <a:pt x="36" y="109"/>
                    <a:pt x="36" y="109"/>
                  </a:cubicBezTo>
                  <a:cubicBezTo>
                    <a:pt x="36" y="109"/>
                    <a:pt x="36" y="109"/>
                    <a:pt x="36" y="109"/>
                  </a:cubicBezTo>
                  <a:cubicBezTo>
                    <a:pt x="36" y="110"/>
                    <a:pt x="36" y="110"/>
                    <a:pt x="36" y="110"/>
                  </a:cubicBezTo>
                  <a:cubicBezTo>
                    <a:pt x="35" y="111"/>
                    <a:pt x="35" y="111"/>
                    <a:pt x="35" y="111"/>
                  </a:cubicBezTo>
                  <a:cubicBezTo>
                    <a:pt x="35" y="112"/>
                    <a:pt x="35" y="112"/>
                    <a:pt x="35" y="112"/>
                  </a:cubicBezTo>
                  <a:cubicBezTo>
                    <a:pt x="34" y="112"/>
                    <a:pt x="34" y="112"/>
                    <a:pt x="34" y="112"/>
                  </a:cubicBezTo>
                  <a:cubicBezTo>
                    <a:pt x="34" y="112"/>
                    <a:pt x="34" y="112"/>
                    <a:pt x="34" y="112"/>
                  </a:cubicBezTo>
                  <a:cubicBezTo>
                    <a:pt x="33" y="112"/>
                    <a:pt x="33" y="112"/>
                    <a:pt x="33" y="112"/>
                  </a:cubicBezTo>
                  <a:cubicBezTo>
                    <a:pt x="33" y="112"/>
                    <a:pt x="33" y="112"/>
                    <a:pt x="33" y="112"/>
                  </a:cubicBezTo>
                  <a:cubicBezTo>
                    <a:pt x="33" y="111"/>
                    <a:pt x="33" y="111"/>
                    <a:pt x="33" y="111"/>
                  </a:cubicBezTo>
                  <a:cubicBezTo>
                    <a:pt x="34" y="110"/>
                    <a:pt x="34" y="110"/>
                    <a:pt x="34" y="110"/>
                  </a:cubicBezTo>
                  <a:cubicBezTo>
                    <a:pt x="34" y="110"/>
                    <a:pt x="34" y="110"/>
                    <a:pt x="34" y="110"/>
                  </a:cubicBezTo>
                  <a:cubicBezTo>
                    <a:pt x="34" y="110"/>
                    <a:pt x="34" y="110"/>
                    <a:pt x="34" y="110"/>
                  </a:cubicBezTo>
                  <a:cubicBezTo>
                    <a:pt x="34" y="109"/>
                    <a:pt x="34" y="109"/>
                    <a:pt x="34" y="109"/>
                  </a:cubicBezTo>
                  <a:cubicBezTo>
                    <a:pt x="33" y="109"/>
                    <a:pt x="33" y="109"/>
                    <a:pt x="33" y="109"/>
                  </a:cubicBezTo>
                  <a:cubicBezTo>
                    <a:pt x="33" y="109"/>
                    <a:pt x="33" y="109"/>
                    <a:pt x="33" y="109"/>
                  </a:cubicBezTo>
                  <a:cubicBezTo>
                    <a:pt x="30" y="108"/>
                    <a:pt x="30" y="108"/>
                    <a:pt x="30" y="108"/>
                  </a:cubicBezTo>
                  <a:cubicBezTo>
                    <a:pt x="29" y="108"/>
                    <a:pt x="29" y="108"/>
                    <a:pt x="29" y="108"/>
                  </a:cubicBezTo>
                  <a:cubicBezTo>
                    <a:pt x="29" y="108"/>
                    <a:pt x="29" y="108"/>
                    <a:pt x="29" y="108"/>
                  </a:cubicBezTo>
                  <a:cubicBezTo>
                    <a:pt x="28" y="107"/>
                    <a:pt x="28" y="107"/>
                    <a:pt x="28" y="107"/>
                  </a:cubicBezTo>
                  <a:cubicBezTo>
                    <a:pt x="29" y="107"/>
                    <a:pt x="29" y="107"/>
                    <a:pt x="29" y="107"/>
                  </a:cubicBezTo>
                  <a:cubicBezTo>
                    <a:pt x="29" y="107"/>
                    <a:pt x="29" y="107"/>
                    <a:pt x="29" y="107"/>
                  </a:cubicBezTo>
                  <a:cubicBezTo>
                    <a:pt x="30" y="106"/>
                    <a:pt x="30" y="106"/>
                    <a:pt x="30" y="106"/>
                  </a:cubicBezTo>
                  <a:cubicBezTo>
                    <a:pt x="29" y="105"/>
                    <a:pt x="29" y="105"/>
                    <a:pt x="29" y="105"/>
                  </a:cubicBezTo>
                  <a:cubicBezTo>
                    <a:pt x="29" y="104"/>
                    <a:pt x="29" y="104"/>
                    <a:pt x="29" y="104"/>
                  </a:cubicBezTo>
                  <a:cubicBezTo>
                    <a:pt x="29" y="104"/>
                    <a:pt x="29" y="104"/>
                    <a:pt x="29" y="104"/>
                  </a:cubicBezTo>
                  <a:cubicBezTo>
                    <a:pt x="29" y="103"/>
                    <a:pt x="29" y="103"/>
                    <a:pt x="29" y="103"/>
                  </a:cubicBezTo>
                  <a:cubicBezTo>
                    <a:pt x="30" y="103"/>
                    <a:pt x="30" y="103"/>
                    <a:pt x="30" y="103"/>
                  </a:cubicBezTo>
                  <a:cubicBezTo>
                    <a:pt x="33" y="103"/>
                    <a:pt x="33" y="103"/>
                    <a:pt x="33" y="103"/>
                  </a:cubicBezTo>
                  <a:cubicBezTo>
                    <a:pt x="33" y="103"/>
                    <a:pt x="33" y="103"/>
                    <a:pt x="33" y="103"/>
                  </a:cubicBezTo>
                  <a:cubicBezTo>
                    <a:pt x="34" y="102"/>
                    <a:pt x="34" y="102"/>
                    <a:pt x="34" y="102"/>
                  </a:cubicBezTo>
                  <a:cubicBezTo>
                    <a:pt x="35" y="102"/>
                    <a:pt x="35" y="102"/>
                    <a:pt x="35" y="102"/>
                  </a:cubicBezTo>
                  <a:cubicBezTo>
                    <a:pt x="35" y="102"/>
                    <a:pt x="35" y="102"/>
                    <a:pt x="35" y="102"/>
                  </a:cubicBezTo>
                  <a:cubicBezTo>
                    <a:pt x="36" y="103"/>
                    <a:pt x="36" y="103"/>
                    <a:pt x="36" y="103"/>
                  </a:cubicBezTo>
                  <a:cubicBezTo>
                    <a:pt x="36" y="103"/>
                    <a:pt x="36" y="103"/>
                    <a:pt x="36" y="103"/>
                  </a:cubicBezTo>
                  <a:cubicBezTo>
                    <a:pt x="37" y="102"/>
                    <a:pt x="37" y="102"/>
                    <a:pt x="37" y="102"/>
                  </a:cubicBezTo>
                  <a:cubicBezTo>
                    <a:pt x="38" y="101"/>
                    <a:pt x="38" y="101"/>
                    <a:pt x="38" y="101"/>
                  </a:cubicBezTo>
                  <a:cubicBezTo>
                    <a:pt x="39" y="101"/>
                    <a:pt x="39" y="101"/>
                    <a:pt x="39" y="101"/>
                  </a:cubicBezTo>
                  <a:cubicBezTo>
                    <a:pt x="39" y="101"/>
                    <a:pt x="39" y="101"/>
                    <a:pt x="39" y="101"/>
                  </a:cubicBezTo>
                  <a:cubicBezTo>
                    <a:pt x="39" y="101"/>
                    <a:pt x="39" y="101"/>
                    <a:pt x="39" y="101"/>
                  </a:cubicBezTo>
                  <a:cubicBezTo>
                    <a:pt x="40" y="103"/>
                    <a:pt x="40" y="103"/>
                    <a:pt x="40" y="103"/>
                  </a:cubicBezTo>
                  <a:cubicBezTo>
                    <a:pt x="41" y="103"/>
                    <a:pt x="41" y="103"/>
                    <a:pt x="41" y="103"/>
                  </a:cubicBezTo>
                  <a:cubicBezTo>
                    <a:pt x="42" y="103"/>
                    <a:pt x="42" y="103"/>
                    <a:pt x="42" y="103"/>
                  </a:cubicBezTo>
                  <a:cubicBezTo>
                    <a:pt x="42" y="103"/>
                    <a:pt x="42" y="103"/>
                    <a:pt x="42" y="103"/>
                  </a:cubicBezTo>
                  <a:cubicBezTo>
                    <a:pt x="43" y="102"/>
                    <a:pt x="43" y="102"/>
                    <a:pt x="43" y="102"/>
                  </a:cubicBezTo>
                  <a:cubicBezTo>
                    <a:pt x="43" y="101"/>
                    <a:pt x="43" y="101"/>
                    <a:pt x="43" y="101"/>
                  </a:cubicBezTo>
                  <a:cubicBezTo>
                    <a:pt x="43" y="101"/>
                    <a:pt x="43" y="101"/>
                    <a:pt x="43" y="101"/>
                  </a:cubicBezTo>
                  <a:cubicBezTo>
                    <a:pt x="44" y="101"/>
                    <a:pt x="44" y="101"/>
                    <a:pt x="44" y="101"/>
                  </a:cubicBezTo>
                  <a:cubicBezTo>
                    <a:pt x="45" y="101"/>
                    <a:pt x="45" y="101"/>
                    <a:pt x="45" y="101"/>
                  </a:cubicBezTo>
                  <a:cubicBezTo>
                    <a:pt x="46" y="101"/>
                    <a:pt x="46" y="101"/>
                    <a:pt x="46" y="101"/>
                  </a:cubicBezTo>
                  <a:cubicBezTo>
                    <a:pt x="46" y="101"/>
                    <a:pt x="46" y="101"/>
                    <a:pt x="46" y="101"/>
                  </a:cubicBezTo>
                  <a:cubicBezTo>
                    <a:pt x="46" y="102"/>
                    <a:pt x="46" y="102"/>
                    <a:pt x="46" y="102"/>
                  </a:cubicBezTo>
                  <a:cubicBezTo>
                    <a:pt x="46" y="103"/>
                    <a:pt x="46" y="103"/>
                    <a:pt x="46" y="103"/>
                  </a:cubicBezTo>
                  <a:cubicBezTo>
                    <a:pt x="46" y="103"/>
                    <a:pt x="46" y="103"/>
                    <a:pt x="46" y="103"/>
                  </a:cubicBezTo>
                  <a:cubicBezTo>
                    <a:pt x="47" y="104"/>
                    <a:pt x="47" y="104"/>
                    <a:pt x="47" y="104"/>
                  </a:cubicBezTo>
                  <a:cubicBezTo>
                    <a:pt x="47" y="104"/>
                    <a:pt x="47" y="104"/>
                    <a:pt x="47" y="104"/>
                  </a:cubicBezTo>
                  <a:cubicBezTo>
                    <a:pt x="48" y="104"/>
                    <a:pt x="48" y="104"/>
                    <a:pt x="48" y="104"/>
                  </a:cubicBezTo>
                  <a:cubicBezTo>
                    <a:pt x="49" y="104"/>
                    <a:pt x="49" y="104"/>
                    <a:pt x="49" y="104"/>
                  </a:cubicBezTo>
                  <a:cubicBezTo>
                    <a:pt x="49" y="104"/>
                    <a:pt x="49" y="104"/>
                    <a:pt x="49" y="104"/>
                  </a:cubicBezTo>
                  <a:cubicBezTo>
                    <a:pt x="50" y="104"/>
                    <a:pt x="50" y="104"/>
                    <a:pt x="50" y="104"/>
                  </a:cubicBezTo>
                  <a:cubicBezTo>
                    <a:pt x="50" y="104"/>
                    <a:pt x="50" y="104"/>
                    <a:pt x="50" y="104"/>
                  </a:cubicBezTo>
                  <a:cubicBezTo>
                    <a:pt x="50" y="105"/>
                    <a:pt x="50" y="105"/>
                    <a:pt x="50" y="105"/>
                  </a:cubicBezTo>
                  <a:cubicBezTo>
                    <a:pt x="50" y="105"/>
                    <a:pt x="50" y="105"/>
                    <a:pt x="50" y="105"/>
                  </a:cubicBezTo>
                  <a:cubicBezTo>
                    <a:pt x="50" y="106"/>
                    <a:pt x="50" y="106"/>
                    <a:pt x="50" y="106"/>
                  </a:cubicBezTo>
                  <a:cubicBezTo>
                    <a:pt x="50" y="106"/>
                    <a:pt x="50" y="106"/>
                    <a:pt x="50" y="106"/>
                  </a:cubicBezTo>
                  <a:cubicBezTo>
                    <a:pt x="51" y="106"/>
                    <a:pt x="51" y="106"/>
                    <a:pt x="51" y="106"/>
                  </a:cubicBezTo>
                  <a:cubicBezTo>
                    <a:pt x="51" y="106"/>
                    <a:pt x="51" y="106"/>
                    <a:pt x="51" y="106"/>
                  </a:cubicBezTo>
                  <a:cubicBezTo>
                    <a:pt x="51" y="105"/>
                    <a:pt x="51" y="105"/>
                    <a:pt x="51" y="105"/>
                  </a:cubicBezTo>
                  <a:cubicBezTo>
                    <a:pt x="51" y="105"/>
                    <a:pt x="51" y="105"/>
                    <a:pt x="51" y="105"/>
                  </a:cubicBezTo>
                  <a:cubicBezTo>
                    <a:pt x="50" y="104"/>
                    <a:pt x="50" y="104"/>
                    <a:pt x="50" y="104"/>
                  </a:cubicBezTo>
                  <a:cubicBezTo>
                    <a:pt x="50" y="103"/>
                    <a:pt x="50" y="103"/>
                    <a:pt x="50" y="103"/>
                  </a:cubicBezTo>
                  <a:cubicBezTo>
                    <a:pt x="50" y="103"/>
                    <a:pt x="50" y="103"/>
                    <a:pt x="50" y="103"/>
                  </a:cubicBezTo>
                  <a:cubicBezTo>
                    <a:pt x="51" y="103"/>
                    <a:pt x="51" y="103"/>
                    <a:pt x="51" y="103"/>
                  </a:cubicBezTo>
                  <a:cubicBezTo>
                    <a:pt x="55" y="102"/>
                    <a:pt x="55" y="102"/>
                    <a:pt x="55" y="102"/>
                  </a:cubicBezTo>
                  <a:cubicBezTo>
                    <a:pt x="56" y="102"/>
                    <a:pt x="56" y="102"/>
                    <a:pt x="56" y="102"/>
                  </a:cubicBezTo>
                  <a:cubicBezTo>
                    <a:pt x="57" y="101"/>
                    <a:pt x="57" y="101"/>
                    <a:pt x="57" y="101"/>
                  </a:cubicBezTo>
                  <a:cubicBezTo>
                    <a:pt x="58" y="101"/>
                    <a:pt x="58" y="101"/>
                    <a:pt x="58" y="101"/>
                  </a:cubicBezTo>
                  <a:cubicBezTo>
                    <a:pt x="58" y="101"/>
                    <a:pt x="58" y="101"/>
                    <a:pt x="58" y="101"/>
                  </a:cubicBezTo>
                  <a:cubicBezTo>
                    <a:pt x="58" y="101"/>
                    <a:pt x="58" y="101"/>
                    <a:pt x="58" y="101"/>
                  </a:cubicBezTo>
                  <a:cubicBezTo>
                    <a:pt x="59" y="102"/>
                    <a:pt x="59" y="102"/>
                    <a:pt x="59" y="102"/>
                  </a:cubicBezTo>
                  <a:cubicBezTo>
                    <a:pt x="58" y="102"/>
                    <a:pt x="58" y="102"/>
                    <a:pt x="58" y="102"/>
                  </a:cubicBezTo>
                  <a:cubicBezTo>
                    <a:pt x="58" y="103"/>
                    <a:pt x="58" y="103"/>
                    <a:pt x="58" y="103"/>
                  </a:cubicBezTo>
                  <a:cubicBezTo>
                    <a:pt x="58" y="103"/>
                    <a:pt x="58" y="103"/>
                    <a:pt x="58" y="103"/>
                  </a:cubicBezTo>
                  <a:cubicBezTo>
                    <a:pt x="58" y="104"/>
                    <a:pt x="58" y="104"/>
                    <a:pt x="58" y="104"/>
                  </a:cubicBezTo>
                  <a:cubicBezTo>
                    <a:pt x="58" y="105"/>
                    <a:pt x="58" y="105"/>
                    <a:pt x="58" y="105"/>
                  </a:cubicBezTo>
                  <a:cubicBezTo>
                    <a:pt x="58" y="105"/>
                    <a:pt x="58" y="105"/>
                    <a:pt x="58" y="105"/>
                  </a:cubicBezTo>
                  <a:cubicBezTo>
                    <a:pt x="57" y="107"/>
                    <a:pt x="57" y="107"/>
                    <a:pt x="57" y="107"/>
                  </a:cubicBezTo>
                  <a:cubicBezTo>
                    <a:pt x="57" y="107"/>
                    <a:pt x="57" y="107"/>
                    <a:pt x="57" y="107"/>
                  </a:cubicBezTo>
                  <a:cubicBezTo>
                    <a:pt x="58" y="108"/>
                    <a:pt x="58" y="108"/>
                    <a:pt x="58" y="108"/>
                  </a:cubicBezTo>
                  <a:cubicBezTo>
                    <a:pt x="58" y="108"/>
                    <a:pt x="58" y="108"/>
                    <a:pt x="58" y="108"/>
                  </a:cubicBezTo>
                  <a:cubicBezTo>
                    <a:pt x="58" y="108"/>
                    <a:pt x="58" y="108"/>
                    <a:pt x="58" y="108"/>
                  </a:cubicBezTo>
                  <a:cubicBezTo>
                    <a:pt x="58" y="108"/>
                    <a:pt x="58" y="108"/>
                    <a:pt x="58" y="108"/>
                  </a:cubicBezTo>
                  <a:cubicBezTo>
                    <a:pt x="57" y="108"/>
                    <a:pt x="57" y="108"/>
                    <a:pt x="57" y="108"/>
                  </a:cubicBezTo>
                  <a:cubicBezTo>
                    <a:pt x="57" y="109"/>
                    <a:pt x="57" y="109"/>
                    <a:pt x="57" y="109"/>
                  </a:cubicBezTo>
                  <a:cubicBezTo>
                    <a:pt x="57" y="110"/>
                    <a:pt x="57" y="110"/>
                    <a:pt x="57" y="110"/>
                  </a:cubicBezTo>
                  <a:cubicBezTo>
                    <a:pt x="56" y="112"/>
                    <a:pt x="56" y="112"/>
                    <a:pt x="56" y="112"/>
                  </a:cubicBezTo>
                  <a:cubicBezTo>
                    <a:pt x="56" y="112"/>
                    <a:pt x="56" y="112"/>
                    <a:pt x="56" y="112"/>
                  </a:cubicBezTo>
                  <a:cubicBezTo>
                    <a:pt x="56" y="112"/>
                    <a:pt x="56" y="112"/>
                    <a:pt x="56" y="112"/>
                  </a:cubicBezTo>
                  <a:cubicBezTo>
                    <a:pt x="56" y="112"/>
                    <a:pt x="56" y="112"/>
                    <a:pt x="56" y="112"/>
                  </a:cubicBezTo>
                  <a:cubicBezTo>
                    <a:pt x="57" y="113"/>
                    <a:pt x="57" y="113"/>
                    <a:pt x="57" y="113"/>
                  </a:cubicBezTo>
                  <a:cubicBezTo>
                    <a:pt x="58" y="113"/>
                    <a:pt x="58" y="113"/>
                    <a:pt x="58" y="113"/>
                  </a:cubicBezTo>
                  <a:cubicBezTo>
                    <a:pt x="59" y="114"/>
                    <a:pt x="59" y="114"/>
                    <a:pt x="59" y="114"/>
                  </a:cubicBezTo>
                  <a:cubicBezTo>
                    <a:pt x="59" y="114"/>
                    <a:pt x="59" y="114"/>
                    <a:pt x="59" y="114"/>
                  </a:cubicBezTo>
                  <a:cubicBezTo>
                    <a:pt x="60" y="114"/>
                    <a:pt x="60" y="114"/>
                    <a:pt x="60" y="114"/>
                  </a:cubicBezTo>
                  <a:cubicBezTo>
                    <a:pt x="60" y="113"/>
                    <a:pt x="60" y="113"/>
                    <a:pt x="60" y="113"/>
                  </a:cubicBezTo>
                  <a:cubicBezTo>
                    <a:pt x="60" y="113"/>
                    <a:pt x="60" y="113"/>
                    <a:pt x="60" y="113"/>
                  </a:cubicBezTo>
                  <a:cubicBezTo>
                    <a:pt x="60" y="112"/>
                    <a:pt x="60" y="112"/>
                    <a:pt x="60" y="112"/>
                  </a:cubicBezTo>
                  <a:cubicBezTo>
                    <a:pt x="60" y="112"/>
                    <a:pt x="60" y="112"/>
                    <a:pt x="60" y="112"/>
                  </a:cubicBezTo>
                  <a:cubicBezTo>
                    <a:pt x="61" y="111"/>
                    <a:pt x="61" y="111"/>
                    <a:pt x="61" y="111"/>
                  </a:cubicBezTo>
                  <a:cubicBezTo>
                    <a:pt x="61" y="111"/>
                    <a:pt x="61" y="111"/>
                    <a:pt x="61" y="111"/>
                  </a:cubicBezTo>
                  <a:cubicBezTo>
                    <a:pt x="62" y="110"/>
                    <a:pt x="62" y="110"/>
                    <a:pt x="62" y="110"/>
                  </a:cubicBezTo>
                  <a:cubicBezTo>
                    <a:pt x="62" y="110"/>
                    <a:pt x="62" y="110"/>
                    <a:pt x="62" y="110"/>
                  </a:cubicBezTo>
                  <a:cubicBezTo>
                    <a:pt x="62" y="109"/>
                    <a:pt x="62" y="109"/>
                    <a:pt x="62" y="109"/>
                  </a:cubicBezTo>
                  <a:cubicBezTo>
                    <a:pt x="63" y="109"/>
                    <a:pt x="63" y="109"/>
                    <a:pt x="63" y="109"/>
                  </a:cubicBezTo>
                  <a:cubicBezTo>
                    <a:pt x="63" y="109"/>
                    <a:pt x="63" y="109"/>
                    <a:pt x="63" y="109"/>
                  </a:cubicBezTo>
                  <a:cubicBezTo>
                    <a:pt x="63" y="109"/>
                    <a:pt x="63" y="109"/>
                    <a:pt x="63" y="109"/>
                  </a:cubicBezTo>
                  <a:cubicBezTo>
                    <a:pt x="63" y="110"/>
                    <a:pt x="63" y="110"/>
                    <a:pt x="63" y="110"/>
                  </a:cubicBezTo>
                  <a:cubicBezTo>
                    <a:pt x="63" y="111"/>
                    <a:pt x="63" y="111"/>
                    <a:pt x="63" y="111"/>
                  </a:cubicBezTo>
                  <a:cubicBezTo>
                    <a:pt x="63" y="111"/>
                    <a:pt x="63" y="111"/>
                    <a:pt x="63" y="111"/>
                  </a:cubicBezTo>
                  <a:cubicBezTo>
                    <a:pt x="64" y="112"/>
                    <a:pt x="64" y="112"/>
                    <a:pt x="64" y="112"/>
                  </a:cubicBezTo>
                  <a:cubicBezTo>
                    <a:pt x="64" y="113"/>
                    <a:pt x="64" y="113"/>
                    <a:pt x="64" y="113"/>
                  </a:cubicBezTo>
                  <a:cubicBezTo>
                    <a:pt x="65" y="114"/>
                    <a:pt x="65" y="114"/>
                    <a:pt x="65" y="114"/>
                  </a:cubicBezTo>
                  <a:cubicBezTo>
                    <a:pt x="65" y="114"/>
                    <a:pt x="65" y="114"/>
                    <a:pt x="65" y="114"/>
                  </a:cubicBezTo>
                  <a:cubicBezTo>
                    <a:pt x="65" y="114"/>
                    <a:pt x="65" y="114"/>
                    <a:pt x="65" y="114"/>
                  </a:cubicBezTo>
                  <a:cubicBezTo>
                    <a:pt x="65" y="113"/>
                    <a:pt x="65" y="113"/>
                    <a:pt x="65" y="113"/>
                  </a:cubicBezTo>
                  <a:cubicBezTo>
                    <a:pt x="66" y="112"/>
                    <a:pt x="66" y="112"/>
                    <a:pt x="66" y="112"/>
                  </a:cubicBezTo>
                  <a:cubicBezTo>
                    <a:pt x="67" y="111"/>
                    <a:pt x="67" y="111"/>
                    <a:pt x="67" y="111"/>
                  </a:cubicBezTo>
                  <a:cubicBezTo>
                    <a:pt x="68" y="110"/>
                    <a:pt x="68" y="110"/>
                    <a:pt x="68" y="110"/>
                  </a:cubicBezTo>
                  <a:cubicBezTo>
                    <a:pt x="68" y="110"/>
                    <a:pt x="68" y="110"/>
                    <a:pt x="68" y="110"/>
                  </a:cubicBezTo>
                  <a:cubicBezTo>
                    <a:pt x="69" y="109"/>
                    <a:pt x="69" y="109"/>
                    <a:pt x="69" y="109"/>
                  </a:cubicBezTo>
                  <a:cubicBezTo>
                    <a:pt x="70" y="109"/>
                    <a:pt x="70" y="109"/>
                    <a:pt x="70" y="109"/>
                  </a:cubicBezTo>
                  <a:cubicBezTo>
                    <a:pt x="70" y="109"/>
                    <a:pt x="70" y="109"/>
                    <a:pt x="70" y="109"/>
                  </a:cubicBezTo>
                  <a:cubicBezTo>
                    <a:pt x="70" y="109"/>
                    <a:pt x="70" y="109"/>
                    <a:pt x="70" y="109"/>
                  </a:cubicBezTo>
                  <a:cubicBezTo>
                    <a:pt x="71" y="109"/>
                    <a:pt x="71" y="109"/>
                    <a:pt x="71" y="109"/>
                  </a:cubicBezTo>
                  <a:cubicBezTo>
                    <a:pt x="71" y="109"/>
                    <a:pt x="71" y="109"/>
                    <a:pt x="71" y="109"/>
                  </a:cubicBezTo>
                  <a:cubicBezTo>
                    <a:pt x="71" y="110"/>
                    <a:pt x="71" y="110"/>
                    <a:pt x="71" y="110"/>
                  </a:cubicBezTo>
                  <a:cubicBezTo>
                    <a:pt x="71" y="110"/>
                    <a:pt x="71" y="110"/>
                    <a:pt x="71" y="110"/>
                  </a:cubicBezTo>
                  <a:cubicBezTo>
                    <a:pt x="72" y="111"/>
                    <a:pt x="72" y="111"/>
                    <a:pt x="72" y="111"/>
                  </a:cubicBezTo>
                  <a:cubicBezTo>
                    <a:pt x="72" y="111"/>
                    <a:pt x="72" y="111"/>
                    <a:pt x="72" y="111"/>
                  </a:cubicBezTo>
                  <a:cubicBezTo>
                    <a:pt x="73" y="112"/>
                    <a:pt x="73" y="112"/>
                    <a:pt x="73" y="112"/>
                  </a:cubicBezTo>
                  <a:cubicBezTo>
                    <a:pt x="74" y="113"/>
                    <a:pt x="74" y="113"/>
                    <a:pt x="74" y="113"/>
                  </a:cubicBezTo>
                  <a:cubicBezTo>
                    <a:pt x="74" y="114"/>
                    <a:pt x="74" y="114"/>
                    <a:pt x="74" y="114"/>
                  </a:cubicBezTo>
                  <a:cubicBezTo>
                    <a:pt x="74" y="117"/>
                    <a:pt x="74" y="117"/>
                    <a:pt x="74" y="117"/>
                  </a:cubicBezTo>
                  <a:cubicBezTo>
                    <a:pt x="74" y="118"/>
                    <a:pt x="74" y="118"/>
                    <a:pt x="74" y="118"/>
                  </a:cubicBezTo>
                  <a:cubicBezTo>
                    <a:pt x="74" y="119"/>
                    <a:pt x="74" y="119"/>
                    <a:pt x="74" y="119"/>
                  </a:cubicBezTo>
                  <a:cubicBezTo>
                    <a:pt x="75" y="119"/>
                    <a:pt x="75" y="119"/>
                    <a:pt x="75" y="119"/>
                  </a:cubicBezTo>
                  <a:cubicBezTo>
                    <a:pt x="76" y="120"/>
                    <a:pt x="76" y="120"/>
                    <a:pt x="76" y="120"/>
                  </a:cubicBezTo>
                  <a:cubicBezTo>
                    <a:pt x="76" y="120"/>
                    <a:pt x="76" y="120"/>
                    <a:pt x="76" y="120"/>
                  </a:cubicBezTo>
                  <a:cubicBezTo>
                    <a:pt x="77" y="120"/>
                    <a:pt x="77" y="120"/>
                    <a:pt x="77" y="120"/>
                  </a:cubicBezTo>
                  <a:cubicBezTo>
                    <a:pt x="77" y="121"/>
                    <a:pt x="77" y="121"/>
                    <a:pt x="77" y="121"/>
                  </a:cubicBezTo>
                  <a:cubicBezTo>
                    <a:pt x="77" y="122"/>
                    <a:pt x="77" y="122"/>
                    <a:pt x="77" y="122"/>
                  </a:cubicBezTo>
                  <a:cubicBezTo>
                    <a:pt x="78" y="123"/>
                    <a:pt x="78" y="123"/>
                    <a:pt x="78" y="123"/>
                  </a:cubicBezTo>
                  <a:cubicBezTo>
                    <a:pt x="78" y="123"/>
                    <a:pt x="78" y="123"/>
                    <a:pt x="78" y="123"/>
                  </a:cubicBezTo>
                  <a:cubicBezTo>
                    <a:pt x="78" y="124"/>
                    <a:pt x="78" y="124"/>
                    <a:pt x="78" y="124"/>
                  </a:cubicBezTo>
                  <a:cubicBezTo>
                    <a:pt x="78" y="124"/>
                    <a:pt x="78" y="124"/>
                    <a:pt x="78" y="124"/>
                  </a:cubicBezTo>
                  <a:cubicBezTo>
                    <a:pt x="78" y="124"/>
                    <a:pt x="78" y="124"/>
                    <a:pt x="78" y="124"/>
                  </a:cubicBezTo>
                  <a:cubicBezTo>
                    <a:pt x="78" y="125"/>
                    <a:pt x="78" y="125"/>
                    <a:pt x="78" y="125"/>
                  </a:cubicBezTo>
                  <a:cubicBezTo>
                    <a:pt x="77" y="125"/>
                    <a:pt x="77" y="125"/>
                    <a:pt x="77" y="125"/>
                  </a:cubicBezTo>
                  <a:cubicBezTo>
                    <a:pt x="76" y="126"/>
                    <a:pt x="76" y="126"/>
                    <a:pt x="76" y="126"/>
                  </a:cubicBezTo>
                  <a:cubicBezTo>
                    <a:pt x="76" y="127"/>
                    <a:pt x="76" y="127"/>
                    <a:pt x="76" y="127"/>
                  </a:cubicBezTo>
                  <a:cubicBezTo>
                    <a:pt x="76" y="128"/>
                    <a:pt x="76" y="128"/>
                    <a:pt x="76" y="128"/>
                  </a:cubicBezTo>
                  <a:cubicBezTo>
                    <a:pt x="76" y="128"/>
                    <a:pt x="76" y="128"/>
                    <a:pt x="76" y="128"/>
                  </a:cubicBezTo>
                  <a:cubicBezTo>
                    <a:pt x="76" y="129"/>
                    <a:pt x="76" y="129"/>
                    <a:pt x="76" y="129"/>
                  </a:cubicBezTo>
                  <a:cubicBezTo>
                    <a:pt x="75" y="130"/>
                    <a:pt x="75" y="130"/>
                    <a:pt x="75" y="130"/>
                  </a:cubicBezTo>
                  <a:cubicBezTo>
                    <a:pt x="74" y="131"/>
                    <a:pt x="74" y="131"/>
                    <a:pt x="74" y="131"/>
                  </a:cubicBezTo>
                  <a:cubicBezTo>
                    <a:pt x="74" y="131"/>
                    <a:pt x="74" y="131"/>
                    <a:pt x="74" y="131"/>
                  </a:cubicBezTo>
                  <a:cubicBezTo>
                    <a:pt x="74" y="132"/>
                    <a:pt x="74" y="132"/>
                    <a:pt x="74" y="132"/>
                  </a:cubicBezTo>
                  <a:cubicBezTo>
                    <a:pt x="75" y="133"/>
                    <a:pt x="75" y="133"/>
                    <a:pt x="75" y="133"/>
                  </a:cubicBezTo>
                  <a:cubicBezTo>
                    <a:pt x="76" y="133"/>
                    <a:pt x="76" y="133"/>
                    <a:pt x="76" y="133"/>
                  </a:cubicBezTo>
                  <a:cubicBezTo>
                    <a:pt x="76" y="133"/>
                    <a:pt x="76" y="133"/>
                    <a:pt x="76" y="133"/>
                  </a:cubicBezTo>
                  <a:cubicBezTo>
                    <a:pt x="77" y="132"/>
                    <a:pt x="77" y="132"/>
                    <a:pt x="77" y="132"/>
                  </a:cubicBezTo>
                  <a:cubicBezTo>
                    <a:pt x="77" y="130"/>
                    <a:pt x="77" y="130"/>
                    <a:pt x="77" y="130"/>
                  </a:cubicBezTo>
                  <a:cubicBezTo>
                    <a:pt x="77" y="130"/>
                    <a:pt x="77" y="130"/>
                    <a:pt x="77" y="130"/>
                  </a:cubicBezTo>
                  <a:cubicBezTo>
                    <a:pt x="77" y="130"/>
                    <a:pt x="77" y="130"/>
                    <a:pt x="77" y="130"/>
                  </a:cubicBezTo>
                  <a:cubicBezTo>
                    <a:pt x="77" y="129"/>
                    <a:pt x="77" y="129"/>
                    <a:pt x="77" y="129"/>
                  </a:cubicBezTo>
                  <a:cubicBezTo>
                    <a:pt x="78" y="129"/>
                    <a:pt x="78" y="129"/>
                    <a:pt x="78" y="129"/>
                  </a:cubicBezTo>
                  <a:cubicBezTo>
                    <a:pt x="79" y="128"/>
                    <a:pt x="79" y="128"/>
                    <a:pt x="79" y="128"/>
                  </a:cubicBezTo>
                  <a:cubicBezTo>
                    <a:pt x="80" y="128"/>
                    <a:pt x="80" y="128"/>
                    <a:pt x="80" y="128"/>
                  </a:cubicBezTo>
                  <a:cubicBezTo>
                    <a:pt x="80" y="127"/>
                    <a:pt x="80" y="127"/>
                    <a:pt x="80" y="127"/>
                  </a:cubicBezTo>
                  <a:cubicBezTo>
                    <a:pt x="81" y="127"/>
                    <a:pt x="81" y="127"/>
                    <a:pt x="81" y="127"/>
                  </a:cubicBezTo>
                  <a:cubicBezTo>
                    <a:pt x="81" y="127"/>
                    <a:pt x="81" y="127"/>
                    <a:pt x="81" y="127"/>
                  </a:cubicBezTo>
                  <a:cubicBezTo>
                    <a:pt x="81" y="127"/>
                    <a:pt x="81" y="127"/>
                    <a:pt x="81" y="127"/>
                  </a:cubicBezTo>
                  <a:cubicBezTo>
                    <a:pt x="81" y="128"/>
                    <a:pt x="81" y="128"/>
                    <a:pt x="81" y="128"/>
                  </a:cubicBezTo>
                  <a:cubicBezTo>
                    <a:pt x="81" y="128"/>
                    <a:pt x="81" y="128"/>
                    <a:pt x="81" y="128"/>
                  </a:cubicBezTo>
                  <a:cubicBezTo>
                    <a:pt x="81" y="129"/>
                    <a:pt x="81" y="129"/>
                    <a:pt x="81" y="129"/>
                  </a:cubicBezTo>
                  <a:cubicBezTo>
                    <a:pt x="81" y="129"/>
                    <a:pt x="81" y="129"/>
                    <a:pt x="81" y="129"/>
                  </a:cubicBezTo>
                  <a:cubicBezTo>
                    <a:pt x="81" y="130"/>
                    <a:pt x="81" y="130"/>
                    <a:pt x="81" y="130"/>
                  </a:cubicBezTo>
                  <a:cubicBezTo>
                    <a:pt x="81" y="130"/>
                    <a:pt x="81" y="130"/>
                    <a:pt x="81" y="130"/>
                  </a:cubicBezTo>
                  <a:cubicBezTo>
                    <a:pt x="81" y="130"/>
                    <a:pt x="81" y="130"/>
                    <a:pt x="81" y="130"/>
                  </a:cubicBezTo>
                  <a:cubicBezTo>
                    <a:pt x="82" y="130"/>
                    <a:pt x="82" y="130"/>
                    <a:pt x="82" y="130"/>
                  </a:cubicBezTo>
                  <a:cubicBezTo>
                    <a:pt x="82" y="130"/>
                    <a:pt x="82" y="130"/>
                    <a:pt x="82" y="130"/>
                  </a:cubicBezTo>
                  <a:cubicBezTo>
                    <a:pt x="82" y="131"/>
                    <a:pt x="82" y="131"/>
                    <a:pt x="82" y="131"/>
                  </a:cubicBezTo>
                  <a:cubicBezTo>
                    <a:pt x="82" y="131"/>
                    <a:pt x="82" y="131"/>
                    <a:pt x="82" y="131"/>
                  </a:cubicBezTo>
                  <a:cubicBezTo>
                    <a:pt x="82" y="132"/>
                    <a:pt x="82" y="132"/>
                    <a:pt x="82" y="132"/>
                  </a:cubicBezTo>
                  <a:cubicBezTo>
                    <a:pt x="82" y="133"/>
                    <a:pt x="82" y="133"/>
                    <a:pt x="82" y="133"/>
                  </a:cubicBezTo>
                  <a:cubicBezTo>
                    <a:pt x="82" y="134"/>
                    <a:pt x="82" y="134"/>
                    <a:pt x="82" y="134"/>
                  </a:cubicBezTo>
                  <a:cubicBezTo>
                    <a:pt x="82" y="135"/>
                    <a:pt x="82" y="135"/>
                    <a:pt x="82" y="135"/>
                  </a:cubicBezTo>
                  <a:cubicBezTo>
                    <a:pt x="82" y="136"/>
                    <a:pt x="82" y="136"/>
                    <a:pt x="82" y="136"/>
                  </a:cubicBezTo>
                  <a:cubicBezTo>
                    <a:pt x="82" y="136"/>
                    <a:pt x="82" y="136"/>
                    <a:pt x="82" y="136"/>
                  </a:cubicBezTo>
                  <a:cubicBezTo>
                    <a:pt x="83" y="139"/>
                    <a:pt x="83" y="139"/>
                    <a:pt x="83" y="139"/>
                  </a:cubicBezTo>
                  <a:cubicBezTo>
                    <a:pt x="83" y="140"/>
                    <a:pt x="83" y="140"/>
                    <a:pt x="83" y="140"/>
                  </a:cubicBezTo>
                  <a:cubicBezTo>
                    <a:pt x="82" y="140"/>
                    <a:pt x="82" y="140"/>
                    <a:pt x="82" y="140"/>
                  </a:cubicBezTo>
                  <a:cubicBezTo>
                    <a:pt x="84" y="140"/>
                    <a:pt x="84" y="140"/>
                    <a:pt x="84" y="140"/>
                  </a:cubicBezTo>
                  <a:cubicBezTo>
                    <a:pt x="88" y="140"/>
                    <a:pt x="88" y="140"/>
                    <a:pt x="88" y="140"/>
                  </a:cubicBezTo>
                  <a:cubicBezTo>
                    <a:pt x="90" y="140"/>
                    <a:pt x="90" y="140"/>
                    <a:pt x="90" y="140"/>
                  </a:cubicBezTo>
                  <a:cubicBezTo>
                    <a:pt x="91" y="140"/>
                    <a:pt x="91" y="140"/>
                    <a:pt x="91" y="140"/>
                  </a:cubicBezTo>
                  <a:cubicBezTo>
                    <a:pt x="91" y="140"/>
                    <a:pt x="91" y="140"/>
                    <a:pt x="91" y="140"/>
                  </a:cubicBezTo>
                  <a:cubicBezTo>
                    <a:pt x="91" y="139"/>
                    <a:pt x="91" y="139"/>
                    <a:pt x="91" y="139"/>
                  </a:cubicBezTo>
                  <a:cubicBezTo>
                    <a:pt x="92" y="138"/>
                    <a:pt x="92" y="138"/>
                    <a:pt x="92" y="138"/>
                  </a:cubicBezTo>
                  <a:cubicBezTo>
                    <a:pt x="93" y="137"/>
                    <a:pt x="93" y="137"/>
                    <a:pt x="93" y="137"/>
                  </a:cubicBezTo>
                  <a:cubicBezTo>
                    <a:pt x="93" y="137"/>
                    <a:pt x="93" y="137"/>
                    <a:pt x="93" y="137"/>
                  </a:cubicBezTo>
                  <a:cubicBezTo>
                    <a:pt x="94" y="137"/>
                    <a:pt x="94" y="137"/>
                    <a:pt x="94" y="137"/>
                  </a:cubicBezTo>
                  <a:cubicBezTo>
                    <a:pt x="94" y="136"/>
                    <a:pt x="94" y="136"/>
                    <a:pt x="94" y="136"/>
                  </a:cubicBezTo>
                  <a:cubicBezTo>
                    <a:pt x="94" y="136"/>
                    <a:pt x="94" y="136"/>
                    <a:pt x="94" y="136"/>
                  </a:cubicBezTo>
                  <a:cubicBezTo>
                    <a:pt x="94" y="136"/>
                    <a:pt x="94" y="136"/>
                    <a:pt x="94" y="136"/>
                  </a:cubicBezTo>
                  <a:cubicBezTo>
                    <a:pt x="94" y="135"/>
                    <a:pt x="94" y="135"/>
                    <a:pt x="94" y="135"/>
                  </a:cubicBezTo>
                  <a:cubicBezTo>
                    <a:pt x="93" y="134"/>
                    <a:pt x="93" y="134"/>
                    <a:pt x="93" y="134"/>
                  </a:cubicBezTo>
                  <a:cubicBezTo>
                    <a:pt x="93" y="134"/>
                    <a:pt x="93" y="134"/>
                    <a:pt x="93" y="134"/>
                  </a:cubicBezTo>
                  <a:cubicBezTo>
                    <a:pt x="93" y="134"/>
                    <a:pt x="93" y="134"/>
                    <a:pt x="93" y="134"/>
                  </a:cubicBezTo>
                  <a:cubicBezTo>
                    <a:pt x="94" y="133"/>
                    <a:pt x="94" y="133"/>
                    <a:pt x="94" y="133"/>
                  </a:cubicBezTo>
                  <a:cubicBezTo>
                    <a:pt x="95" y="132"/>
                    <a:pt x="95" y="132"/>
                    <a:pt x="95" y="132"/>
                  </a:cubicBezTo>
                  <a:cubicBezTo>
                    <a:pt x="96" y="132"/>
                    <a:pt x="96" y="132"/>
                    <a:pt x="96" y="132"/>
                  </a:cubicBezTo>
                  <a:cubicBezTo>
                    <a:pt x="97" y="132"/>
                    <a:pt x="97" y="132"/>
                    <a:pt x="97" y="132"/>
                  </a:cubicBezTo>
                  <a:cubicBezTo>
                    <a:pt x="97" y="133"/>
                    <a:pt x="97" y="133"/>
                    <a:pt x="97" y="133"/>
                  </a:cubicBezTo>
                  <a:cubicBezTo>
                    <a:pt x="97" y="133"/>
                    <a:pt x="97" y="133"/>
                    <a:pt x="97" y="133"/>
                  </a:cubicBezTo>
                  <a:cubicBezTo>
                    <a:pt x="97" y="134"/>
                    <a:pt x="97" y="134"/>
                    <a:pt x="97" y="134"/>
                  </a:cubicBezTo>
                  <a:cubicBezTo>
                    <a:pt x="96" y="135"/>
                    <a:pt x="96" y="135"/>
                    <a:pt x="96" y="135"/>
                  </a:cubicBezTo>
                  <a:cubicBezTo>
                    <a:pt x="97" y="135"/>
                    <a:pt x="97" y="135"/>
                    <a:pt x="97" y="135"/>
                  </a:cubicBezTo>
                  <a:cubicBezTo>
                    <a:pt x="97" y="136"/>
                    <a:pt x="97" y="136"/>
                    <a:pt x="97" y="136"/>
                  </a:cubicBezTo>
                  <a:cubicBezTo>
                    <a:pt x="98" y="136"/>
                    <a:pt x="98" y="136"/>
                    <a:pt x="98" y="136"/>
                  </a:cubicBezTo>
                  <a:cubicBezTo>
                    <a:pt x="98" y="136"/>
                    <a:pt x="98" y="136"/>
                    <a:pt x="98" y="136"/>
                  </a:cubicBezTo>
                  <a:cubicBezTo>
                    <a:pt x="99" y="136"/>
                    <a:pt x="99" y="136"/>
                    <a:pt x="99" y="136"/>
                  </a:cubicBezTo>
                  <a:cubicBezTo>
                    <a:pt x="99" y="137"/>
                    <a:pt x="99" y="137"/>
                    <a:pt x="99" y="137"/>
                  </a:cubicBezTo>
                  <a:cubicBezTo>
                    <a:pt x="99" y="137"/>
                    <a:pt x="99" y="137"/>
                    <a:pt x="99" y="137"/>
                  </a:cubicBezTo>
                  <a:cubicBezTo>
                    <a:pt x="99" y="138"/>
                    <a:pt x="99" y="138"/>
                    <a:pt x="99" y="138"/>
                  </a:cubicBezTo>
                  <a:cubicBezTo>
                    <a:pt x="98" y="139"/>
                    <a:pt x="98" y="139"/>
                    <a:pt x="98" y="139"/>
                  </a:cubicBezTo>
                  <a:cubicBezTo>
                    <a:pt x="98" y="139"/>
                    <a:pt x="98" y="139"/>
                    <a:pt x="98" y="139"/>
                  </a:cubicBezTo>
                  <a:cubicBezTo>
                    <a:pt x="98" y="139"/>
                    <a:pt x="98" y="139"/>
                    <a:pt x="98" y="139"/>
                  </a:cubicBezTo>
                  <a:cubicBezTo>
                    <a:pt x="99" y="140"/>
                    <a:pt x="99" y="140"/>
                    <a:pt x="99" y="140"/>
                  </a:cubicBezTo>
                  <a:cubicBezTo>
                    <a:pt x="100" y="142"/>
                    <a:pt x="100" y="142"/>
                    <a:pt x="100" y="142"/>
                  </a:cubicBezTo>
                  <a:cubicBezTo>
                    <a:pt x="100" y="142"/>
                    <a:pt x="100" y="142"/>
                    <a:pt x="100" y="142"/>
                  </a:cubicBezTo>
                  <a:cubicBezTo>
                    <a:pt x="100" y="142"/>
                    <a:pt x="100" y="142"/>
                    <a:pt x="100" y="142"/>
                  </a:cubicBezTo>
                  <a:cubicBezTo>
                    <a:pt x="99" y="144"/>
                    <a:pt x="99" y="144"/>
                    <a:pt x="99" y="144"/>
                  </a:cubicBezTo>
                  <a:cubicBezTo>
                    <a:pt x="98" y="144"/>
                    <a:pt x="98" y="144"/>
                    <a:pt x="98" y="144"/>
                  </a:cubicBezTo>
                  <a:cubicBezTo>
                    <a:pt x="98" y="145"/>
                    <a:pt x="98" y="145"/>
                    <a:pt x="98" y="145"/>
                  </a:cubicBezTo>
                  <a:cubicBezTo>
                    <a:pt x="98" y="145"/>
                    <a:pt x="98" y="145"/>
                    <a:pt x="98" y="145"/>
                  </a:cubicBezTo>
                  <a:cubicBezTo>
                    <a:pt x="98" y="145"/>
                    <a:pt x="98" y="145"/>
                    <a:pt x="98" y="145"/>
                  </a:cubicBezTo>
                  <a:cubicBezTo>
                    <a:pt x="99" y="146"/>
                    <a:pt x="99" y="146"/>
                    <a:pt x="99" y="146"/>
                  </a:cubicBezTo>
                  <a:cubicBezTo>
                    <a:pt x="100" y="146"/>
                    <a:pt x="100" y="146"/>
                    <a:pt x="100" y="146"/>
                  </a:cubicBezTo>
                  <a:cubicBezTo>
                    <a:pt x="101" y="147"/>
                    <a:pt x="101" y="147"/>
                    <a:pt x="101" y="147"/>
                  </a:cubicBezTo>
                  <a:cubicBezTo>
                    <a:pt x="101" y="148"/>
                    <a:pt x="101" y="148"/>
                    <a:pt x="101" y="148"/>
                  </a:cubicBezTo>
                  <a:cubicBezTo>
                    <a:pt x="101" y="149"/>
                    <a:pt x="101" y="149"/>
                    <a:pt x="101" y="149"/>
                  </a:cubicBezTo>
                  <a:cubicBezTo>
                    <a:pt x="102" y="151"/>
                    <a:pt x="102" y="151"/>
                    <a:pt x="102" y="151"/>
                  </a:cubicBezTo>
                  <a:cubicBezTo>
                    <a:pt x="102" y="152"/>
                    <a:pt x="102" y="152"/>
                    <a:pt x="102" y="152"/>
                  </a:cubicBezTo>
                  <a:cubicBezTo>
                    <a:pt x="103" y="153"/>
                    <a:pt x="103" y="153"/>
                    <a:pt x="103" y="153"/>
                  </a:cubicBezTo>
                  <a:cubicBezTo>
                    <a:pt x="103" y="153"/>
                    <a:pt x="103" y="153"/>
                    <a:pt x="103" y="153"/>
                  </a:cubicBezTo>
                  <a:cubicBezTo>
                    <a:pt x="103" y="154"/>
                    <a:pt x="103" y="154"/>
                    <a:pt x="103" y="154"/>
                  </a:cubicBezTo>
                  <a:cubicBezTo>
                    <a:pt x="102" y="153"/>
                    <a:pt x="102" y="153"/>
                    <a:pt x="102" y="153"/>
                  </a:cubicBezTo>
                  <a:cubicBezTo>
                    <a:pt x="101" y="152"/>
                    <a:pt x="101" y="152"/>
                    <a:pt x="101" y="152"/>
                  </a:cubicBezTo>
                  <a:cubicBezTo>
                    <a:pt x="101" y="152"/>
                    <a:pt x="101" y="152"/>
                    <a:pt x="101" y="152"/>
                  </a:cubicBezTo>
                  <a:cubicBezTo>
                    <a:pt x="100" y="152"/>
                    <a:pt x="100" y="152"/>
                    <a:pt x="100" y="152"/>
                  </a:cubicBezTo>
                  <a:cubicBezTo>
                    <a:pt x="99" y="153"/>
                    <a:pt x="99" y="153"/>
                    <a:pt x="99" y="153"/>
                  </a:cubicBezTo>
                  <a:cubicBezTo>
                    <a:pt x="99" y="153"/>
                    <a:pt x="99" y="153"/>
                    <a:pt x="99" y="153"/>
                  </a:cubicBezTo>
                  <a:cubicBezTo>
                    <a:pt x="99" y="154"/>
                    <a:pt x="99" y="154"/>
                    <a:pt x="99" y="154"/>
                  </a:cubicBezTo>
                  <a:cubicBezTo>
                    <a:pt x="99" y="154"/>
                    <a:pt x="99" y="154"/>
                    <a:pt x="99" y="154"/>
                  </a:cubicBezTo>
                  <a:cubicBezTo>
                    <a:pt x="99" y="155"/>
                    <a:pt x="99" y="155"/>
                    <a:pt x="99" y="155"/>
                  </a:cubicBezTo>
                  <a:cubicBezTo>
                    <a:pt x="99" y="155"/>
                    <a:pt x="99" y="155"/>
                    <a:pt x="99" y="155"/>
                  </a:cubicBezTo>
                  <a:cubicBezTo>
                    <a:pt x="99" y="156"/>
                    <a:pt x="99" y="156"/>
                    <a:pt x="99" y="156"/>
                  </a:cubicBezTo>
                  <a:cubicBezTo>
                    <a:pt x="99" y="157"/>
                    <a:pt x="99" y="157"/>
                    <a:pt x="99" y="157"/>
                  </a:cubicBezTo>
                  <a:cubicBezTo>
                    <a:pt x="99" y="157"/>
                    <a:pt x="99" y="157"/>
                    <a:pt x="99" y="157"/>
                  </a:cubicBezTo>
                  <a:cubicBezTo>
                    <a:pt x="99" y="157"/>
                    <a:pt x="99" y="157"/>
                    <a:pt x="99" y="157"/>
                  </a:cubicBezTo>
                  <a:cubicBezTo>
                    <a:pt x="98" y="157"/>
                    <a:pt x="98" y="157"/>
                    <a:pt x="98" y="157"/>
                  </a:cubicBezTo>
                  <a:cubicBezTo>
                    <a:pt x="98" y="158"/>
                    <a:pt x="98" y="158"/>
                    <a:pt x="98" y="158"/>
                  </a:cubicBezTo>
                  <a:cubicBezTo>
                    <a:pt x="98" y="159"/>
                    <a:pt x="98" y="159"/>
                    <a:pt x="98" y="159"/>
                  </a:cubicBezTo>
                  <a:cubicBezTo>
                    <a:pt x="99" y="159"/>
                    <a:pt x="99" y="159"/>
                    <a:pt x="99" y="159"/>
                  </a:cubicBezTo>
                  <a:cubicBezTo>
                    <a:pt x="99" y="160"/>
                    <a:pt x="99" y="160"/>
                    <a:pt x="99" y="160"/>
                  </a:cubicBezTo>
                  <a:cubicBezTo>
                    <a:pt x="99" y="161"/>
                    <a:pt x="99" y="161"/>
                    <a:pt x="99" y="161"/>
                  </a:cubicBezTo>
                  <a:cubicBezTo>
                    <a:pt x="99" y="161"/>
                    <a:pt x="99" y="161"/>
                    <a:pt x="99" y="161"/>
                  </a:cubicBezTo>
                  <a:cubicBezTo>
                    <a:pt x="101" y="161"/>
                    <a:pt x="101" y="161"/>
                    <a:pt x="101" y="161"/>
                  </a:cubicBezTo>
                  <a:cubicBezTo>
                    <a:pt x="101" y="161"/>
                    <a:pt x="101" y="161"/>
                    <a:pt x="101" y="161"/>
                  </a:cubicBezTo>
                  <a:cubicBezTo>
                    <a:pt x="102" y="161"/>
                    <a:pt x="102" y="161"/>
                    <a:pt x="102" y="161"/>
                  </a:cubicBezTo>
                  <a:cubicBezTo>
                    <a:pt x="102" y="162"/>
                    <a:pt x="102" y="162"/>
                    <a:pt x="102" y="162"/>
                  </a:cubicBezTo>
                  <a:cubicBezTo>
                    <a:pt x="101" y="163"/>
                    <a:pt x="101" y="163"/>
                    <a:pt x="101" y="163"/>
                  </a:cubicBezTo>
                  <a:cubicBezTo>
                    <a:pt x="101" y="164"/>
                    <a:pt x="101" y="164"/>
                    <a:pt x="101" y="164"/>
                  </a:cubicBezTo>
                  <a:cubicBezTo>
                    <a:pt x="101" y="164"/>
                    <a:pt x="101" y="164"/>
                    <a:pt x="101" y="164"/>
                  </a:cubicBezTo>
                  <a:cubicBezTo>
                    <a:pt x="101" y="165"/>
                    <a:pt x="101" y="165"/>
                    <a:pt x="101" y="165"/>
                  </a:cubicBezTo>
                  <a:cubicBezTo>
                    <a:pt x="102" y="167"/>
                    <a:pt x="102" y="167"/>
                    <a:pt x="102" y="167"/>
                  </a:cubicBezTo>
                  <a:cubicBezTo>
                    <a:pt x="102" y="167"/>
                    <a:pt x="102" y="167"/>
                    <a:pt x="102" y="167"/>
                  </a:cubicBezTo>
                  <a:cubicBezTo>
                    <a:pt x="102" y="168"/>
                    <a:pt x="102" y="168"/>
                    <a:pt x="102" y="168"/>
                  </a:cubicBezTo>
                  <a:cubicBezTo>
                    <a:pt x="102" y="168"/>
                    <a:pt x="102" y="168"/>
                    <a:pt x="102" y="168"/>
                  </a:cubicBezTo>
                  <a:cubicBezTo>
                    <a:pt x="102" y="168"/>
                    <a:pt x="102" y="168"/>
                    <a:pt x="102" y="168"/>
                  </a:cubicBezTo>
                  <a:cubicBezTo>
                    <a:pt x="101" y="168"/>
                    <a:pt x="101" y="168"/>
                    <a:pt x="101" y="168"/>
                  </a:cubicBezTo>
                  <a:cubicBezTo>
                    <a:pt x="100" y="168"/>
                    <a:pt x="100" y="168"/>
                    <a:pt x="100" y="168"/>
                  </a:cubicBezTo>
                  <a:cubicBezTo>
                    <a:pt x="99" y="167"/>
                    <a:pt x="99" y="167"/>
                    <a:pt x="99" y="167"/>
                  </a:cubicBezTo>
                  <a:cubicBezTo>
                    <a:pt x="99" y="167"/>
                    <a:pt x="99" y="167"/>
                    <a:pt x="99" y="167"/>
                  </a:cubicBezTo>
                  <a:cubicBezTo>
                    <a:pt x="99" y="168"/>
                    <a:pt x="99" y="168"/>
                    <a:pt x="99" y="168"/>
                  </a:cubicBezTo>
                  <a:cubicBezTo>
                    <a:pt x="99" y="168"/>
                    <a:pt x="99" y="168"/>
                    <a:pt x="99" y="168"/>
                  </a:cubicBezTo>
                  <a:cubicBezTo>
                    <a:pt x="99" y="169"/>
                    <a:pt x="99" y="169"/>
                    <a:pt x="99" y="169"/>
                  </a:cubicBezTo>
                  <a:cubicBezTo>
                    <a:pt x="100" y="170"/>
                    <a:pt x="100" y="170"/>
                    <a:pt x="100" y="170"/>
                  </a:cubicBezTo>
                  <a:cubicBezTo>
                    <a:pt x="101" y="170"/>
                    <a:pt x="101" y="170"/>
                    <a:pt x="101" y="170"/>
                  </a:cubicBezTo>
                  <a:cubicBezTo>
                    <a:pt x="101" y="170"/>
                    <a:pt x="101" y="170"/>
                    <a:pt x="101" y="170"/>
                  </a:cubicBezTo>
                  <a:cubicBezTo>
                    <a:pt x="101" y="171"/>
                    <a:pt x="101" y="171"/>
                    <a:pt x="101" y="171"/>
                  </a:cubicBezTo>
                  <a:cubicBezTo>
                    <a:pt x="101" y="172"/>
                    <a:pt x="101" y="172"/>
                    <a:pt x="101" y="172"/>
                  </a:cubicBezTo>
                  <a:cubicBezTo>
                    <a:pt x="101" y="173"/>
                    <a:pt x="101" y="173"/>
                    <a:pt x="101" y="173"/>
                  </a:cubicBezTo>
                  <a:cubicBezTo>
                    <a:pt x="101" y="174"/>
                    <a:pt x="101" y="174"/>
                    <a:pt x="101" y="174"/>
                  </a:cubicBezTo>
                  <a:cubicBezTo>
                    <a:pt x="102" y="175"/>
                    <a:pt x="102" y="175"/>
                    <a:pt x="102" y="175"/>
                  </a:cubicBezTo>
                  <a:cubicBezTo>
                    <a:pt x="102" y="175"/>
                    <a:pt x="102" y="175"/>
                    <a:pt x="102" y="175"/>
                  </a:cubicBezTo>
                  <a:cubicBezTo>
                    <a:pt x="102" y="175"/>
                    <a:pt x="102" y="175"/>
                    <a:pt x="102" y="175"/>
                  </a:cubicBezTo>
                  <a:cubicBezTo>
                    <a:pt x="102" y="175"/>
                    <a:pt x="102" y="175"/>
                    <a:pt x="102" y="175"/>
                  </a:cubicBezTo>
                  <a:cubicBezTo>
                    <a:pt x="101" y="176"/>
                    <a:pt x="101" y="176"/>
                    <a:pt x="101" y="176"/>
                  </a:cubicBezTo>
                  <a:cubicBezTo>
                    <a:pt x="101" y="176"/>
                    <a:pt x="101" y="176"/>
                    <a:pt x="101" y="176"/>
                  </a:cubicBezTo>
                  <a:cubicBezTo>
                    <a:pt x="101" y="176"/>
                    <a:pt x="101" y="176"/>
                    <a:pt x="101" y="176"/>
                  </a:cubicBezTo>
                  <a:cubicBezTo>
                    <a:pt x="101" y="177"/>
                    <a:pt x="101" y="177"/>
                    <a:pt x="101" y="177"/>
                  </a:cubicBezTo>
                  <a:cubicBezTo>
                    <a:pt x="101" y="177"/>
                    <a:pt x="101" y="177"/>
                    <a:pt x="101" y="177"/>
                  </a:cubicBezTo>
                  <a:cubicBezTo>
                    <a:pt x="102" y="177"/>
                    <a:pt x="102" y="177"/>
                    <a:pt x="102" y="177"/>
                  </a:cubicBezTo>
                  <a:cubicBezTo>
                    <a:pt x="104" y="178"/>
                    <a:pt x="104" y="178"/>
                    <a:pt x="104" y="178"/>
                  </a:cubicBezTo>
                  <a:cubicBezTo>
                    <a:pt x="104" y="179"/>
                    <a:pt x="104" y="179"/>
                    <a:pt x="104" y="179"/>
                  </a:cubicBezTo>
                  <a:cubicBezTo>
                    <a:pt x="105" y="180"/>
                    <a:pt x="105" y="180"/>
                    <a:pt x="105" y="180"/>
                  </a:cubicBezTo>
                  <a:cubicBezTo>
                    <a:pt x="105" y="180"/>
                    <a:pt x="105" y="180"/>
                    <a:pt x="105" y="180"/>
                  </a:cubicBezTo>
                  <a:cubicBezTo>
                    <a:pt x="106" y="181"/>
                    <a:pt x="106" y="181"/>
                    <a:pt x="106" y="181"/>
                  </a:cubicBezTo>
                  <a:cubicBezTo>
                    <a:pt x="107" y="182"/>
                    <a:pt x="107" y="182"/>
                    <a:pt x="107" y="182"/>
                  </a:cubicBezTo>
                  <a:cubicBezTo>
                    <a:pt x="107" y="182"/>
                    <a:pt x="107" y="182"/>
                    <a:pt x="107" y="182"/>
                  </a:cubicBezTo>
                  <a:cubicBezTo>
                    <a:pt x="107" y="182"/>
                    <a:pt x="107" y="182"/>
                    <a:pt x="107" y="182"/>
                  </a:cubicBezTo>
                  <a:cubicBezTo>
                    <a:pt x="107" y="182"/>
                    <a:pt x="107" y="182"/>
                    <a:pt x="107" y="182"/>
                  </a:cubicBezTo>
                  <a:cubicBezTo>
                    <a:pt x="108" y="182"/>
                    <a:pt x="108" y="182"/>
                    <a:pt x="108" y="182"/>
                  </a:cubicBezTo>
                  <a:cubicBezTo>
                    <a:pt x="109" y="182"/>
                    <a:pt x="109" y="182"/>
                    <a:pt x="109" y="182"/>
                  </a:cubicBezTo>
                  <a:cubicBezTo>
                    <a:pt x="109" y="182"/>
                    <a:pt x="109" y="182"/>
                    <a:pt x="109" y="182"/>
                  </a:cubicBezTo>
                  <a:cubicBezTo>
                    <a:pt x="111" y="183"/>
                    <a:pt x="111" y="183"/>
                    <a:pt x="111" y="183"/>
                  </a:cubicBezTo>
                  <a:cubicBezTo>
                    <a:pt x="112" y="185"/>
                    <a:pt x="112" y="185"/>
                    <a:pt x="112" y="185"/>
                  </a:cubicBezTo>
                  <a:cubicBezTo>
                    <a:pt x="112" y="185"/>
                    <a:pt x="112" y="185"/>
                    <a:pt x="112" y="185"/>
                  </a:cubicBezTo>
                  <a:cubicBezTo>
                    <a:pt x="112" y="186"/>
                    <a:pt x="112" y="186"/>
                    <a:pt x="112" y="186"/>
                  </a:cubicBezTo>
                  <a:cubicBezTo>
                    <a:pt x="112" y="186"/>
                    <a:pt x="112" y="186"/>
                    <a:pt x="112" y="186"/>
                  </a:cubicBezTo>
                  <a:cubicBezTo>
                    <a:pt x="111" y="187"/>
                    <a:pt x="111" y="187"/>
                    <a:pt x="111" y="187"/>
                  </a:cubicBezTo>
                  <a:cubicBezTo>
                    <a:pt x="110" y="187"/>
                    <a:pt x="110" y="187"/>
                    <a:pt x="110" y="187"/>
                  </a:cubicBezTo>
                  <a:cubicBezTo>
                    <a:pt x="110" y="188"/>
                    <a:pt x="110" y="188"/>
                    <a:pt x="110" y="188"/>
                  </a:cubicBezTo>
                  <a:cubicBezTo>
                    <a:pt x="110" y="188"/>
                    <a:pt x="110" y="188"/>
                    <a:pt x="110" y="188"/>
                  </a:cubicBezTo>
                  <a:cubicBezTo>
                    <a:pt x="109" y="189"/>
                    <a:pt x="109" y="189"/>
                    <a:pt x="109" y="189"/>
                  </a:cubicBezTo>
                  <a:cubicBezTo>
                    <a:pt x="108" y="189"/>
                    <a:pt x="108" y="189"/>
                    <a:pt x="108" y="189"/>
                  </a:cubicBezTo>
                  <a:cubicBezTo>
                    <a:pt x="108" y="189"/>
                    <a:pt x="108" y="189"/>
                    <a:pt x="108" y="189"/>
                  </a:cubicBezTo>
                  <a:cubicBezTo>
                    <a:pt x="108" y="189"/>
                    <a:pt x="108" y="189"/>
                    <a:pt x="108" y="189"/>
                  </a:cubicBezTo>
                  <a:cubicBezTo>
                    <a:pt x="108" y="189"/>
                    <a:pt x="108" y="189"/>
                    <a:pt x="108" y="189"/>
                  </a:cubicBezTo>
                  <a:cubicBezTo>
                    <a:pt x="108" y="190"/>
                    <a:pt x="108" y="190"/>
                    <a:pt x="108" y="190"/>
                  </a:cubicBezTo>
                  <a:cubicBezTo>
                    <a:pt x="108" y="190"/>
                    <a:pt x="108" y="190"/>
                    <a:pt x="108" y="190"/>
                  </a:cubicBezTo>
                  <a:cubicBezTo>
                    <a:pt x="108" y="190"/>
                    <a:pt x="108" y="190"/>
                    <a:pt x="108" y="190"/>
                  </a:cubicBezTo>
                  <a:cubicBezTo>
                    <a:pt x="109" y="190"/>
                    <a:pt x="109" y="190"/>
                    <a:pt x="109" y="190"/>
                  </a:cubicBezTo>
                  <a:cubicBezTo>
                    <a:pt x="111" y="190"/>
                    <a:pt x="111" y="190"/>
                    <a:pt x="111" y="190"/>
                  </a:cubicBezTo>
                  <a:cubicBezTo>
                    <a:pt x="111" y="190"/>
                    <a:pt x="111" y="190"/>
                    <a:pt x="111" y="190"/>
                  </a:cubicBezTo>
                  <a:cubicBezTo>
                    <a:pt x="111" y="191"/>
                    <a:pt x="111" y="191"/>
                    <a:pt x="111" y="191"/>
                  </a:cubicBezTo>
                  <a:cubicBezTo>
                    <a:pt x="111" y="191"/>
                    <a:pt x="111" y="191"/>
                    <a:pt x="111" y="191"/>
                  </a:cubicBezTo>
                  <a:cubicBezTo>
                    <a:pt x="111" y="191"/>
                    <a:pt x="111" y="191"/>
                    <a:pt x="111" y="191"/>
                  </a:cubicBezTo>
                  <a:cubicBezTo>
                    <a:pt x="111" y="192"/>
                    <a:pt x="111" y="192"/>
                    <a:pt x="111" y="192"/>
                  </a:cubicBezTo>
                  <a:cubicBezTo>
                    <a:pt x="110" y="192"/>
                    <a:pt x="110" y="192"/>
                    <a:pt x="110" y="192"/>
                  </a:cubicBezTo>
                  <a:cubicBezTo>
                    <a:pt x="111" y="193"/>
                    <a:pt x="111" y="193"/>
                    <a:pt x="111" y="193"/>
                  </a:cubicBezTo>
                  <a:cubicBezTo>
                    <a:pt x="111" y="193"/>
                    <a:pt x="111" y="193"/>
                    <a:pt x="111" y="193"/>
                  </a:cubicBezTo>
                  <a:cubicBezTo>
                    <a:pt x="112" y="193"/>
                    <a:pt x="112" y="193"/>
                    <a:pt x="112" y="193"/>
                  </a:cubicBezTo>
                  <a:cubicBezTo>
                    <a:pt x="112" y="194"/>
                    <a:pt x="112" y="194"/>
                    <a:pt x="112" y="194"/>
                  </a:cubicBezTo>
                  <a:cubicBezTo>
                    <a:pt x="112" y="194"/>
                    <a:pt x="112" y="194"/>
                    <a:pt x="112" y="194"/>
                  </a:cubicBezTo>
                  <a:cubicBezTo>
                    <a:pt x="112" y="194"/>
                    <a:pt x="112" y="194"/>
                    <a:pt x="112" y="194"/>
                  </a:cubicBezTo>
                  <a:cubicBezTo>
                    <a:pt x="112" y="195"/>
                    <a:pt x="112" y="195"/>
                    <a:pt x="112" y="195"/>
                  </a:cubicBezTo>
                  <a:cubicBezTo>
                    <a:pt x="112" y="196"/>
                    <a:pt x="112" y="196"/>
                    <a:pt x="112" y="196"/>
                  </a:cubicBezTo>
                  <a:cubicBezTo>
                    <a:pt x="112" y="197"/>
                    <a:pt x="112" y="197"/>
                    <a:pt x="112" y="197"/>
                  </a:cubicBezTo>
                  <a:cubicBezTo>
                    <a:pt x="113" y="197"/>
                    <a:pt x="113" y="197"/>
                    <a:pt x="113" y="197"/>
                  </a:cubicBezTo>
                  <a:cubicBezTo>
                    <a:pt x="114" y="197"/>
                    <a:pt x="114" y="197"/>
                    <a:pt x="114" y="197"/>
                  </a:cubicBezTo>
                  <a:cubicBezTo>
                    <a:pt x="115" y="197"/>
                    <a:pt x="115" y="197"/>
                    <a:pt x="115" y="197"/>
                  </a:cubicBezTo>
                  <a:cubicBezTo>
                    <a:pt x="116" y="197"/>
                    <a:pt x="116" y="197"/>
                    <a:pt x="116" y="197"/>
                  </a:cubicBezTo>
                  <a:cubicBezTo>
                    <a:pt x="117" y="198"/>
                    <a:pt x="117" y="198"/>
                    <a:pt x="117" y="198"/>
                  </a:cubicBezTo>
                  <a:cubicBezTo>
                    <a:pt x="118" y="198"/>
                    <a:pt x="118" y="198"/>
                    <a:pt x="118" y="198"/>
                  </a:cubicBezTo>
                  <a:cubicBezTo>
                    <a:pt x="119" y="198"/>
                    <a:pt x="119" y="198"/>
                    <a:pt x="119" y="198"/>
                  </a:cubicBezTo>
                  <a:cubicBezTo>
                    <a:pt x="119" y="198"/>
                    <a:pt x="119" y="198"/>
                    <a:pt x="119" y="198"/>
                  </a:cubicBezTo>
                  <a:cubicBezTo>
                    <a:pt x="119" y="198"/>
                    <a:pt x="119" y="198"/>
                    <a:pt x="119" y="198"/>
                  </a:cubicBezTo>
                  <a:cubicBezTo>
                    <a:pt x="119" y="199"/>
                    <a:pt x="119" y="199"/>
                    <a:pt x="119" y="199"/>
                  </a:cubicBezTo>
                  <a:cubicBezTo>
                    <a:pt x="120" y="200"/>
                    <a:pt x="120" y="200"/>
                    <a:pt x="120" y="200"/>
                  </a:cubicBezTo>
                  <a:cubicBezTo>
                    <a:pt x="120" y="201"/>
                    <a:pt x="120" y="201"/>
                    <a:pt x="120" y="201"/>
                  </a:cubicBezTo>
                  <a:cubicBezTo>
                    <a:pt x="120" y="202"/>
                    <a:pt x="120" y="202"/>
                    <a:pt x="120" y="202"/>
                  </a:cubicBezTo>
                  <a:cubicBezTo>
                    <a:pt x="121" y="203"/>
                    <a:pt x="121" y="203"/>
                    <a:pt x="121" y="203"/>
                  </a:cubicBezTo>
                  <a:cubicBezTo>
                    <a:pt x="121" y="203"/>
                    <a:pt x="121" y="203"/>
                    <a:pt x="121" y="203"/>
                  </a:cubicBezTo>
                  <a:cubicBezTo>
                    <a:pt x="122" y="203"/>
                    <a:pt x="122" y="203"/>
                    <a:pt x="122" y="203"/>
                  </a:cubicBezTo>
                  <a:cubicBezTo>
                    <a:pt x="122" y="203"/>
                    <a:pt x="122" y="203"/>
                    <a:pt x="122" y="203"/>
                  </a:cubicBezTo>
                  <a:cubicBezTo>
                    <a:pt x="123" y="204"/>
                    <a:pt x="123" y="204"/>
                    <a:pt x="123" y="204"/>
                  </a:cubicBezTo>
                  <a:cubicBezTo>
                    <a:pt x="123" y="204"/>
                    <a:pt x="123" y="204"/>
                    <a:pt x="123" y="204"/>
                  </a:cubicBezTo>
                  <a:cubicBezTo>
                    <a:pt x="124" y="205"/>
                    <a:pt x="124" y="205"/>
                    <a:pt x="124" y="205"/>
                  </a:cubicBezTo>
                  <a:cubicBezTo>
                    <a:pt x="124" y="205"/>
                    <a:pt x="124" y="205"/>
                    <a:pt x="124" y="205"/>
                  </a:cubicBezTo>
                  <a:cubicBezTo>
                    <a:pt x="124" y="205"/>
                    <a:pt x="124" y="205"/>
                    <a:pt x="124" y="205"/>
                  </a:cubicBezTo>
                  <a:cubicBezTo>
                    <a:pt x="124" y="205"/>
                    <a:pt x="124" y="205"/>
                    <a:pt x="124" y="205"/>
                  </a:cubicBezTo>
                  <a:cubicBezTo>
                    <a:pt x="125" y="205"/>
                    <a:pt x="125" y="205"/>
                    <a:pt x="125" y="205"/>
                  </a:cubicBezTo>
                  <a:cubicBezTo>
                    <a:pt x="124" y="205"/>
                    <a:pt x="124" y="205"/>
                    <a:pt x="124" y="205"/>
                  </a:cubicBezTo>
                  <a:cubicBezTo>
                    <a:pt x="124" y="205"/>
                    <a:pt x="124" y="205"/>
                    <a:pt x="124" y="205"/>
                  </a:cubicBezTo>
                  <a:cubicBezTo>
                    <a:pt x="124" y="205"/>
                    <a:pt x="124" y="205"/>
                    <a:pt x="124" y="205"/>
                  </a:cubicBezTo>
                  <a:cubicBezTo>
                    <a:pt x="125" y="206"/>
                    <a:pt x="125" y="206"/>
                    <a:pt x="125" y="206"/>
                  </a:cubicBezTo>
                  <a:cubicBezTo>
                    <a:pt x="125" y="206"/>
                    <a:pt x="125" y="206"/>
                    <a:pt x="125" y="206"/>
                  </a:cubicBezTo>
                  <a:cubicBezTo>
                    <a:pt x="126" y="207"/>
                    <a:pt x="126" y="207"/>
                    <a:pt x="126" y="207"/>
                  </a:cubicBezTo>
                  <a:cubicBezTo>
                    <a:pt x="126" y="207"/>
                    <a:pt x="126" y="207"/>
                    <a:pt x="126" y="207"/>
                  </a:cubicBezTo>
                  <a:cubicBezTo>
                    <a:pt x="126" y="207"/>
                    <a:pt x="126" y="207"/>
                    <a:pt x="126" y="207"/>
                  </a:cubicBezTo>
                  <a:cubicBezTo>
                    <a:pt x="126" y="208"/>
                    <a:pt x="126" y="208"/>
                    <a:pt x="126" y="208"/>
                  </a:cubicBezTo>
                  <a:cubicBezTo>
                    <a:pt x="126" y="208"/>
                    <a:pt x="126" y="208"/>
                    <a:pt x="126" y="208"/>
                  </a:cubicBezTo>
                  <a:cubicBezTo>
                    <a:pt x="126" y="209"/>
                    <a:pt x="126" y="209"/>
                    <a:pt x="126" y="209"/>
                  </a:cubicBezTo>
                  <a:cubicBezTo>
                    <a:pt x="126" y="209"/>
                    <a:pt x="126" y="209"/>
                    <a:pt x="126" y="209"/>
                  </a:cubicBezTo>
                  <a:cubicBezTo>
                    <a:pt x="126" y="209"/>
                    <a:pt x="126" y="209"/>
                    <a:pt x="126" y="209"/>
                  </a:cubicBezTo>
                  <a:cubicBezTo>
                    <a:pt x="127" y="210"/>
                    <a:pt x="127" y="210"/>
                    <a:pt x="127" y="210"/>
                  </a:cubicBezTo>
                  <a:cubicBezTo>
                    <a:pt x="128" y="210"/>
                    <a:pt x="128" y="210"/>
                    <a:pt x="128" y="210"/>
                  </a:cubicBezTo>
                  <a:cubicBezTo>
                    <a:pt x="128" y="211"/>
                    <a:pt x="128" y="211"/>
                    <a:pt x="128" y="211"/>
                  </a:cubicBezTo>
                  <a:cubicBezTo>
                    <a:pt x="128" y="211"/>
                    <a:pt x="128" y="211"/>
                    <a:pt x="128" y="211"/>
                  </a:cubicBezTo>
                  <a:cubicBezTo>
                    <a:pt x="128" y="212"/>
                    <a:pt x="128" y="212"/>
                    <a:pt x="128" y="212"/>
                  </a:cubicBezTo>
                  <a:cubicBezTo>
                    <a:pt x="128" y="212"/>
                    <a:pt x="128" y="212"/>
                    <a:pt x="128" y="212"/>
                  </a:cubicBezTo>
                  <a:cubicBezTo>
                    <a:pt x="129" y="213"/>
                    <a:pt x="129" y="213"/>
                    <a:pt x="129" y="213"/>
                  </a:cubicBezTo>
                  <a:cubicBezTo>
                    <a:pt x="129" y="213"/>
                    <a:pt x="129" y="213"/>
                    <a:pt x="129" y="213"/>
                  </a:cubicBezTo>
                  <a:cubicBezTo>
                    <a:pt x="128" y="214"/>
                    <a:pt x="128" y="214"/>
                    <a:pt x="128" y="214"/>
                  </a:cubicBezTo>
                  <a:cubicBezTo>
                    <a:pt x="128" y="214"/>
                    <a:pt x="128" y="214"/>
                    <a:pt x="128" y="214"/>
                  </a:cubicBezTo>
                  <a:cubicBezTo>
                    <a:pt x="127" y="214"/>
                    <a:pt x="127" y="214"/>
                    <a:pt x="127" y="214"/>
                  </a:cubicBezTo>
                  <a:cubicBezTo>
                    <a:pt x="126" y="214"/>
                    <a:pt x="126" y="214"/>
                    <a:pt x="126" y="214"/>
                  </a:cubicBezTo>
                  <a:cubicBezTo>
                    <a:pt x="126" y="215"/>
                    <a:pt x="126" y="215"/>
                    <a:pt x="126" y="215"/>
                  </a:cubicBezTo>
                  <a:cubicBezTo>
                    <a:pt x="127" y="215"/>
                    <a:pt x="127" y="215"/>
                    <a:pt x="127" y="215"/>
                  </a:cubicBezTo>
                  <a:cubicBezTo>
                    <a:pt x="127" y="215"/>
                    <a:pt x="127" y="215"/>
                    <a:pt x="127" y="215"/>
                  </a:cubicBezTo>
                  <a:cubicBezTo>
                    <a:pt x="127" y="215"/>
                    <a:pt x="127" y="215"/>
                    <a:pt x="127" y="215"/>
                  </a:cubicBezTo>
                  <a:cubicBezTo>
                    <a:pt x="128" y="216"/>
                    <a:pt x="128" y="216"/>
                    <a:pt x="128" y="216"/>
                  </a:cubicBezTo>
                  <a:cubicBezTo>
                    <a:pt x="127" y="218"/>
                    <a:pt x="127" y="218"/>
                    <a:pt x="127" y="218"/>
                  </a:cubicBezTo>
                  <a:cubicBezTo>
                    <a:pt x="127" y="221"/>
                    <a:pt x="127" y="221"/>
                    <a:pt x="127" y="221"/>
                  </a:cubicBezTo>
                  <a:cubicBezTo>
                    <a:pt x="127" y="222"/>
                    <a:pt x="127" y="222"/>
                    <a:pt x="127" y="222"/>
                  </a:cubicBezTo>
                  <a:cubicBezTo>
                    <a:pt x="127" y="222"/>
                    <a:pt x="127" y="222"/>
                    <a:pt x="127" y="222"/>
                  </a:cubicBezTo>
                  <a:cubicBezTo>
                    <a:pt x="127" y="222"/>
                    <a:pt x="127" y="222"/>
                    <a:pt x="127" y="222"/>
                  </a:cubicBezTo>
                  <a:cubicBezTo>
                    <a:pt x="128" y="224"/>
                    <a:pt x="128" y="224"/>
                    <a:pt x="128" y="224"/>
                  </a:cubicBezTo>
                  <a:cubicBezTo>
                    <a:pt x="128" y="224"/>
                    <a:pt x="128" y="224"/>
                    <a:pt x="128" y="224"/>
                  </a:cubicBezTo>
                  <a:cubicBezTo>
                    <a:pt x="128" y="225"/>
                    <a:pt x="128" y="225"/>
                    <a:pt x="128" y="225"/>
                  </a:cubicBezTo>
                  <a:cubicBezTo>
                    <a:pt x="127" y="226"/>
                    <a:pt x="127" y="226"/>
                    <a:pt x="127" y="226"/>
                  </a:cubicBezTo>
                  <a:cubicBezTo>
                    <a:pt x="127" y="227"/>
                    <a:pt x="127" y="227"/>
                    <a:pt x="127" y="227"/>
                  </a:cubicBezTo>
                  <a:cubicBezTo>
                    <a:pt x="126" y="227"/>
                    <a:pt x="126" y="227"/>
                    <a:pt x="126" y="227"/>
                  </a:cubicBezTo>
                  <a:cubicBezTo>
                    <a:pt x="126" y="228"/>
                    <a:pt x="126" y="228"/>
                    <a:pt x="126" y="228"/>
                  </a:cubicBezTo>
                  <a:cubicBezTo>
                    <a:pt x="126" y="229"/>
                    <a:pt x="126" y="229"/>
                    <a:pt x="126" y="229"/>
                  </a:cubicBezTo>
                  <a:cubicBezTo>
                    <a:pt x="126" y="229"/>
                    <a:pt x="126" y="229"/>
                    <a:pt x="126" y="229"/>
                  </a:cubicBezTo>
                  <a:cubicBezTo>
                    <a:pt x="127" y="229"/>
                    <a:pt x="127" y="229"/>
                    <a:pt x="127" y="229"/>
                  </a:cubicBezTo>
                  <a:cubicBezTo>
                    <a:pt x="127" y="230"/>
                    <a:pt x="127" y="230"/>
                    <a:pt x="127" y="230"/>
                  </a:cubicBezTo>
                  <a:cubicBezTo>
                    <a:pt x="126" y="231"/>
                    <a:pt x="126" y="231"/>
                    <a:pt x="126" y="231"/>
                  </a:cubicBezTo>
                  <a:cubicBezTo>
                    <a:pt x="126" y="231"/>
                    <a:pt x="126" y="231"/>
                    <a:pt x="126" y="231"/>
                  </a:cubicBezTo>
                  <a:cubicBezTo>
                    <a:pt x="126" y="231"/>
                    <a:pt x="126" y="231"/>
                    <a:pt x="126" y="231"/>
                  </a:cubicBezTo>
                  <a:cubicBezTo>
                    <a:pt x="126" y="232"/>
                    <a:pt x="126" y="232"/>
                    <a:pt x="126" y="232"/>
                  </a:cubicBezTo>
                  <a:cubicBezTo>
                    <a:pt x="126" y="232"/>
                    <a:pt x="126" y="232"/>
                    <a:pt x="126" y="232"/>
                  </a:cubicBezTo>
                  <a:cubicBezTo>
                    <a:pt x="126" y="232"/>
                    <a:pt x="126" y="232"/>
                    <a:pt x="126" y="232"/>
                  </a:cubicBezTo>
                  <a:cubicBezTo>
                    <a:pt x="125" y="233"/>
                    <a:pt x="125" y="233"/>
                    <a:pt x="125" y="233"/>
                  </a:cubicBezTo>
                  <a:cubicBezTo>
                    <a:pt x="125" y="233"/>
                    <a:pt x="125" y="233"/>
                    <a:pt x="125" y="233"/>
                  </a:cubicBezTo>
                  <a:cubicBezTo>
                    <a:pt x="125" y="234"/>
                    <a:pt x="125" y="234"/>
                    <a:pt x="125" y="234"/>
                  </a:cubicBezTo>
                  <a:cubicBezTo>
                    <a:pt x="126" y="235"/>
                    <a:pt x="126" y="235"/>
                    <a:pt x="126" y="235"/>
                  </a:cubicBezTo>
                  <a:cubicBezTo>
                    <a:pt x="126" y="236"/>
                    <a:pt x="126" y="236"/>
                    <a:pt x="126" y="236"/>
                  </a:cubicBezTo>
                  <a:cubicBezTo>
                    <a:pt x="126" y="236"/>
                    <a:pt x="126" y="236"/>
                    <a:pt x="126" y="236"/>
                  </a:cubicBezTo>
                  <a:cubicBezTo>
                    <a:pt x="127" y="237"/>
                    <a:pt x="127" y="237"/>
                    <a:pt x="127" y="237"/>
                  </a:cubicBezTo>
                  <a:cubicBezTo>
                    <a:pt x="127" y="237"/>
                    <a:pt x="127" y="237"/>
                    <a:pt x="127" y="237"/>
                  </a:cubicBezTo>
                  <a:cubicBezTo>
                    <a:pt x="129" y="237"/>
                    <a:pt x="129" y="237"/>
                    <a:pt x="129" y="237"/>
                  </a:cubicBezTo>
                  <a:cubicBezTo>
                    <a:pt x="129" y="237"/>
                    <a:pt x="129" y="237"/>
                    <a:pt x="129" y="237"/>
                  </a:cubicBezTo>
                  <a:cubicBezTo>
                    <a:pt x="129" y="237"/>
                    <a:pt x="129" y="237"/>
                    <a:pt x="129" y="237"/>
                  </a:cubicBezTo>
                  <a:cubicBezTo>
                    <a:pt x="129" y="237"/>
                    <a:pt x="129" y="237"/>
                    <a:pt x="129" y="237"/>
                  </a:cubicBezTo>
                  <a:cubicBezTo>
                    <a:pt x="129" y="238"/>
                    <a:pt x="129" y="238"/>
                    <a:pt x="129" y="238"/>
                  </a:cubicBezTo>
                  <a:cubicBezTo>
                    <a:pt x="129" y="238"/>
                    <a:pt x="129" y="238"/>
                    <a:pt x="129" y="238"/>
                  </a:cubicBezTo>
                  <a:cubicBezTo>
                    <a:pt x="129" y="239"/>
                    <a:pt x="129" y="239"/>
                    <a:pt x="129" y="239"/>
                  </a:cubicBezTo>
                  <a:cubicBezTo>
                    <a:pt x="130" y="240"/>
                    <a:pt x="130" y="240"/>
                    <a:pt x="130" y="240"/>
                  </a:cubicBezTo>
                  <a:cubicBezTo>
                    <a:pt x="131" y="241"/>
                    <a:pt x="131" y="241"/>
                    <a:pt x="131" y="241"/>
                  </a:cubicBezTo>
                  <a:cubicBezTo>
                    <a:pt x="131" y="241"/>
                    <a:pt x="131" y="241"/>
                    <a:pt x="131" y="241"/>
                  </a:cubicBezTo>
                  <a:cubicBezTo>
                    <a:pt x="131" y="241"/>
                    <a:pt x="131" y="241"/>
                    <a:pt x="131" y="241"/>
                  </a:cubicBezTo>
                  <a:cubicBezTo>
                    <a:pt x="130" y="242"/>
                    <a:pt x="130" y="242"/>
                    <a:pt x="130" y="242"/>
                  </a:cubicBezTo>
                  <a:cubicBezTo>
                    <a:pt x="130" y="243"/>
                    <a:pt x="130" y="243"/>
                    <a:pt x="130" y="243"/>
                  </a:cubicBezTo>
                  <a:cubicBezTo>
                    <a:pt x="129" y="244"/>
                    <a:pt x="129" y="244"/>
                    <a:pt x="129" y="244"/>
                  </a:cubicBezTo>
                  <a:cubicBezTo>
                    <a:pt x="129" y="244"/>
                    <a:pt x="129" y="244"/>
                    <a:pt x="129" y="244"/>
                  </a:cubicBezTo>
                  <a:cubicBezTo>
                    <a:pt x="127" y="245"/>
                    <a:pt x="127" y="245"/>
                    <a:pt x="127" y="245"/>
                  </a:cubicBezTo>
                  <a:cubicBezTo>
                    <a:pt x="126" y="245"/>
                    <a:pt x="126" y="245"/>
                    <a:pt x="126" y="245"/>
                  </a:cubicBezTo>
                  <a:cubicBezTo>
                    <a:pt x="126" y="245"/>
                    <a:pt x="126" y="245"/>
                    <a:pt x="126" y="245"/>
                  </a:cubicBezTo>
                  <a:cubicBezTo>
                    <a:pt x="125" y="245"/>
                    <a:pt x="125" y="245"/>
                    <a:pt x="125" y="245"/>
                  </a:cubicBezTo>
                  <a:cubicBezTo>
                    <a:pt x="125" y="244"/>
                    <a:pt x="125" y="244"/>
                    <a:pt x="125" y="244"/>
                  </a:cubicBezTo>
                  <a:cubicBezTo>
                    <a:pt x="125" y="244"/>
                    <a:pt x="125" y="244"/>
                    <a:pt x="125" y="244"/>
                  </a:cubicBezTo>
                  <a:cubicBezTo>
                    <a:pt x="126" y="243"/>
                    <a:pt x="126" y="243"/>
                    <a:pt x="126" y="243"/>
                  </a:cubicBezTo>
                  <a:cubicBezTo>
                    <a:pt x="126" y="243"/>
                    <a:pt x="126" y="243"/>
                    <a:pt x="126" y="243"/>
                  </a:cubicBezTo>
                  <a:cubicBezTo>
                    <a:pt x="126" y="243"/>
                    <a:pt x="126" y="243"/>
                    <a:pt x="126" y="243"/>
                  </a:cubicBezTo>
                  <a:cubicBezTo>
                    <a:pt x="126" y="242"/>
                    <a:pt x="126" y="242"/>
                    <a:pt x="126" y="242"/>
                  </a:cubicBezTo>
                  <a:cubicBezTo>
                    <a:pt x="126" y="242"/>
                    <a:pt x="126" y="242"/>
                    <a:pt x="126" y="242"/>
                  </a:cubicBezTo>
                  <a:cubicBezTo>
                    <a:pt x="126" y="242"/>
                    <a:pt x="126" y="242"/>
                    <a:pt x="126" y="242"/>
                  </a:cubicBezTo>
                  <a:cubicBezTo>
                    <a:pt x="127" y="241"/>
                    <a:pt x="127" y="241"/>
                    <a:pt x="127" y="241"/>
                  </a:cubicBezTo>
                  <a:cubicBezTo>
                    <a:pt x="127" y="241"/>
                    <a:pt x="127" y="241"/>
                    <a:pt x="127" y="241"/>
                  </a:cubicBezTo>
                  <a:cubicBezTo>
                    <a:pt x="127" y="241"/>
                    <a:pt x="127" y="241"/>
                    <a:pt x="127" y="241"/>
                  </a:cubicBezTo>
                  <a:cubicBezTo>
                    <a:pt x="127" y="241"/>
                    <a:pt x="127" y="241"/>
                    <a:pt x="127" y="241"/>
                  </a:cubicBezTo>
                  <a:cubicBezTo>
                    <a:pt x="126" y="241"/>
                    <a:pt x="126" y="241"/>
                    <a:pt x="126" y="241"/>
                  </a:cubicBezTo>
                  <a:cubicBezTo>
                    <a:pt x="125" y="240"/>
                    <a:pt x="125" y="240"/>
                    <a:pt x="125" y="240"/>
                  </a:cubicBezTo>
                  <a:cubicBezTo>
                    <a:pt x="125" y="241"/>
                    <a:pt x="125" y="241"/>
                    <a:pt x="125" y="241"/>
                  </a:cubicBezTo>
                  <a:cubicBezTo>
                    <a:pt x="125" y="241"/>
                    <a:pt x="125" y="241"/>
                    <a:pt x="125" y="241"/>
                  </a:cubicBezTo>
                  <a:cubicBezTo>
                    <a:pt x="124" y="242"/>
                    <a:pt x="124" y="242"/>
                    <a:pt x="124" y="242"/>
                  </a:cubicBezTo>
                  <a:cubicBezTo>
                    <a:pt x="122" y="244"/>
                    <a:pt x="122" y="244"/>
                    <a:pt x="122" y="244"/>
                  </a:cubicBezTo>
                  <a:cubicBezTo>
                    <a:pt x="120" y="246"/>
                    <a:pt x="120" y="246"/>
                    <a:pt x="120" y="246"/>
                  </a:cubicBezTo>
                  <a:cubicBezTo>
                    <a:pt x="120" y="246"/>
                    <a:pt x="120" y="246"/>
                    <a:pt x="120" y="246"/>
                  </a:cubicBezTo>
                  <a:cubicBezTo>
                    <a:pt x="119" y="244"/>
                    <a:pt x="119" y="244"/>
                    <a:pt x="119" y="244"/>
                  </a:cubicBezTo>
                  <a:cubicBezTo>
                    <a:pt x="119" y="244"/>
                    <a:pt x="119" y="244"/>
                    <a:pt x="119" y="244"/>
                  </a:cubicBezTo>
                  <a:cubicBezTo>
                    <a:pt x="119" y="243"/>
                    <a:pt x="119" y="243"/>
                    <a:pt x="119" y="243"/>
                  </a:cubicBezTo>
                  <a:cubicBezTo>
                    <a:pt x="119" y="243"/>
                    <a:pt x="119" y="243"/>
                    <a:pt x="119" y="243"/>
                  </a:cubicBezTo>
                  <a:cubicBezTo>
                    <a:pt x="117" y="242"/>
                    <a:pt x="117" y="242"/>
                    <a:pt x="117" y="242"/>
                  </a:cubicBezTo>
                  <a:cubicBezTo>
                    <a:pt x="116" y="243"/>
                    <a:pt x="116" y="243"/>
                    <a:pt x="116" y="243"/>
                  </a:cubicBezTo>
                  <a:cubicBezTo>
                    <a:pt x="116" y="243"/>
                    <a:pt x="116" y="243"/>
                    <a:pt x="116" y="243"/>
                  </a:cubicBezTo>
                  <a:cubicBezTo>
                    <a:pt x="115" y="242"/>
                    <a:pt x="115" y="242"/>
                    <a:pt x="115" y="242"/>
                  </a:cubicBezTo>
                  <a:cubicBezTo>
                    <a:pt x="114" y="241"/>
                    <a:pt x="114" y="241"/>
                    <a:pt x="114" y="241"/>
                  </a:cubicBezTo>
                  <a:cubicBezTo>
                    <a:pt x="114" y="241"/>
                    <a:pt x="114" y="241"/>
                    <a:pt x="114" y="241"/>
                  </a:cubicBezTo>
                  <a:cubicBezTo>
                    <a:pt x="113" y="241"/>
                    <a:pt x="113" y="241"/>
                    <a:pt x="113" y="241"/>
                  </a:cubicBezTo>
                  <a:cubicBezTo>
                    <a:pt x="113" y="241"/>
                    <a:pt x="113" y="241"/>
                    <a:pt x="113" y="241"/>
                  </a:cubicBezTo>
                  <a:cubicBezTo>
                    <a:pt x="113" y="242"/>
                    <a:pt x="113" y="242"/>
                    <a:pt x="113" y="242"/>
                  </a:cubicBezTo>
                  <a:cubicBezTo>
                    <a:pt x="113" y="243"/>
                    <a:pt x="113" y="243"/>
                    <a:pt x="113" y="243"/>
                  </a:cubicBezTo>
                  <a:cubicBezTo>
                    <a:pt x="113" y="243"/>
                    <a:pt x="113" y="243"/>
                    <a:pt x="113" y="243"/>
                  </a:cubicBezTo>
                  <a:cubicBezTo>
                    <a:pt x="112" y="243"/>
                    <a:pt x="112" y="243"/>
                    <a:pt x="112" y="243"/>
                  </a:cubicBezTo>
                  <a:cubicBezTo>
                    <a:pt x="111" y="243"/>
                    <a:pt x="111" y="243"/>
                    <a:pt x="111" y="243"/>
                  </a:cubicBezTo>
                  <a:cubicBezTo>
                    <a:pt x="111" y="244"/>
                    <a:pt x="111" y="244"/>
                    <a:pt x="111" y="244"/>
                  </a:cubicBezTo>
                  <a:cubicBezTo>
                    <a:pt x="112" y="245"/>
                    <a:pt x="112" y="245"/>
                    <a:pt x="112" y="245"/>
                  </a:cubicBezTo>
                  <a:cubicBezTo>
                    <a:pt x="111" y="245"/>
                    <a:pt x="111" y="245"/>
                    <a:pt x="111" y="245"/>
                  </a:cubicBezTo>
                  <a:cubicBezTo>
                    <a:pt x="111" y="245"/>
                    <a:pt x="111" y="245"/>
                    <a:pt x="111" y="245"/>
                  </a:cubicBezTo>
                  <a:cubicBezTo>
                    <a:pt x="111" y="246"/>
                    <a:pt x="111" y="246"/>
                    <a:pt x="111" y="246"/>
                  </a:cubicBezTo>
                  <a:cubicBezTo>
                    <a:pt x="112" y="246"/>
                    <a:pt x="112" y="246"/>
                    <a:pt x="112" y="246"/>
                  </a:cubicBezTo>
                  <a:cubicBezTo>
                    <a:pt x="112" y="247"/>
                    <a:pt x="112" y="247"/>
                    <a:pt x="112" y="247"/>
                  </a:cubicBezTo>
                  <a:cubicBezTo>
                    <a:pt x="113" y="247"/>
                    <a:pt x="113" y="247"/>
                    <a:pt x="113" y="247"/>
                  </a:cubicBezTo>
                  <a:cubicBezTo>
                    <a:pt x="113" y="248"/>
                    <a:pt x="113" y="248"/>
                    <a:pt x="113" y="248"/>
                  </a:cubicBezTo>
                  <a:cubicBezTo>
                    <a:pt x="113" y="248"/>
                    <a:pt x="113" y="248"/>
                    <a:pt x="113" y="248"/>
                  </a:cubicBezTo>
                  <a:cubicBezTo>
                    <a:pt x="113" y="249"/>
                    <a:pt x="113" y="249"/>
                    <a:pt x="113" y="249"/>
                  </a:cubicBezTo>
                  <a:cubicBezTo>
                    <a:pt x="114" y="249"/>
                    <a:pt x="114" y="249"/>
                    <a:pt x="114" y="249"/>
                  </a:cubicBezTo>
                  <a:cubicBezTo>
                    <a:pt x="114" y="249"/>
                    <a:pt x="114" y="249"/>
                    <a:pt x="114" y="249"/>
                  </a:cubicBezTo>
                  <a:cubicBezTo>
                    <a:pt x="115" y="249"/>
                    <a:pt x="115" y="249"/>
                    <a:pt x="115" y="249"/>
                  </a:cubicBezTo>
                  <a:cubicBezTo>
                    <a:pt x="115" y="250"/>
                    <a:pt x="115" y="250"/>
                    <a:pt x="115" y="250"/>
                  </a:cubicBezTo>
                  <a:cubicBezTo>
                    <a:pt x="116" y="250"/>
                    <a:pt x="116" y="250"/>
                    <a:pt x="116" y="250"/>
                  </a:cubicBezTo>
                  <a:cubicBezTo>
                    <a:pt x="117" y="251"/>
                    <a:pt x="117" y="251"/>
                    <a:pt x="117" y="251"/>
                  </a:cubicBezTo>
                  <a:cubicBezTo>
                    <a:pt x="117" y="251"/>
                    <a:pt x="117" y="251"/>
                    <a:pt x="117" y="251"/>
                  </a:cubicBezTo>
                  <a:cubicBezTo>
                    <a:pt x="117" y="252"/>
                    <a:pt x="117" y="252"/>
                    <a:pt x="117" y="252"/>
                  </a:cubicBezTo>
                  <a:cubicBezTo>
                    <a:pt x="117" y="252"/>
                    <a:pt x="117" y="252"/>
                    <a:pt x="117" y="252"/>
                  </a:cubicBezTo>
                  <a:cubicBezTo>
                    <a:pt x="117" y="253"/>
                    <a:pt x="117" y="253"/>
                    <a:pt x="117" y="253"/>
                  </a:cubicBezTo>
                  <a:cubicBezTo>
                    <a:pt x="116" y="253"/>
                    <a:pt x="116" y="253"/>
                    <a:pt x="116" y="253"/>
                  </a:cubicBezTo>
                  <a:cubicBezTo>
                    <a:pt x="115" y="253"/>
                    <a:pt x="115" y="253"/>
                    <a:pt x="115" y="253"/>
                  </a:cubicBezTo>
                  <a:cubicBezTo>
                    <a:pt x="115" y="254"/>
                    <a:pt x="115" y="254"/>
                    <a:pt x="115" y="254"/>
                  </a:cubicBezTo>
                  <a:cubicBezTo>
                    <a:pt x="115" y="254"/>
                    <a:pt x="115" y="254"/>
                    <a:pt x="115" y="254"/>
                  </a:cubicBezTo>
                  <a:cubicBezTo>
                    <a:pt x="115" y="255"/>
                    <a:pt x="115" y="255"/>
                    <a:pt x="115" y="255"/>
                  </a:cubicBezTo>
                  <a:cubicBezTo>
                    <a:pt x="116" y="256"/>
                    <a:pt x="116" y="256"/>
                    <a:pt x="116" y="256"/>
                  </a:cubicBezTo>
                  <a:cubicBezTo>
                    <a:pt x="116" y="257"/>
                    <a:pt x="116" y="257"/>
                    <a:pt x="116" y="257"/>
                  </a:cubicBezTo>
                  <a:cubicBezTo>
                    <a:pt x="116" y="258"/>
                    <a:pt x="116" y="258"/>
                    <a:pt x="116" y="258"/>
                  </a:cubicBezTo>
                  <a:cubicBezTo>
                    <a:pt x="116" y="259"/>
                    <a:pt x="116" y="259"/>
                    <a:pt x="116" y="259"/>
                  </a:cubicBezTo>
                  <a:cubicBezTo>
                    <a:pt x="116" y="260"/>
                    <a:pt x="116" y="260"/>
                    <a:pt x="116" y="260"/>
                  </a:cubicBezTo>
                  <a:cubicBezTo>
                    <a:pt x="115" y="261"/>
                    <a:pt x="115" y="261"/>
                    <a:pt x="115" y="261"/>
                  </a:cubicBezTo>
                  <a:cubicBezTo>
                    <a:pt x="115" y="262"/>
                    <a:pt x="115" y="262"/>
                    <a:pt x="115" y="262"/>
                  </a:cubicBezTo>
                  <a:cubicBezTo>
                    <a:pt x="115" y="262"/>
                    <a:pt x="115" y="262"/>
                    <a:pt x="115" y="262"/>
                  </a:cubicBezTo>
                  <a:cubicBezTo>
                    <a:pt x="115" y="263"/>
                    <a:pt x="115" y="263"/>
                    <a:pt x="115" y="263"/>
                  </a:cubicBezTo>
                  <a:cubicBezTo>
                    <a:pt x="116" y="263"/>
                    <a:pt x="116" y="263"/>
                    <a:pt x="116" y="263"/>
                  </a:cubicBezTo>
                  <a:cubicBezTo>
                    <a:pt x="116" y="263"/>
                    <a:pt x="116" y="263"/>
                    <a:pt x="116" y="263"/>
                  </a:cubicBezTo>
                  <a:cubicBezTo>
                    <a:pt x="115" y="264"/>
                    <a:pt x="115" y="264"/>
                    <a:pt x="115" y="264"/>
                  </a:cubicBezTo>
                  <a:cubicBezTo>
                    <a:pt x="114" y="263"/>
                    <a:pt x="114" y="263"/>
                    <a:pt x="114" y="263"/>
                  </a:cubicBezTo>
                  <a:cubicBezTo>
                    <a:pt x="112" y="263"/>
                    <a:pt x="112" y="263"/>
                    <a:pt x="112" y="263"/>
                  </a:cubicBezTo>
                  <a:cubicBezTo>
                    <a:pt x="112" y="263"/>
                    <a:pt x="112" y="263"/>
                    <a:pt x="112" y="263"/>
                  </a:cubicBezTo>
                  <a:cubicBezTo>
                    <a:pt x="111" y="264"/>
                    <a:pt x="111" y="264"/>
                    <a:pt x="111" y="264"/>
                  </a:cubicBezTo>
                  <a:cubicBezTo>
                    <a:pt x="110" y="265"/>
                    <a:pt x="110" y="265"/>
                    <a:pt x="110" y="265"/>
                  </a:cubicBezTo>
                  <a:cubicBezTo>
                    <a:pt x="110" y="265"/>
                    <a:pt x="110" y="265"/>
                    <a:pt x="110" y="265"/>
                  </a:cubicBezTo>
                  <a:cubicBezTo>
                    <a:pt x="110" y="266"/>
                    <a:pt x="110" y="266"/>
                    <a:pt x="110" y="266"/>
                  </a:cubicBezTo>
                  <a:cubicBezTo>
                    <a:pt x="110" y="266"/>
                    <a:pt x="110" y="266"/>
                    <a:pt x="110" y="266"/>
                  </a:cubicBezTo>
                  <a:cubicBezTo>
                    <a:pt x="109" y="267"/>
                    <a:pt x="109" y="267"/>
                    <a:pt x="109" y="267"/>
                  </a:cubicBezTo>
                  <a:cubicBezTo>
                    <a:pt x="108" y="267"/>
                    <a:pt x="108" y="267"/>
                    <a:pt x="108" y="267"/>
                  </a:cubicBezTo>
                  <a:cubicBezTo>
                    <a:pt x="107" y="268"/>
                    <a:pt x="107" y="268"/>
                    <a:pt x="107" y="268"/>
                  </a:cubicBezTo>
                  <a:cubicBezTo>
                    <a:pt x="105" y="269"/>
                    <a:pt x="105" y="269"/>
                    <a:pt x="105" y="269"/>
                  </a:cubicBezTo>
                  <a:cubicBezTo>
                    <a:pt x="104" y="269"/>
                    <a:pt x="104" y="269"/>
                    <a:pt x="104" y="269"/>
                  </a:cubicBezTo>
                  <a:cubicBezTo>
                    <a:pt x="104" y="270"/>
                    <a:pt x="104" y="270"/>
                    <a:pt x="104" y="270"/>
                  </a:cubicBezTo>
                  <a:cubicBezTo>
                    <a:pt x="103" y="271"/>
                    <a:pt x="103" y="271"/>
                    <a:pt x="103" y="271"/>
                  </a:cubicBezTo>
                  <a:cubicBezTo>
                    <a:pt x="103" y="271"/>
                    <a:pt x="103" y="271"/>
                    <a:pt x="103" y="271"/>
                  </a:cubicBezTo>
                  <a:cubicBezTo>
                    <a:pt x="103" y="271"/>
                    <a:pt x="103" y="271"/>
                    <a:pt x="103" y="271"/>
                  </a:cubicBezTo>
                  <a:cubicBezTo>
                    <a:pt x="103" y="271"/>
                    <a:pt x="103" y="271"/>
                    <a:pt x="103" y="271"/>
                  </a:cubicBezTo>
                  <a:cubicBezTo>
                    <a:pt x="101" y="272"/>
                    <a:pt x="101" y="272"/>
                    <a:pt x="101" y="272"/>
                  </a:cubicBezTo>
                  <a:cubicBezTo>
                    <a:pt x="101" y="271"/>
                    <a:pt x="101" y="271"/>
                    <a:pt x="101" y="271"/>
                  </a:cubicBezTo>
                  <a:cubicBezTo>
                    <a:pt x="100" y="271"/>
                    <a:pt x="100" y="271"/>
                    <a:pt x="100" y="271"/>
                  </a:cubicBezTo>
                  <a:cubicBezTo>
                    <a:pt x="100" y="271"/>
                    <a:pt x="100" y="271"/>
                    <a:pt x="100" y="271"/>
                  </a:cubicBezTo>
                  <a:cubicBezTo>
                    <a:pt x="100" y="270"/>
                    <a:pt x="100" y="270"/>
                    <a:pt x="100" y="270"/>
                  </a:cubicBezTo>
                  <a:cubicBezTo>
                    <a:pt x="100" y="270"/>
                    <a:pt x="100" y="270"/>
                    <a:pt x="100" y="270"/>
                  </a:cubicBezTo>
                  <a:cubicBezTo>
                    <a:pt x="100" y="270"/>
                    <a:pt x="100" y="270"/>
                    <a:pt x="100" y="270"/>
                  </a:cubicBezTo>
                  <a:cubicBezTo>
                    <a:pt x="100" y="269"/>
                    <a:pt x="100" y="269"/>
                    <a:pt x="100" y="269"/>
                  </a:cubicBezTo>
                  <a:cubicBezTo>
                    <a:pt x="99" y="269"/>
                    <a:pt x="99" y="269"/>
                    <a:pt x="99" y="269"/>
                  </a:cubicBezTo>
                  <a:cubicBezTo>
                    <a:pt x="99" y="269"/>
                    <a:pt x="99" y="269"/>
                    <a:pt x="99" y="269"/>
                  </a:cubicBezTo>
                  <a:cubicBezTo>
                    <a:pt x="97" y="270"/>
                    <a:pt x="97" y="270"/>
                    <a:pt x="97" y="270"/>
                  </a:cubicBezTo>
                  <a:cubicBezTo>
                    <a:pt x="97" y="270"/>
                    <a:pt x="97" y="270"/>
                    <a:pt x="97" y="270"/>
                  </a:cubicBezTo>
                  <a:cubicBezTo>
                    <a:pt x="97" y="270"/>
                    <a:pt x="97" y="270"/>
                    <a:pt x="97" y="270"/>
                  </a:cubicBezTo>
                  <a:cubicBezTo>
                    <a:pt x="95" y="271"/>
                    <a:pt x="95" y="271"/>
                    <a:pt x="95" y="271"/>
                  </a:cubicBezTo>
                  <a:cubicBezTo>
                    <a:pt x="94" y="271"/>
                    <a:pt x="94" y="271"/>
                    <a:pt x="94" y="271"/>
                  </a:cubicBezTo>
                  <a:cubicBezTo>
                    <a:pt x="93" y="271"/>
                    <a:pt x="93" y="271"/>
                    <a:pt x="93" y="271"/>
                  </a:cubicBezTo>
                  <a:cubicBezTo>
                    <a:pt x="92" y="272"/>
                    <a:pt x="92" y="272"/>
                    <a:pt x="92" y="272"/>
                  </a:cubicBezTo>
                  <a:cubicBezTo>
                    <a:pt x="92" y="273"/>
                    <a:pt x="92" y="273"/>
                    <a:pt x="92" y="273"/>
                  </a:cubicBezTo>
                  <a:cubicBezTo>
                    <a:pt x="91" y="274"/>
                    <a:pt x="91" y="274"/>
                    <a:pt x="91" y="274"/>
                  </a:cubicBezTo>
                  <a:cubicBezTo>
                    <a:pt x="91" y="275"/>
                    <a:pt x="91" y="275"/>
                    <a:pt x="91" y="275"/>
                  </a:cubicBezTo>
                  <a:cubicBezTo>
                    <a:pt x="91" y="276"/>
                    <a:pt x="91" y="276"/>
                    <a:pt x="91" y="276"/>
                  </a:cubicBezTo>
                  <a:cubicBezTo>
                    <a:pt x="92" y="275"/>
                    <a:pt x="92" y="275"/>
                    <a:pt x="92" y="275"/>
                  </a:cubicBezTo>
                  <a:cubicBezTo>
                    <a:pt x="92" y="276"/>
                    <a:pt x="92" y="276"/>
                    <a:pt x="92" y="276"/>
                  </a:cubicBezTo>
                  <a:cubicBezTo>
                    <a:pt x="92" y="276"/>
                    <a:pt x="92" y="276"/>
                    <a:pt x="92" y="276"/>
                  </a:cubicBezTo>
                  <a:cubicBezTo>
                    <a:pt x="91" y="276"/>
                    <a:pt x="91" y="276"/>
                    <a:pt x="91" y="276"/>
                  </a:cubicBezTo>
                  <a:cubicBezTo>
                    <a:pt x="91" y="276"/>
                    <a:pt x="91" y="276"/>
                    <a:pt x="91" y="276"/>
                  </a:cubicBezTo>
                  <a:cubicBezTo>
                    <a:pt x="90" y="278"/>
                    <a:pt x="90" y="278"/>
                    <a:pt x="90" y="278"/>
                  </a:cubicBezTo>
                  <a:cubicBezTo>
                    <a:pt x="89" y="279"/>
                    <a:pt x="89" y="279"/>
                    <a:pt x="89" y="279"/>
                  </a:cubicBezTo>
                  <a:cubicBezTo>
                    <a:pt x="89" y="280"/>
                    <a:pt x="89" y="280"/>
                    <a:pt x="89" y="280"/>
                  </a:cubicBezTo>
                  <a:cubicBezTo>
                    <a:pt x="88" y="281"/>
                    <a:pt x="88" y="281"/>
                    <a:pt x="88" y="281"/>
                  </a:cubicBezTo>
                  <a:cubicBezTo>
                    <a:pt x="88" y="282"/>
                    <a:pt x="88" y="282"/>
                    <a:pt x="88" y="282"/>
                  </a:cubicBezTo>
                  <a:cubicBezTo>
                    <a:pt x="87" y="283"/>
                    <a:pt x="87" y="283"/>
                    <a:pt x="87" y="283"/>
                  </a:cubicBezTo>
                  <a:cubicBezTo>
                    <a:pt x="87" y="283"/>
                    <a:pt x="87" y="283"/>
                    <a:pt x="87" y="283"/>
                  </a:cubicBezTo>
                  <a:cubicBezTo>
                    <a:pt x="86" y="284"/>
                    <a:pt x="86" y="284"/>
                    <a:pt x="86" y="284"/>
                  </a:cubicBezTo>
                  <a:cubicBezTo>
                    <a:pt x="87" y="284"/>
                    <a:pt x="87" y="284"/>
                    <a:pt x="87" y="284"/>
                  </a:cubicBezTo>
                  <a:cubicBezTo>
                    <a:pt x="87" y="284"/>
                    <a:pt x="87" y="284"/>
                    <a:pt x="87" y="284"/>
                  </a:cubicBezTo>
                  <a:cubicBezTo>
                    <a:pt x="87" y="284"/>
                    <a:pt x="87" y="284"/>
                    <a:pt x="87" y="284"/>
                  </a:cubicBezTo>
                  <a:cubicBezTo>
                    <a:pt x="88" y="284"/>
                    <a:pt x="88" y="284"/>
                    <a:pt x="88" y="284"/>
                  </a:cubicBezTo>
                  <a:cubicBezTo>
                    <a:pt x="88" y="284"/>
                    <a:pt x="88" y="284"/>
                    <a:pt x="88" y="284"/>
                  </a:cubicBezTo>
                  <a:cubicBezTo>
                    <a:pt x="88" y="284"/>
                    <a:pt x="88" y="284"/>
                    <a:pt x="88" y="284"/>
                  </a:cubicBezTo>
                  <a:cubicBezTo>
                    <a:pt x="89" y="284"/>
                    <a:pt x="89" y="284"/>
                    <a:pt x="89" y="284"/>
                  </a:cubicBezTo>
                  <a:cubicBezTo>
                    <a:pt x="89" y="286"/>
                    <a:pt x="89" y="286"/>
                    <a:pt x="89" y="286"/>
                  </a:cubicBezTo>
                  <a:cubicBezTo>
                    <a:pt x="90" y="288"/>
                    <a:pt x="90" y="288"/>
                    <a:pt x="90" y="288"/>
                  </a:cubicBezTo>
                  <a:cubicBezTo>
                    <a:pt x="92" y="292"/>
                    <a:pt x="92" y="292"/>
                    <a:pt x="92" y="292"/>
                  </a:cubicBezTo>
                  <a:cubicBezTo>
                    <a:pt x="93" y="293"/>
                    <a:pt x="93" y="293"/>
                    <a:pt x="93" y="293"/>
                  </a:cubicBezTo>
                  <a:cubicBezTo>
                    <a:pt x="94" y="295"/>
                    <a:pt x="94" y="295"/>
                    <a:pt x="94" y="295"/>
                  </a:cubicBezTo>
                  <a:cubicBezTo>
                    <a:pt x="94" y="295"/>
                    <a:pt x="94" y="295"/>
                    <a:pt x="94" y="295"/>
                  </a:cubicBezTo>
                  <a:cubicBezTo>
                    <a:pt x="94" y="297"/>
                    <a:pt x="94" y="297"/>
                    <a:pt x="94" y="297"/>
                  </a:cubicBezTo>
                  <a:cubicBezTo>
                    <a:pt x="95" y="300"/>
                    <a:pt x="95" y="300"/>
                    <a:pt x="95" y="300"/>
                  </a:cubicBezTo>
                  <a:cubicBezTo>
                    <a:pt x="95" y="302"/>
                    <a:pt x="95" y="302"/>
                    <a:pt x="95" y="302"/>
                  </a:cubicBezTo>
                  <a:cubicBezTo>
                    <a:pt x="95" y="303"/>
                    <a:pt x="95" y="303"/>
                    <a:pt x="95" y="303"/>
                  </a:cubicBezTo>
                  <a:cubicBezTo>
                    <a:pt x="95" y="304"/>
                    <a:pt x="95" y="304"/>
                    <a:pt x="95" y="304"/>
                  </a:cubicBezTo>
                  <a:cubicBezTo>
                    <a:pt x="95" y="304"/>
                    <a:pt x="95" y="304"/>
                    <a:pt x="95" y="304"/>
                  </a:cubicBezTo>
                  <a:cubicBezTo>
                    <a:pt x="96" y="307"/>
                    <a:pt x="96" y="307"/>
                    <a:pt x="96" y="307"/>
                  </a:cubicBezTo>
                  <a:cubicBezTo>
                    <a:pt x="96" y="308"/>
                    <a:pt x="96" y="308"/>
                    <a:pt x="96" y="308"/>
                  </a:cubicBezTo>
                  <a:cubicBezTo>
                    <a:pt x="97" y="309"/>
                    <a:pt x="97" y="309"/>
                    <a:pt x="97" y="309"/>
                  </a:cubicBezTo>
                  <a:cubicBezTo>
                    <a:pt x="97" y="310"/>
                    <a:pt x="97" y="310"/>
                    <a:pt x="97" y="310"/>
                  </a:cubicBezTo>
                  <a:cubicBezTo>
                    <a:pt x="97" y="310"/>
                    <a:pt x="97" y="310"/>
                    <a:pt x="97" y="310"/>
                  </a:cubicBezTo>
                  <a:cubicBezTo>
                    <a:pt x="97" y="310"/>
                    <a:pt x="97" y="310"/>
                    <a:pt x="97" y="310"/>
                  </a:cubicBezTo>
                  <a:cubicBezTo>
                    <a:pt x="97" y="311"/>
                    <a:pt x="97" y="311"/>
                    <a:pt x="97" y="311"/>
                  </a:cubicBezTo>
                  <a:cubicBezTo>
                    <a:pt x="97" y="312"/>
                    <a:pt x="97" y="312"/>
                    <a:pt x="97" y="312"/>
                  </a:cubicBezTo>
                  <a:cubicBezTo>
                    <a:pt x="98" y="313"/>
                    <a:pt x="98" y="313"/>
                    <a:pt x="98" y="313"/>
                  </a:cubicBezTo>
                  <a:cubicBezTo>
                    <a:pt x="98" y="315"/>
                    <a:pt x="98" y="315"/>
                    <a:pt x="98" y="315"/>
                  </a:cubicBezTo>
                  <a:cubicBezTo>
                    <a:pt x="99" y="315"/>
                    <a:pt x="99" y="315"/>
                    <a:pt x="99" y="315"/>
                  </a:cubicBezTo>
                  <a:cubicBezTo>
                    <a:pt x="99" y="316"/>
                    <a:pt x="99" y="316"/>
                    <a:pt x="99" y="316"/>
                  </a:cubicBezTo>
                  <a:cubicBezTo>
                    <a:pt x="99" y="316"/>
                    <a:pt x="99" y="316"/>
                    <a:pt x="99" y="316"/>
                  </a:cubicBezTo>
                  <a:cubicBezTo>
                    <a:pt x="100" y="318"/>
                    <a:pt x="100" y="318"/>
                    <a:pt x="100" y="318"/>
                  </a:cubicBezTo>
                  <a:cubicBezTo>
                    <a:pt x="100" y="320"/>
                    <a:pt x="100" y="320"/>
                    <a:pt x="100" y="320"/>
                  </a:cubicBezTo>
                  <a:cubicBezTo>
                    <a:pt x="100" y="321"/>
                    <a:pt x="100" y="321"/>
                    <a:pt x="100" y="321"/>
                  </a:cubicBezTo>
                  <a:cubicBezTo>
                    <a:pt x="100" y="322"/>
                    <a:pt x="100" y="322"/>
                    <a:pt x="100" y="322"/>
                  </a:cubicBezTo>
                  <a:cubicBezTo>
                    <a:pt x="100" y="324"/>
                    <a:pt x="100" y="324"/>
                    <a:pt x="100" y="324"/>
                  </a:cubicBezTo>
                  <a:cubicBezTo>
                    <a:pt x="100" y="326"/>
                    <a:pt x="100" y="326"/>
                    <a:pt x="100" y="326"/>
                  </a:cubicBezTo>
                  <a:cubicBezTo>
                    <a:pt x="99" y="330"/>
                    <a:pt x="99" y="330"/>
                    <a:pt x="99" y="330"/>
                  </a:cubicBezTo>
                  <a:cubicBezTo>
                    <a:pt x="99" y="331"/>
                    <a:pt x="99" y="331"/>
                    <a:pt x="99" y="331"/>
                  </a:cubicBezTo>
                  <a:cubicBezTo>
                    <a:pt x="98" y="332"/>
                    <a:pt x="98" y="332"/>
                    <a:pt x="98" y="332"/>
                  </a:cubicBezTo>
                  <a:cubicBezTo>
                    <a:pt x="98" y="333"/>
                    <a:pt x="98" y="333"/>
                    <a:pt x="98" y="333"/>
                  </a:cubicBezTo>
                  <a:cubicBezTo>
                    <a:pt x="97" y="334"/>
                    <a:pt x="97" y="334"/>
                    <a:pt x="97" y="334"/>
                  </a:cubicBezTo>
                  <a:cubicBezTo>
                    <a:pt x="97" y="334"/>
                    <a:pt x="97" y="334"/>
                    <a:pt x="97" y="334"/>
                  </a:cubicBezTo>
                  <a:cubicBezTo>
                    <a:pt x="96" y="335"/>
                    <a:pt x="96" y="335"/>
                    <a:pt x="96" y="335"/>
                  </a:cubicBezTo>
                  <a:cubicBezTo>
                    <a:pt x="96" y="335"/>
                    <a:pt x="96" y="335"/>
                    <a:pt x="96" y="335"/>
                  </a:cubicBezTo>
                  <a:cubicBezTo>
                    <a:pt x="95" y="336"/>
                    <a:pt x="95" y="336"/>
                    <a:pt x="95" y="336"/>
                  </a:cubicBezTo>
                  <a:cubicBezTo>
                    <a:pt x="95" y="336"/>
                    <a:pt x="95" y="336"/>
                    <a:pt x="95" y="336"/>
                  </a:cubicBezTo>
                  <a:cubicBezTo>
                    <a:pt x="95" y="337"/>
                    <a:pt x="95" y="337"/>
                    <a:pt x="95" y="337"/>
                  </a:cubicBezTo>
                  <a:cubicBezTo>
                    <a:pt x="96" y="338"/>
                    <a:pt x="96" y="338"/>
                    <a:pt x="96" y="338"/>
                  </a:cubicBezTo>
                  <a:cubicBezTo>
                    <a:pt x="96" y="338"/>
                    <a:pt x="96" y="338"/>
                    <a:pt x="96" y="338"/>
                  </a:cubicBezTo>
                  <a:cubicBezTo>
                    <a:pt x="97" y="339"/>
                    <a:pt x="97" y="339"/>
                    <a:pt x="97" y="339"/>
                  </a:cubicBezTo>
                  <a:cubicBezTo>
                    <a:pt x="97" y="339"/>
                    <a:pt x="97" y="339"/>
                    <a:pt x="97" y="339"/>
                  </a:cubicBezTo>
                  <a:cubicBezTo>
                    <a:pt x="98" y="340"/>
                    <a:pt x="98" y="340"/>
                    <a:pt x="98" y="340"/>
                  </a:cubicBezTo>
                  <a:cubicBezTo>
                    <a:pt x="98" y="340"/>
                    <a:pt x="98" y="340"/>
                    <a:pt x="98" y="340"/>
                  </a:cubicBezTo>
                  <a:cubicBezTo>
                    <a:pt x="98" y="342"/>
                    <a:pt x="98" y="342"/>
                    <a:pt x="98" y="342"/>
                  </a:cubicBezTo>
                  <a:cubicBezTo>
                    <a:pt x="98" y="344"/>
                    <a:pt x="98" y="344"/>
                    <a:pt x="98" y="344"/>
                  </a:cubicBezTo>
                  <a:cubicBezTo>
                    <a:pt x="97" y="345"/>
                    <a:pt x="97" y="345"/>
                    <a:pt x="97" y="345"/>
                  </a:cubicBezTo>
                  <a:cubicBezTo>
                    <a:pt x="97" y="345"/>
                    <a:pt x="97" y="345"/>
                    <a:pt x="97" y="345"/>
                  </a:cubicBezTo>
                  <a:cubicBezTo>
                    <a:pt x="97" y="346"/>
                    <a:pt x="97" y="346"/>
                    <a:pt x="97" y="346"/>
                  </a:cubicBezTo>
                  <a:cubicBezTo>
                    <a:pt x="97" y="347"/>
                    <a:pt x="97" y="347"/>
                    <a:pt x="97" y="347"/>
                  </a:cubicBezTo>
                  <a:cubicBezTo>
                    <a:pt x="97" y="348"/>
                    <a:pt x="97" y="348"/>
                    <a:pt x="97" y="348"/>
                  </a:cubicBezTo>
                  <a:cubicBezTo>
                    <a:pt x="97" y="348"/>
                    <a:pt x="97" y="348"/>
                    <a:pt x="97" y="348"/>
                  </a:cubicBezTo>
                  <a:cubicBezTo>
                    <a:pt x="96" y="348"/>
                    <a:pt x="96" y="348"/>
                    <a:pt x="96" y="348"/>
                  </a:cubicBezTo>
                  <a:cubicBezTo>
                    <a:pt x="96" y="349"/>
                    <a:pt x="96" y="349"/>
                    <a:pt x="96" y="349"/>
                  </a:cubicBezTo>
                  <a:cubicBezTo>
                    <a:pt x="96" y="349"/>
                    <a:pt x="96" y="349"/>
                    <a:pt x="96" y="349"/>
                  </a:cubicBezTo>
                  <a:cubicBezTo>
                    <a:pt x="96" y="349"/>
                    <a:pt x="96" y="349"/>
                    <a:pt x="96" y="349"/>
                  </a:cubicBezTo>
                  <a:cubicBezTo>
                    <a:pt x="95" y="349"/>
                    <a:pt x="95" y="349"/>
                    <a:pt x="95" y="349"/>
                  </a:cubicBezTo>
                  <a:cubicBezTo>
                    <a:pt x="95" y="350"/>
                    <a:pt x="95" y="350"/>
                    <a:pt x="95" y="350"/>
                  </a:cubicBezTo>
                  <a:cubicBezTo>
                    <a:pt x="96" y="350"/>
                    <a:pt x="96" y="350"/>
                    <a:pt x="96" y="350"/>
                  </a:cubicBezTo>
                  <a:cubicBezTo>
                    <a:pt x="96" y="350"/>
                    <a:pt x="96" y="350"/>
                    <a:pt x="96" y="350"/>
                  </a:cubicBezTo>
                  <a:cubicBezTo>
                    <a:pt x="96" y="350"/>
                    <a:pt x="96" y="350"/>
                    <a:pt x="96" y="350"/>
                  </a:cubicBezTo>
                  <a:cubicBezTo>
                    <a:pt x="97" y="350"/>
                    <a:pt x="97" y="350"/>
                    <a:pt x="97" y="350"/>
                  </a:cubicBezTo>
                  <a:cubicBezTo>
                    <a:pt x="97" y="350"/>
                    <a:pt x="97" y="350"/>
                    <a:pt x="97" y="350"/>
                  </a:cubicBezTo>
                  <a:cubicBezTo>
                    <a:pt x="97" y="350"/>
                    <a:pt x="97" y="350"/>
                    <a:pt x="97" y="350"/>
                  </a:cubicBezTo>
                  <a:cubicBezTo>
                    <a:pt x="97" y="350"/>
                    <a:pt x="97" y="350"/>
                    <a:pt x="97" y="350"/>
                  </a:cubicBezTo>
                  <a:cubicBezTo>
                    <a:pt x="97" y="351"/>
                    <a:pt x="97" y="351"/>
                    <a:pt x="97" y="351"/>
                  </a:cubicBezTo>
                  <a:cubicBezTo>
                    <a:pt x="97" y="351"/>
                    <a:pt x="97" y="351"/>
                    <a:pt x="97" y="351"/>
                  </a:cubicBezTo>
                  <a:cubicBezTo>
                    <a:pt x="97" y="351"/>
                    <a:pt x="97" y="351"/>
                    <a:pt x="97" y="351"/>
                  </a:cubicBezTo>
                  <a:cubicBezTo>
                    <a:pt x="97" y="351"/>
                    <a:pt x="97" y="351"/>
                    <a:pt x="97" y="351"/>
                  </a:cubicBezTo>
                  <a:cubicBezTo>
                    <a:pt x="97" y="352"/>
                    <a:pt x="97" y="352"/>
                    <a:pt x="97" y="352"/>
                  </a:cubicBezTo>
                  <a:cubicBezTo>
                    <a:pt x="98" y="352"/>
                    <a:pt x="98" y="352"/>
                    <a:pt x="98" y="352"/>
                  </a:cubicBezTo>
                  <a:cubicBezTo>
                    <a:pt x="98" y="353"/>
                    <a:pt x="98" y="353"/>
                    <a:pt x="98" y="353"/>
                  </a:cubicBezTo>
                  <a:cubicBezTo>
                    <a:pt x="99" y="354"/>
                    <a:pt x="99" y="354"/>
                    <a:pt x="99" y="354"/>
                  </a:cubicBezTo>
                  <a:cubicBezTo>
                    <a:pt x="99" y="355"/>
                    <a:pt x="99" y="355"/>
                    <a:pt x="99" y="355"/>
                  </a:cubicBezTo>
                  <a:cubicBezTo>
                    <a:pt x="99" y="355"/>
                    <a:pt x="99" y="355"/>
                    <a:pt x="99" y="355"/>
                  </a:cubicBezTo>
                  <a:cubicBezTo>
                    <a:pt x="99" y="356"/>
                    <a:pt x="99" y="356"/>
                    <a:pt x="99" y="356"/>
                  </a:cubicBezTo>
                  <a:cubicBezTo>
                    <a:pt x="99" y="356"/>
                    <a:pt x="99" y="356"/>
                    <a:pt x="99" y="356"/>
                  </a:cubicBezTo>
                  <a:cubicBezTo>
                    <a:pt x="98" y="356"/>
                    <a:pt x="98" y="356"/>
                    <a:pt x="98" y="356"/>
                  </a:cubicBezTo>
                  <a:cubicBezTo>
                    <a:pt x="98" y="356"/>
                    <a:pt x="98" y="356"/>
                    <a:pt x="98" y="356"/>
                  </a:cubicBezTo>
                  <a:cubicBezTo>
                    <a:pt x="98" y="357"/>
                    <a:pt x="98" y="357"/>
                    <a:pt x="98" y="357"/>
                  </a:cubicBezTo>
                  <a:cubicBezTo>
                    <a:pt x="98" y="357"/>
                    <a:pt x="98" y="357"/>
                    <a:pt x="98" y="357"/>
                  </a:cubicBezTo>
                  <a:cubicBezTo>
                    <a:pt x="98" y="357"/>
                    <a:pt x="98" y="357"/>
                    <a:pt x="98" y="357"/>
                  </a:cubicBezTo>
                  <a:cubicBezTo>
                    <a:pt x="96" y="357"/>
                    <a:pt x="96" y="357"/>
                    <a:pt x="96" y="357"/>
                  </a:cubicBezTo>
                  <a:cubicBezTo>
                    <a:pt x="95" y="358"/>
                    <a:pt x="95" y="358"/>
                    <a:pt x="95" y="358"/>
                  </a:cubicBezTo>
                  <a:cubicBezTo>
                    <a:pt x="95" y="359"/>
                    <a:pt x="95" y="359"/>
                    <a:pt x="95" y="359"/>
                  </a:cubicBezTo>
                  <a:cubicBezTo>
                    <a:pt x="95" y="359"/>
                    <a:pt x="95" y="359"/>
                    <a:pt x="95" y="359"/>
                  </a:cubicBezTo>
                  <a:cubicBezTo>
                    <a:pt x="95" y="359"/>
                    <a:pt x="95" y="359"/>
                    <a:pt x="95" y="359"/>
                  </a:cubicBezTo>
                  <a:cubicBezTo>
                    <a:pt x="95" y="360"/>
                    <a:pt x="95" y="360"/>
                    <a:pt x="95" y="360"/>
                  </a:cubicBezTo>
                  <a:cubicBezTo>
                    <a:pt x="96" y="360"/>
                    <a:pt x="96" y="360"/>
                    <a:pt x="96" y="360"/>
                  </a:cubicBezTo>
                  <a:cubicBezTo>
                    <a:pt x="96" y="361"/>
                    <a:pt x="96" y="361"/>
                    <a:pt x="96" y="361"/>
                  </a:cubicBezTo>
                  <a:cubicBezTo>
                    <a:pt x="97" y="362"/>
                    <a:pt x="97" y="362"/>
                    <a:pt x="97" y="362"/>
                  </a:cubicBezTo>
                  <a:cubicBezTo>
                    <a:pt x="97" y="362"/>
                    <a:pt x="97" y="362"/>
                    <a:pt x="97" y="362"/>
                  </a:cubicBezTo>
                  <a:cubicBezTo>
                    <a:pt x="98" y="362"/>
                    <a:pt x="98" y="362"/>
                    <a:pt x="98" y="362"/>
                  </a:cubicBezTo>
                  <a:cubicBezTo>
                    <a:pt x="98" y="362"/>
                    <a:pt x="98" y="362"/>
                    <a:pt x="98" y="362"/>
                  </a:cubicBezTo>
                  <a:cubicBezTo>
                    <a:pt x="98" y="363"/>
                    <a:pt x="98" y="363"/>
                    <a:pt x="98" y="363"/>
                  </a:cubicBezTo>
                  <a:cubicBezTo>
                    <a:pt x="98" y="364"/>
                    <a:pt x="98" y="364"/>
                    <a:pt x="98" y="364"/>
                  </a:cubicBezTo>
                  <a:cubicBezTo>
                    <a:pt x="98" y="367"/>
                    <a:pt x="98" y="367"/>
                    <a:pt x="98" y="367"/>
                  </a:cubicBezTo>
                  <a:cubicBezTo>
                    <a:pt x="98" y="367"/>
                    <a:pt x="98" y="367"/>
                    <a:pt x="98" y="367"/>
                  </a:cubicBezTo>
                  <a:cubicBezTo>
                    <a:pt x="99" y="369"/>
                    <a:pt x="99" y="369"/>
                    <a:pt x="99" y="369"/>
                  </a:cubicBezTo>
                  <a:cubicBezTo>
                    <a:pt x="99" y="369"/>
                    <a:pt x="99" y="369"/>
                    <a:pt x="99" y="369"/>
                  </a:cubicBezTo>
                  <a:cubicBezTo>
                    <a:pt x="99" y="371"/>
                    <a:pt x="99" y="371"/>
                    <a:pt x="99" y="371"/>
                  </a:cubicBezTo>
                  <a:cubicBezTo>
                    <a:pt x="99" y="371"/>
                    <a:pt x="99" y="371"/>
                    <a:pt x="99" y="371"/>
                  </a:cubicBezTo>
                  <a:cubicBezTo>
                    <a:pt x="100" y="372"/>
                    <a:pt x="100" y="372"/>
                    <a:pt x="100" y="372"/>
                  </a:cubicBezTo>
                  <a:cubicBezTo>
                    <a:pt x="99" y="373"/>
                    <a:pt x="99" y="373"/>
                    <a:pt x="99" y="373"/>
                  </a:cubicBezTo>
                  <a:cubicBezTo>
                    <a:pt x="99" y="374"/>
                    <a:pt x="99" y="374"/>
                    <a:pt x="99" y="374"/>
                  </a:cubicBezTo>
                  <a:cubicBezTo>
                    <a:pt x="99" y="374"/>
                    <a:pt x="99" y="374"/>
                    <a:pt x="99" y="374"/>
                  </a:cubicBezTo>
                  <a:cubicBezTo>
                    <a:pt x="98" y="374"/>
                    <a:pt x="98" y="374"/>
                    <a:pt x="98" y="374"/>
                  </a:cubicBezTo>
                  <a:cubicBezTo>
                    <a:pt x="97" y="374"/>
                    <a:pt x="97" y="374"/>
                    <a:pt x="97" y="374"/>
                  </a:cubicBezTo>
                  <a:cubicBezTo>
                    <a:pt x="96" y="373"/>
                    <a:pt x="96" y="373"/>
                    <a:pt x="96" y="373"/>
                  </a:cubicBezTo>
                  <a:cubicBezTo>
                    <a:pt x="96" y="373"/>
                    <a:pt x="96" y="373"/>
                    <a:pt x="96" y="373"/>
                  </a:cubicBezTo>
                  <a:cubicBezTo>
                    <a:pt x="95" y="374"/>
                    <a:pt x="95" y="374"/>
                    <a:pt x="95" y="374"/>
                  </a:cubicBezTo>
                  <a:cubicBezTo>
                    <a:pt x="95" y="375"/>
                    <a:pt x="95" y="375"/>
                    <a:pt x="95" y="375"/>
                  </a:cubicBezTo>
                  <a:cubicBezTo>
                    <a:pt x="95" y="376"/>
                    <a:pt x="95" y="376"/>
                    <a:pt x="95" y="376"/>
                  </a:cubicBezTo>
                  <a:cubicBezTo>
                    <a:pt x="96" y="376"/>
                    <a:pt x="96" y="376"/>
                    <a:pt x="96" y="376"/>
                  </a:cubicBezTo>
                  <a:cubicBezTo>
                    <a:pt x="95" y="377"/>
                    <a:pt x="95" y="377"/>
                    <a:pt x="95" y="377"/>
                  </a:cubicBezTo>
                  <a:cubicBezTo>
                    <a:pt x="95" y="377"/>
                    <a:pt x="95" y="377"/>
                    <a:pt x="95" y="377"/>
                  </a:cubicBezTo>
                  <a:cubicBezTo>
                    <a:pt x="94" y="377"/>
                    <a:pt x="94" y="377"/>
                    <a:pt x="94" y="377"/>
                  </a:cubicBezTo>
                  <a:cubicBezTo>
                    <a:pt x="94" y="375"/>
                    <a:pt x="94" y="375"/>
                    <a:pt x="94" y="375"/>
                  </a:cubicBezTo>
                  <a:cubicBezTo>
                    <a:pt x="93" y="374"/>
                    <a:pt x="93" y="374"/>
                    <a:pt x="93" y="374"/>
                  </a:cubicBezTo>
                  <a:cubicBezTo>
                    <a:pt x="93" y="374"/>
                    <a:pt x="93" y="374"/>
                    <a:pt x="93" y="374"/>
                  </a:cubicBezTo>
                  <a:cubicBezTo>
                    <a:pt x="93" y="373"/>
                    <a:pt x="93" y="373"/>
                    <a:pt x="93" y="373"/>
                  </a:cubicBezTo>
                  <a:cubicBezTo>
                    <a:pt x="92" y="373"/>
                    <a:pt x="92" y="373"/>
                    <a:pt x="92" y="373"/>
                  </a:cubicBezTo>
                  <a:cubicBezTo>
                    <a:pt x="92" y="373"/>
                    <a:pt x="92" y="373"/>
                    <a:pt x="92" y="373"/>
                  </a:cubicBezTo>
                  <a:cubicBezTo>
                    <a:pt x="91" y="373"/>
                    <a:pt x="91" y="373"/>
                    <a:pt x="91" y="373"/>
                  </a:cubicBezTo>
                  <a:cubicBezTo>
                    <a:pt x="91" y="373"/>
                    <a:pt x="91" y="373"/>
                    <a:pt x="91" y="373"/>
                  </a:cubicBezTo>
                  <a:cubicBezTo>
                    <a:pt x="90" y="373"/>
                    <a:pt x="90" y="373"/>
                    <a:pt x="90" y="373"/>
                  </a:cubicBezTo>
                  <a:cubicBezTo>
                    <a:pt x="90" y="373"/>
                    <a:pt x="90" y="373"/>
                    <a:pt x="90" y="373"/>
                  </a:cubicBezTo>
                  <a:cubicBezTo>
                    <a:pt x="88" y="374"/>
                    <a:pt x="88" y="374"/>
                    <a:pt x="88" y="374"/>
                  </a:cubicBezTo>
                  <a:cubicBezTo>
                    <a:pt x="88" y="374"/>
                    <a:pt x="88" y="374"/>
                    <a:pt x="88" y="374"/>
                  </a:cubicBezTo>
                  <a:cubicBezTo>
                    <a:pt x="87" y="375"/>
                    <a:pt x="87" y="375"/>
                    <a:pt x="87" y="375"/>
                  </a:cubicBezTo>
                  <a:cubicBezTo>
                    <a:pt x="86" y="375"/>
                    <a:pt x="86" y="375"/>
                    <a:pt x="86" y="375"/>
                  </a:cubicBezTo>
                  <a:cubicBezTo>
                    <a:pt x="85" y="376"/>
                    <a:pt x="85" y="376"/>
                    <a:pt x="85" y="376"/>
                  </a:cubicBezTo>
                  <a:cubicBezTo>
                    <a:pt x="84" y="376"/>
                    <a:pt x="84" y="376"/>
                    <a:pt x="84" y="376"/>
                  </a:cubicBezTo>
                  <a:cubicBezTo>
                    <a:pt x="83" y="377"/>
                    <a:pt x="83" y="377"/>
                    <a:pt x="83" y="377"/>
                  </a:cubicBezTo>
                  <a:cubicBezTo>
                    <a:pt x="83" y="377"/>
                    <a:pt x="83" y="377"/>
                    <a:pt x="83" y="377"/>
                  </a:cubicBezTo>
                  <a:cubicBezTo>
                    <a:pt x="82" y="376"/>
                    <a:pt x="82" y="376"/>
                    <a:pt x="82" y="376"/>
                  </a:cubicBezTo>
                  <a:cubicBezTo>
                    <a:pt x="81" y="376"/>
                    <a:pt x="81" y="376"/>
                    <a:pt x="81" y="376"/>
                  </a:cubicBezTo>
                  <a:cubicBezTo>
                    <a:pt x="78" y="374"/>
                    <a:pt x="78" y="374"/>
                    <a:pt x="78" y="374"/>
                  </a:cubicBezTo>
                  <a:cubicBezTo>
                    <a:pt x="77" y="374"/>
                    <a:pt x="77" y="374"/>
                    <a:pt x="77" y="374"/>
                  </a:cubicBezTo>
                  <a:cubicBezTo>
                    <a:pt x="76" y="374"/>
                    <a:pt x="76" y="374"/>
                    <a:pt x="76" y="374"/>
                  </a:cubicBezTo>
                  <a:cubicBezTo>
                    <a:pt x="75" y="374"/>
                    <a:pt x="75" y="374"/>
                    <a:pt x="75" y="374"/>
                  </a:cubicBezTo>
                  <a:cubicBezTo>
                    <a:pt x="74" y="374"/>
                    <a:pt x="74" y="374"/>
                    <a:pt x="74" y="374"/>
                  </a:cubicBezTo>
                  <a:cubicBezTo>
                    <a:pt x="73" y="375"/>
                    <a:pt x="73" y="375"/>
                    <a:pt x="73" y="375"/>
                  </a:cubicBezTo>
                  <a:cubicBezTo>
                    <a:pt x="73" y="375"/>
                    <a:pt x="73" y="375"/>
                    <a:pt x="73" y="375"/>
                  </a:cubicBezTo>
                  <a:cubicBezTo>
                    <a:pt x="73" y="376"/>
                    <a:pt x="73" y="376"/>
                    <a:pt x="73" y="376"/>
                  </a:cubicBezTo>
                  <a:cubicBezTo>
                    <a:pt x="73" y="376"/>
                    <a:pt x="73" y="376"/>
                    <a:pt x="73" y="376"/>
                  </a:cubicBezTo>
                  <a:cubicBezTo>
                    <a:pt x="72" y="377"/>
                    <a:pt x="72" y="377"/>
                    <a:pt x="72" y="377"/>
                  </a:cubicBezTo>
                  <a:cubicBezTo>
                    <a:pt x="71" y="377"/>
                    <a:pt x="71" y="377"/>
                    <a:pt x="71" y="377"/>
                  </a:cubicBezTo>
                  <a:cubicBezTo>
                    <a:pt x="69" y="380"/>
                    <a:pt x="69" y="380"/>
                    <a:pt x="69" y="380"/>
                  </a:cubicBezTo>
                  <a:cubicBezTo>
                    <a:pt x="68" y="381"/>
                    <a:pt x="68" y="381"/>
                    <a:pt x="68" y="381"/>
                  </a:cubicBezTo>
                  <a:cubicBezTo>
                    <a:pt x="67" y="382"/>
                    <a:pt x="67" y="382"/>
                    <a:pt x="67" y="382"/>
                  </a:cubicBezTo>
                  <a:cubicBezTo>
                    <a:pt x="66" y="382"/>
                    <a:pt x="66" y="382"/>
                    <a:pt x="66" y="382"/>
                  </a:cubicBezTo>
                  <a:cubicBezTo>
                    <a:pt x="65" y="382"/>
                    <a:pt x="65" y="382"/>
                    <a:pt x="65" y="382"/>
                  </a:cubicBezTo>
                  <a:cubicBezTo>
                    <a:pt x="64" y="383"/>
                    <a:pt x="64" y="383"/>
                    <a:pt x="64" y="383"/>
                  </a:cubicBezTo>
                  <a:cubicBezTo>
                    <a:pt x="63" y="383"/>
                    <a:pt x="63" y="383"/>
                    <a:pt x="63" y="383"/>
                  </a:cubicBezTo>
                  <a:cubicBezTo>
                    <a:pt x="63" y="383"/>
                    <a:pt x="63" y="383"/>
                    <a:pt x="63" y="383"/>
                  </a:cubicBezTo>
                  <a:cubicBezTo>
                    <a:pt x="61" y="382"/>
                    <a:pt x="61" y="382"/>
                    <a:pt x="61" y="382"/>
                  </a:cubicBezTo>
                  <a:cubicBezTo>
                    <a:pt x="60" y="382"/>
                    <a:pt x="60" y="382"/>
                    <a:pt x="60" y="382"/>
                  </a:cubicBezTo>
                  <a:cubicBezTo>
                    <a:pt x="59" y="383"/>
                    <a:pt x="59" y="383"/>
                    <a:pt x="59" y="383"/>
                  </a:cubicBezTo>
                  <a:cubicBezTo>
                    <a:pt x="59" y="383"/>
                    <a:pt x="59" y="383"/>
                    <a:pt x="59" y="383"/>
                  </a:cubicBezTo>
                  <a:cubicBezTo>
                    <a:pt x="58" y="383"/>
                    <a:pt x="58" y="383"/>
                    <a:pt x="58" y="383"/>
                  </a:cubicBezTo>
                  <a:cubicBezTo>
                    <a:pt x="59" y="384"/>
                    <a:pt x="59" y="384"/>
                    <a:pt x="59" y="384"/>
                  </a:cubicBezTo>
                  <a:cubicBezTo>
                    <a:pt x="59" y="384"/>
                    <a:pt x="59" y="384"/>
                    <a:pt x="59" y="384"/>
                  </a:cubicBezTo>
                  <a:cubicBezTo>
                    <a:pt x="58" y="384"/>
                    <a:pt x="58" y="384"/>
                    <a:pt x="58" y="384"/>
                  </a:cubicBezTo>
                  <a:cubicBezTo>
                    <a:pt x="58" y="385"/>
                    <a:pt x="58" y="385"/>
                    <a:pt x="58" y="385"/>
                  </a:cubicBezTo>
                  <a:cubicBezTo>
                    <a:pt x="57" y="384"/>
                    <a:pt x="57" y="384"/>
                    <a:pt x="57" y="384"/>
                  </a:cubicBezTo>
                  <a:cubicBezTo>
                    <a:pt x="56" y="385"/>
                    <a:pt x="56" y="385"/>
                    <a:pt x="56" y="385"/>
                  </a:cubicBezTo>
                  <a:cubicBezTo>
                    <a:pt x="55" y="385"/>
                    <a:pt x="55" y="385"/>
                    <a:pt x="55" y="385"/>
                  </a:cubicBezTo>
                  <a:cubicBezTo>
                    <a:pt x="54" y="385"/>
                    <a:pt x="54" y="385"/>
                    <a:pt x="54" y="385"/>
                  </a:cubicBezTo>
                  <a:cubicBezTo>
                    <a:pt x="54" y="387"/>
                    <a:pt x="54" y="387"/>
                    <a:pt x="54" y="387"/>
                  </a:cubicBezTo>
                  <a:cubicBezTo>
                    <a:pt x="54" y="387"/>
                    <a:pt x="54" y="387"/>
                    <a:pt x="54" y="387"/>
                  </a:cubicBezTo>
                  <a:cubicBezTo>
                    <a:pt x="53" y="388"/>
                    <a:pt x="53" y="388"/>
                    <a:pt x="53" y="388"/>
                  </a:cubicBezTo>
                  <a:cubicBezTo>
                    <a:pt x="52" y="389"/>
                    <a:pt x="52" y="389"/>
                    <a:pt x="52" y="389"/>
                  </a:cubicBezTo>
                  <a:cubicBezTo>
                    <a:pt x="52" y="390"/>
                    <a:pt x="52" y="390"/>
                    <a:pt x="52" y="390"/>
                  </a:cubicBezTo>
                  <a:cubicBezTo>
                    <a:pt x="52" y="391"/>
                    <a:pt x="52" y="391"/>
                    <a:pt x="52" y="391"/>
                  </a:cubicBezTo>
                  <a:cubicBezTo>
                    <a:pt x="52" y="392"/>
                    <a:pt x="52" y="392"/>
                    <a:pt x="52" y="392"/>
                  </a:cubicBezTo>
                  <a:cubicBezTo>
                    <a:pt x="52" y="392"/>
                    <a:pt x="52" y="392"/>
                    <a:pt x="52" y="392"/>
                  </a:cubicBezTo>
                  <a:cubicBezTo>
                    <a:pt x="53" y="393"/>
                    <a:pt x="53" y="393"/>
                    <a:pt x="53" y="393"/>
                  </a:cubicBezTo>
                  <a:cubicBezTo>
                    <a:pt x="56" y="393"/>
                    <a:pt x="56" y="393"/>
                    <a:pt x="56" y="393"/>
                  </a:cubicBezTo>
                  <a:cubicBezTo>
                    <a:pt x="60" y="393"/>
                    <a:pt x="60" y="393"/>
                    <a:pt x="60" y="393"/>
                  </a:cubicBezTo>
                  <a:cubicBezTo>
                    <a:pt x="61" y="393"/>
                    <a:pt x="61" y="393"/>
                    <a:pt x="61" y="393"/>
                  </a:cubicBezTo>
                  <a:cubicBezTo>
                    <a:pt x="64" y="392"/>
                    <a:pt x="64" y="392"/>
                    <a:pt x="64" y="392"/>
                  </a:cubicBezTo>
                  <a:cubicBezTo>
                    <a:pt x="65" y="392"/>
                    <a:pt x="65" y="392"/>
                    <a:pt x="65" y="392"/>
                  </a:cubicBezTo>
                  <a:cubicBezTo>
                    <a:pt x="65" y="391"/>
                    <a:pt x="65" y="391"/>
                    <a:pt x="65" y="391"/>
                  </a:cubicBezTo>
                  <a:cubicBezTo>
                    <a:pt x="65" y="391"/>
                    <a:pt x="65" y="391"/>
                    <a:pt x="65" y="391"/>
                  </a:cubicBezTo>
                  <a:cubicBezTo>
                    <a:pt x="66" y="389"/>
                    <a:pt x="66" y="389"/>
                    <a:pt x="66" y="389"/>
                  </a:cubicBezTo>
                  <a:cubicBezTo>
                    <a:pt x="66" y="389"/>
                    <a:pt x="66" y="389"/>
                    <a:pt x="66" y="389"/>
                  </a:cubicBezTo>
                  <a:cubicBezTo>
                    <a:pt x="67" y="386"/>
                    <a:pt x="67" y="386"/>
                    <a:pt x="67" y="386"/>
                  </a:cubicBezTo>
                  <a:cubicBezTo>
                    <a:pt x="68" y="385"/>
                    <a:pt x="68" y="385"/>
                    <a:pt x="68" y="385"/>
                  </a:cubicBezTo>
                  <a:cubicBezTo>
                    <a:pt x="68" y="385"/>
                    <a:pt x="68" y="385"/>
                    <a:pt x="68" y="385"/>
                  </a:cubicBezTo>
                  <a:cubicBezTo>
                    <a:pt x="70" y="384"/>
                    <a:pt x="70" y="384"/>
                    <a:pt x="70" y="384"/>
                  </a:cubicBezTo>
                  <a:cubicBezTo>
                    <a:pt x="71" y="385"/>
                    <a:pt x="71" y="385"/>
                    <a:pt x="71" y="385"/>
                  </a:cubicBezTo>
                  <a:cubicBezTo>
                    <a:pt x="73" y="386"/>
                    <a:pt x="73" y="386"/>
                    <a:pt x="73" y="386"/>
                  </a:cubicBezTo>
                  <a:cubicBezTo>
                    <a:pt x="73" y="387"/>
                    <a:pt x="73" y="387"/>
                    <a:pt x="73" y="387"/>
                  </a:cubicBezTo>
                  <a:cubicBezTo>
                    <a:pt x="73" y="389"/>
                    <a:pt x="73" y="389"/>
                    <a:pt x="73" y="389"/>
                  </a:cubicBezTo>
                  <a:cubicBezTo>
                    <a:pt x="72" y="390"/>
                    <a:pt x="72" y="390"/>
                    <a:pt x="72" y="390"/>
                  </a:cubicBezTo>
                  <a:cubicBezTo>
                    <a:pt x="73" y="390"/>
                    <a:pt x="73" y="390"/>
                    <a:pt x="73" y="390"/>
                  </a:cubicBezTo>
                  <a:cubicBezTo>
                    <a:pt x="75" y="390"/>
                    <a:pt x="75" y="390"/>
                    <a:pt x="75" y="390"/>
                  </a:cubicBezTo>
                  <a:cubicBezTo>
                    <a:pt x="77" y="392"/>
                    <a:pt x="77" y="392"/>
                    <a:pt x="77" y="392"/>
                  </a:cubicBezTo>
                  <a:cubicBezTo>
                    <a:pt x="77" y="392"/>
                    <a:pt x="77" y="392"/>
                    <a:pt x="77" y="392"/>
                  </a:cubicBezTo>
                  <a:cubicBezTo>
                    <a:pt x="79" y="391"/>
                    <a:pt x="79" y="391"/>
                    <a:pt x="79" y="391"/>
                  </a:cubicBezTo>
                  <a:cubicBezTo>
                    <a:pt x="80" y="390"/>
                    <a:pt x="80" y="390"/>
                    <a:pt x="80" y="390"/>
                  </a:cubicBezTo>
                  <a:cubicBezTo>
                    <a:pt x="80" y="391"/>
                    <a:pt x="80" y="391"/>
                    <a:pt x="80" y="391"/>
                  </a:cubicBezTo>
                  <a:cubicBezTo>
                    <a:pt x="82" y="392"/>
                    <a:pt x="82" y="392"/>
                    <a:pt x="82" y="392"/>
                  </a:cubicBezTo>
                  <a:cubicBezTo>
                    <a:pt x="82" y="392"/>
                    <a:pt x="82" y="392"/>
                    <a:pt x="82" y="392"/>
                  </a:cubicBezTo>
                  <a:cubicBezTo>
                    <a:pt x="83" y="391"/>
                    <a:pt x="83" y="391"/>
                    <a:pt x="83" y="391"/>
                  </a:cubicBezTo>
                  <a:cubicBezTo>
                    <a:pt x="84" y="391"/>
                    <a:pt x="84" y="391"/>
                    <a:pt x="84" y="391"/>
                  </a:cubicBezTo>
                  <a:cubicBezTo>
                    <a:pt x="84" y="392"/>
                    <a:pt x="84" y="392"/>
                    <a:pt x="84" y="392"/>
                  </a:cubicBezTo>
                  <a:cubicBezTo>
                    <a:pt x="85" y="391"/>
                    <a:pt x="85" y="391"/>
                    <a:pt x="85" y="391"/>
                  </a:cubicBezTo>
                  <a:cubicBezTo>
                    <a:pt x="86" y="390"/>
                    <a:pt x="86" y="390"/>
                    <a:pt x="86" y="390"/>
                  </a:cubicBezTo>
                  <a:cubicBezTo>
                    <a:pt x="86" y="390"/>
                    <a:pt x="86" y="390"/>
                    <a:pt x="86" y="390"/>
                  </a:cubicBezTo>
                  <a:cubicBezTo>
                    <a:pt x="86" y="392"/>
                    <a:pt x="86" y="392"/>
                    <a:pt x="86" y="392"/>
                  </a:cubicBezTo>
                  <a:cubicBezTo>
                    <a:pt x="86" y="393"/>
                    <a:pt x="86" y="393"/>
                    <a:pt x="86" y="393"/>
                  </a:cubicBezTo>
                  <a:cubicBezTo>
                    <a:pt x="86" y="394"/>
                    <a:pt x="86" y="394"/>
                    <a:pt x="86" y="394"/>
                  </a:cubicBezTo>
                  <a:cubicBezTo>
                    <a:pt x="87" y="396"/>
                    <a:pt x="87" y="396"/>
                    <a:pt x="87" y="396"/>
                  </a:cubicBezTo>
                  <a:cubicBezTo>
                    <a:pt x="87" y="397"/>
                    <a:pt x="87" y="397"/>
                    <a:pt x="87" y="397"/>
                  </a:cubicBezTo>
                  <a:cubicBezTo>
                    <a:pt x="88" y="398"/>
                    <a:pt x="88" y="398"/>
                    <a:pt x="88" y="398"/>
                  </a:cubicBezTo>
                  <a:cubicBezTo>
                    <a:pt x="88" y="398"/>
                    <a:pt x="88" y="398"/>
                    <a:pt x="88" y="398"/>
                  </a:cubicBezTo>
                  <a:cubicBezTo>
                    <a:pt x="91" y="398"/>
                    <a:pt x="91" y="398"/>
                    <a:pt x="91" y="398"/>
                  </a:cubicBezTo>
                  <a:cubicBezTo>
                    <a:pt x="92" y="398"/>
                    <a:pt x="92" y="398"/>
                    <a:pt x="92" y="398"/>
                  </a:cubicBezTo>
                  <a:cubicBezTo>
                    <a:pt x="92" y="398"/>
                    <a:pt x="92" y="398"/>
                    <a:pt x="92" y="398"/>
                  </a:cubicBezTo>
                  <a:cubicBezTo>
                    <a:pt x="93" y="400"/>
                    <a:pt x="93" y="400"/>
                    <a:pt x="93" y="400"/>
                  </a:cubicBezTo>
                  <a:cubicBezTo>
                    <a:pt x="93" y="400"/>
                    <a:pt x="93" y="400"/>
                    <a:pt x="93" y="400"/>
                  </a:cubicBezTo>
                  <a:cubicBezTo>
                    <a:pt x="94" y="402"/>
                    <a:pt x="94" y="402"/>
                    <a:pt x="94" y="402"/>
                  </a:cubicBezTo>
                  <a:cubicBezTo>
                    <a:pt x="94" y="402"/>
                    <a:pt x="94" y="402"/>
                    <a:pt x="94" y="402"/>
                  </a:cubicBezTo>
                  <a:cubicBezTo>
                    <a:pt x="96" y="402"/>
                    <a:pt x="96" y="402"/>
                    <a:pt x="96" y="402"/>
                  </a:cubicBezTo>
                  <a:cubicBezTo>
                    <a:pt x="96" y="402"/>
                    <a:pt x="96" y="402"/>
                    <a:pt x="96" y="402"/>
                  </a:cubicBezTo>
                  <a:cubicBezTo>
                    <a:pt x="97" y="404"/>
                    <a:pt x="97" y="404"/>
                    <a:pt x="97" y="404"/>
                  </a:cubicBezTo>
                  <a:cubicBezTo>
                    <a:pt x="97" y="405"/>
                    <a:pt x="97" y="405"/>
                    <a:pt x="97" y="405"/>
                  </a:cubicBezTo>
                  <a:cubicBezTo>
                    <a:pt x="96" y="406"/>
                    <a:pt x="96" y="406"/>
                    <a:pt x="96" y="406"/>
                  </a:cubicBezTo>
                  <a:cubicBezTo>
                    <a:pt x="95" y="407"/>
                    <a:pt x="95" y="407"/>
                    <a:pt x="95" y="407"/>
                  </a:cubicBezTo>
                  <a:cubicBezTo>
                    <a:pt x="94" y="407"/>
                    <a:pt x="94" y="407"/>
                    <a:pt x="94" y="407"/>
                  </a:cubicBezTo>
                  <a:cubicBezTo>
                    <a:pt x="96" y="410"/>
                    <a:pt x="96" y="410"/>
                    <a:pt x="96" y="410"/>
                  </a:cubicBezTo>
                  <a:cubicBezTo>
                    <a:pt x="96" y="411"/>
                    <a:pt x="96" y="411"/>
                    <a:pt x="96" y="411"/>
                  </a:cubicBezTo>
                  <a:cubicBezTo>
                    <a:pt x="96" y="414"/>
                    <a:pt x="96" y="414"/>
                    <a:pt x="96" y="414"/>
                  </a:cubicBezTo>
                  <a:cubicBezTo>
                    <a:pt x="97" y="414"/>
                    <a:pt x="97" y="414"/>
                    <a:pt x="97" y="414"/>
                  </a:cubicBezTo>
                  <a:cubicBezTo>
                    <a:pt x="98" y="414"/>
                    <a:pt x="98" y="414"/>
                    <a:pt x="98" y="414"/>
                  </a:cubicBezTo>
                  <a:cubicBezTo>
                    <a:pt x="98" y="412"/>
                    <a:pt x="98" y="412"/>
                    <a:pt x="98" y="412"/>
                  </a:cubicBezTo>
                  <a:cubicBezTo>
                    <a:pt x="98" y="412"/>
                    <a:pt x="98" y="412"/>
                    <a:pt x="98" y="412"/>
                  </a:cubicBezTo>
                  <a:cubicBezTo>
                    <a:pt x="99" y="412"/>
                    <a:pt x="99" y="412"/>
                    <a:pt x="99" y="412"/>
                  </a:cubicBezTo>
                  <a:cubicBezTo>
                    <a:pt x="100" y="413"/>
                    <a:pt x="100" y="413"/>
                    <a:pt x="100" y="413"/>
                  </a:cubicBezTo>
                  <a:cubicBezTo>
                    <a:pt x="102" y="413"/>
                    <a:pt x="102" y="413"/>
                    <a:pt x="102" y="413"/>
                  </a:cubicBezTo>
                  <a:cubicBezTo>
                    <a:pt x="103" y="412"/>
                    <a:pt x="103" y="412"/>
                    <a:pt x="103" y="412"/>
                  </a:cubicBezTo>
                  <a:cubicBezTo>
                    <a:pt x="102" y="410"/>
                    <a:pt x="102" y="410"/>
                    <a:pt x="102" y="410"/>
                  </a:cubicBezTo>
                  <a:cubicBezTo>
                    <a:pt x="104" y="410"/>
                    <a:pt x="104" y="410"/>
                    <a:pt x="104" y="410"/>
                  </a:cubicBezTo>
                  <a:cubicBezTo>
                    <a:pt x="104" y="410"/>
                    <a:pt x="104" y="410"/>
                    <a:pt x="104" y="410"/>
                  </a:cubicBezTo>
                  <a:cubicBezTo>
                    <a:pt x="105" y="411"/>
                    <a:pt x="105" y="411"/>
                    <a:pt x="105" y="411"/>
                  </a:cubicBezTo>
                  <a:cubicBezTo>
                    <a:pt x="106" y="411"/>
                    <a:pt x="106" y="411"/>
                    <a:pt x="106" y="411"/>
                  </a:cubicBezTo>
                  <a:cubicBezTo>
                    <a:pt x="107" y="411"/>
                    <a:pt x="107" y="411"/>
                    <a:pt x="107" y="411"/>
                  </a:cubicBezTo>
                  <a:cubicBezTo>
                    <a:pt x="108" y="411"/>
                    <a:pt x="108" y="411"/>
                    <a:pt x="108" y="411"/>
                  </a:cubicBezTo>
                  <a:cubicBezTo>
                    <a:pt x="108" y="411"/>
                    <a:pt x="108" y="411"/>
                    <a:pt x="108" y="411"/>
                  </a:cubicBezTo>
                  <a:cubicBezTo>
                    <a:pt x="108" y="412"/>
                    <a:pt x="108" y="412"/>
                    <a:pt x="108" y="412"/>
                  </a:cubicBezTo>
                  <a:cubicBezTo>
                    <a:pt x="108" y="413"/>
                    <a:pt x="108" y="413"/>
                    <a:pt x="108" y="413"/>
                  </a:cubicBezTo>
                  <a:cubicBezTo>
                    <a:pt x="107" y="415"/>
                    <a:pt x="107" y="415"/>
                    <a:pt x="107" y="415"/>
                  </a:cubicBezTo>
                  <a:cubicBezTo>
                    <a:pt x="106" y="416"/>
                    <a:pt x="106" y="416"/>
                    <a:pt x="106" y="416"/>
                  </a:cubicBezTo>
                  <a:cubicBezTo>
                    <a:pt x="105" y="418"/>
                    <a:pt x="105" y="418"/>
                    <a:pt x="105" y="418"/>
                  </a:cubicBezTo>
                  <a:cubicBezTo>
                    <a:pt x="106" y="419"/>
                    <a:pt x="106" y="419"/>
                    <a:pt x="106" y="419"/>
                  </a:cubicBezTo>
                  <a:cubicBezTo>
                    <a:pt x="106" y="420"/>
                    <a:pt x="106" y="420"/>
                    <a:pt x="106" y="420"/>
                  </a:cubicBezTo>
                  <a:cubicBezTo>
                    <a:pt x="106" y="421"/>
                    <a:pt x="106" y="421"/>
                    <a:pt x="106" y="421"/>
                  </a:cubicBezTo>
                  <a:cubicBezTo>
                    <a:pt x="105" y="422"/>
                    <a:pt x="105" y="422"/>
                    <a:pt x="105" y="422"/>
                  </a:cubicBezTo>
                  <a:cubicBezTo>
                    <a:pt x="104" y="423"/>
                    <a:pt x="104" y="423"/>
                    <a:pt x="104" y="423"/>
                  </a:cubicBezTo>
                  <a:cubicBezTo>
                    <a:pt x="103" y="424"/>
                    <a:pt x="103" y="424"/>
                    <a:pt x="103" y="424"/>
                  </a:cubicBezTo>
                  <a:cubicBezTo>
                    <a:pt x="103" y="425"/>
                    <a:pt x="103" y="425"/>
                    <a:pt x="103" y="425"/>
                  </a:cubicBezTo>
                  <a:cubicBezTo>
                    <a:pt x="103" y="426"/>
                    <a:pt x="103" y="426"/>
                    <a:pt x="103" y="426"/>
                  </a:cubicBezTo>
                  <a:cubicBezTo>
                    <a:pt x="103" y="426"/>
                    <a:pt x="103" y="426"/>
                    <a:pt x="103" y="426"/>
                  </a:cubicBezTo>
                  <a:cubicBezTo>
                    <a:pt x="105" y="425"/>
                    <a:pt x="105" y="425"/>
                    <a:pt x="105" y="425"/>
                  </a:cubicBezTo>
                  <a:cubicBezTo>
                    <a:pt x="107" y="425"/>
                    <a:pt x="107" y="425"/>
                    <a:pt x="107" y="425"/>
                  </a:cubicBezTo>
                  <a:cubicBezTo>
                    <a:pt x="108" y="425"/>
                    <a:pt x="108" y="425"/>
                    <a:pt x="108" y="425"/>
                  </a:cubicBezTo>
                  <a:cubicBezTo>
                    <a:pt x="111" y="423"/>
                    <a:pt x="111" y="423"/>
                    <a:pt x="111" y="423"/>
                  </a:cubicBezTo>
                  <a:cubicBezTo>
                    <a:pt x="113" y="422"/>
                    <a:pt x="113" y="422"/>
                    <a:pt x="113" y="422"/>
                  </a:cubicBezTo>
                  <a:cubicBezTo>
                    <a:pt x="114" y="422"/>
                    <a:pt x="114" y="422"/>
                    <a:pt x="114" y="422"/>
                  </a:cubicBezTo>
                  <a:cubicBezTo>
                    <a:pt x="115" y="421"/>
                    <a:pt x="115" y="421"/>
                    <a:pt x="115" y="421"/>
                  </a:cubicBezTo>
                  <a:cubicBezTo>
                    <a:pt x="117" y="421"/>
                    <a:pt x="117" y="421"/>
                    <a:pt x="117" y="421"/>
                  </a:cubicBezTo>
                  <a:cubicBezTo>
                    <a:pt x="117" y="421"/>
                    <a:pt x="117" y="421"/>
                    <a:pt x="117" y="421"/>
                  </a:cubicBezTo>
                  <a:cubicBezTo>
                    <a:pt x="118" y="420"/>
                    <a:pt x="118" y="420"/>
                    <a:pt x="118" y="420"/>
                  </a:cubicBezTo>
                  <a:cubicBezTo>
                    <a:pt x="119" y="417"/>
                    <a:pt x="119" y="417"/>
                    <a:pt x="119" y="417"/>
                  </a:cubicBezTo>
                  <a:cubicBezTo>
                    <a:pt x="119" y="416"/>
                    <a:pt x="119" y="416"/>
                    <a:pt x="119" y="416"/>
                  </a:cubicBezTo>
                  <a:cubicBezTo>
                    <a:pt x="121" y="415"/>
                    <a:pt x="121" y="415"/>
                    <a:pt x="121" y="415"/>
                  </a:cubicBezTo>
                  <a:cubicBezTo>
                    <a:pt x="121" y="413"/>
                    <a:pt x="121" y="413"/>
                    <a:pt x="121" y="413"/>
                  </a:cubicBezTo>
                  <a:cubicBezTo>
                    <a:pt x="122" y="412"/>
                    <a:pt x="122" y="412"/>
                    <a:pt x="122" y="412"/>
                  </a:cubicBezTo>
                  <a:cubicBezTo>
                    <a:pt x="124" y="411"/>
                    <a:pt x="124" y="411"/>
                    <a:pt x="124" y="411"/>
                  </a:cubicBezTo>
                  <a:cubicBezTo>
                    <a:pt x="125" y="411"/>
                    <a:pt x="125" y="411"/>
                    <a:pt x="125" y="411"/>
                  </a:cubicBezTo>
                  <a:cubicBezTo>
                    <a:pt x="125" y="410"/>
                    <a:pt x="125" y="410"/>
                    <a:pt x="125" y="410"/>
                  </a:cubicBezTo>
                  <a:cubicBezTo>
                    <a:pt x="125" y="409"/>
                    <a:pt x="125" y="409"/>
                    <a:pt x="125" y="409"/>
                  </a:cubicBezTo>
                  <a:cubicBezTo>
                    <a:pt x="126" y="408"/>
                    <a:pt x="126" y="408"/>
                    <a:pt x="126" y="408"/>
                  </a:cubicBezTo>
                  <a:cubicBezTo>
                    <a:pt x="128" y="406"/>
                    <a:pt x="128" y="406"/>
                    <a:pt x="128" y="406"/>
                  </a:cubicBezTo>
                  <a:cubicBezTo>
                    <a:pt x="128" y="405"/>
                    <a:pt x="128" y="405"/>
                    <a:pt x="128" y="405"/>
                  </a:cubicBezTo>
                  <a:cubicBezTo>
                    <a:pt x="129" y="404"/>
                    <a:pt x="129" y="404"/>
                    <a:pt x="129" y="404"/>
                  </a:cubicBezTo>
                  <a:cubicBezTo>
                    <a:pt x="129" y="404"/>
                    <a:pt x="129" y="404"/>
                    <a:pt x="129" y="404"/>
                  </a:cubicBezTo>
                  <a:cubicBezTo>
                    <a:pt x="128" y="403"/>
                    <a:pt x="128" y="403"/>
                    <a:pt x="128" y="403"/>
                  </a:cubicBezTo>
                  <a:cubicBezTo>
                    <a:pt x="128" y="400"/>
                    <a:pt x="128" y="400"/>
                    <a:pt x="128" y="400"/>
                  </a:cubicBezTo>
                  <a:cubicBezTo>
                    <a:pt x="128" y="399"/>
                    <a:pt x="128" y="399"/>
                    <a:pt x="128" y="399"/>
                  </a:cubicBezTo>
                  <a:cubicBezTo>
                    <a:pt x="126" y="398"/>
                    <a:pt x="126" y="398"/>
                    <a:pt x="126" y="398"/>
                  </a:cubicBezTo>
                  <a:cubicBezTo>
                    <a:pt x="125" y="396"/>
                    <a:pt x="125" y="396"/>
                    <a:pt x="125" y="396"/>
                  </a:cubicBezTo>
                  <a:cubicBezTo>
                    <a:pt x="125" y="396"/>
                    <a:pt x="125" y="396"/>
                    <a:pt x="125" y="396"/>
                  </a:cubicBezTo>
                  <a:cubicBezTo>
                    <a:pt x="125" y="395"/>
                    <a:pt x="125" y="395"/>
                    <a:pt x="125" y="395"/>
                  </a:cubicBezTo>
                  <a:cubicBezTo>
                    <a:pt x="126" y="394"/>
                    <a:pt x="126" y="394"/>
                    <a:pt x="126" y="394"/>
                  </a:cubicBezTo>
                  <a:cubicBezTo>
                    <a:pt x="126" y="392"/>
                    <a:pt x="126" y="392"/>
                    <a:pt x="126" y="392"/>
                  </a:cubicBezTo>
                  <a:cubicBezTo>
                    <a:pt x="127" y="389"/>
                    <a:pt x="127" y="389"/>
                    <a:pt x="127" y="389"/>
                  </a:cubicBezTo>
                  <a:cubicBezTo>
                    <a:pt x="126" y="388"/>
                    <a:pt x="126" y="388"/>
                    <a:pt x="126" y="388"/>
                  </a:cubicBezTo>
                  <a:cubicBezTo>
                    <a:pt x="126" y="388"/>
                    <a:pt x="126" y="388"/>
                    <a:pt x="126" y="388"/>
                  </a:cubicBezTo>
                  <a:cubicBezTo>
                    <a:pt x="125" y="387"/>
                    <a:pt x="125" y="387"/>
                    <a:pt x="125" y="387"/>
                  </a:cubicBezTo>
                  <a:cubicBezTo>
                    <a:pt x="125" y="386"/>
                    <a:pt x="125" y="386"/>
                    <a:pt x="125" y="386"/>
                  </a:cubicBezTo>
                  <a:cubicBezTo>
                    <a:pt x="126" y="385"/>
                    <a:pt x="126" y="385"/>
                    <a:pt x="126" y="385"/>
                  </a:cubicBezTo>
                  <a:cubicBezTo>
                    <a:pt x="126" y="385"/>
                    <a:pt x="126" y="385"/>
                    <a:pt x="126" y="385"/>
                  </a:cubicBezTo>
                  <a:cubicBezTo>
                    <a:pt x="129" y="385"/>
                    <a:pt x="129" y="385"/>
                    <a:pt x="129" y="385"/>
                  </a:cubicBezTo>
                  <a:cubicBezTo>
                    <a:pt x="129" y="386"/>
                    <a:pt x="129" y="386"/>
                    <a:pt x="129" y="386"/>
                  </a:cubicBezTo>
                  <a:cubicBezTo>
                    <a:pt x="128" y="387"/>
                    <a:pt x="128" y="387"/>
                    <a:pt x="128" y="387"/>
                  </a:cubicBezTo>
                  <a:cubicBezTo>
                    <a:pt x="128" y="387"/>
                    <a:pt x="128" y="387"/>
                    <a:pt x="128" y="387"/>
                  </a:cubicBezTo>
                  <a:cubicBezTo>
                    <a:pt x="128" y="389"/>
                    <a:pt x="128" y="389"/>
                    <a:pt x="128" y="389"/>
                  </a:cubicBezTo>
                  <a:cubicBezTo>
                    <a:pt x="128" y="389"/>
                    <a:pt x="128" y="389"/>
                    <a:pt x="128" y="389"/>
                  </a:cubicBezTo>
                  <a:cubicBezTo>
                    <a:pt x="129" y="390"/>
                    <a:pt x="129" y="390"/>
                    <a:pt x="129" y="390"/>
                  </a:cubicBezTo>
                  <a:cubicBezTo>
                    <a:pt x="131" y="391"/>
                    <a:pt x="131" y="391"/>
                    <a:pt x="131" y="391"/>
                  </a:cubicBezTo>
                  <a:cubicBezTo>
                    <a:pt x="132" y="392"/>
                    <a:pt x="132" y="392"/>
                    <a:pt x="132" y="392"/>
                  </a:cubicBezTo>
                  <a:cubicBezTo>
                    <a:pt x="134" y="392"/>
                    <a:pt x="134" y="392"/>
                    <a:pt x="134" y="392"/>
                  </a:cubicBezTo>
                  <a:cubicBezTo>
                    <a:pt x="136" y="392"/>
                    <a:pt x="136" y="392"/>
                    <a:pt x="136" y="392"/>
                  </a:cubicBezTo>
                  <a:cubicBezTo>
                    <a:pt x="137" y="392"/>
                    <a:pt x="137" y="392"/>
                    <a:pt x="137" y="392"/>
                  </a:cubicBezTo>
                  <a:cubicBezTo>
                    <a:pt x="138" y="391"/>
                    <a:pt x="138" y="391"/>
                    <a:pt x="138" y="391"/>
                  </a:cubicBezTo>
                  <a:cubicBezTo>
                    <a:pt x="138" y="390"/>
                    <a:pt x="138" y="390"/>
                    <a:pt x="138" y="390"/>
                  </a:cubicBezTo>
                  <a:cubicBezTo>
                    <a:pt x="139" y="388"/>
                    <a:pt x="139" y="388"/>
                    <a:pt x="139" y="388"/>
                  </a:cubicBezTo>
                  <a:cubicBezTo>
                    <a:pt x="140" y="388"/>
                    <a:pt x="140" y="388"/>
                    <a:pt x="140" y="388"/>
                  </a:cubicBezTo>
                  <a:cubicBezTo>
                    <a:pt x="140" y="388"/>
                    <a:pt x="140" y="388"/>
                    <a:pt x="140" y="388"/>
                  </a:cubicBezTo>
                  <a:cubicBezTo>
                    <a:pt x="141" y="388"/>
                    <a:pt x="141" y="388"/>
                    <a:pt x="141" y="388"/>
                  </a:cubicBezTo>
                  <a:cubicBezTo>
                    <a:pt x="142" y="388"/>
                    <a:pt x="142" y="388"/>
                    <a:pt x="142" y="388"/>
                  </a:cubicBezTo>
                  <a:cubicBezTo>
                    <a:pt x="143" y="388"/>
                    <a:pt x="143" y="388"/>
                    <a:pt x="143" y="388"/>
                  </a:cubicBezTo>
                  <a:cubicBezTo>
                    <a:pt x="145" y="388"/>
                    <a:pt x="145" y="388"/>
                    <a:pt x="145" y="388"/>
                  </a:cubicBezTo>
                  <a:cubicBezTo>
                    <a:pt x="147" y="388"/>
                    <a:pt x="147" y="388"/>
                    <a:pt x="147" y="388"/>
                  </a:cubicBezTo>
                  <a:cubicBezTo>
                    <a:pt x="147" y="389"/>
                    <a:pt x="147" y="389"/>
                    <a:pt x="147" y="389"/>
                  </a:cubicBezTo>
                  <a:cubicBezTo>
                    <a:pt x="147" y="389"/>
                    <a:pt x="147" y="389"/>
                    <a:pt x="147" y="389"/>
                  </a:cubicBezTo>
                  <a:cubicBezTo>
                    <a:pt x="148" y="389"/>
                    <a:pt x="148" y="389"/>
                    <a:pt x="148" y="389"/>
                  </a:cubicBezTo>
                  <a:cubicBezTo>
                    <a:pt x="149" y="390"/>
                    <a:pt x="149" y="390"/>
                    <a:pt x="149" y="390"/>
                  </a:cubicBezTo>
                  <a:cubicBezTo>
                    <a:pt x="151" y="392"/>
                    <a:pt x="151" y="392"/>
                    <a:pt x="151" y="392"/>
                  </a:cubicBezTo>
                  <a:cubicBezTo>
                    <a:pt x="153" y="392"/>
                    <a:pt x="153" y="392"/>
                    <a:pt x="153" y="392"/>
                  </a:cubicBezTo>
                  <a:cubicBezTo>
                    <a:pt x="153" y="392"/>
                    <a:pt x="153" y="392"/>
                    <a:pt x="153" y="392"/>
                  </a:cubicBezTo>
                  <a:cubicBezTo>
                    <a:pt x="154" y="393"/>
                    <a:pt x="154" y="393"/>
                    <a:pt x="154" y="393"/>
                  </a:cubicBezTo>
                  <a:cubicBezTo>
                    <a:pt x="155" y="394"/>
                    <a:pt x="155" y="394"/>
                    <a:pt x="155" y="394"/>
                  </a:cubicBezTo>
                  <a:cubicBezTo>
                    <a:pt x="155" y="394"/>
                    <a:pt x="155" y="394"/>
                    <a:pt x="155" y="394"/>
                  </a:cubicBezTo>
                  <a:cubicBezTo>
                    <a:pt x="157" y="394"/>
                    <a:pt x="157" y="394"/>
                    <a:pt x="157" y="394"/>
                  </a:cubicBezTo>
                  <a:cubicBezTo>
                    <a:pt x="159" y="393"/>
                    <a:pt x="159" y="393"/>
                    <a:pt x="159" y="393"/>
                  </a:cubicBezTo>
                  <a:cubicBezTo>
                    <a:pt x="159" y="393"/>
                    <a:pt x="159" y="393"/>
                    <a:pt x="159" y="393"/>
                  </a:cubicBezTo>
                  <a:cubicBezTo>
                    <a:pt x="161" y="392"/>
                    <a:pt x="161" y="392"/>
                    <a:pt x="161" y="392"/>
                  </a:cubicBezTo>
                  <a:cubicBezTo>
                    <a:pt x="161" y="392"/>
                    <a:pt x="161" y="392"/>
                    <a:pt x="161" y="392"/>
                  </a:cubicBezTo>
                  <a:cubicBezTo>
                    <a:pt x="162" y="392"/>
                    <a:pt x="162" y="392"/>
                    <a:pt x="162" y="392"/>
                  </a:cubicBezTo>
                  <a:cubicBezTo>
                    <a:pt x="165" y="392"/>
                    <a:pt x="165" y="392"/>
                    <a:pt x="165" y="392"/>
                  </a:cubicBezTo>
                  <a:cubicBezTo>
                    <a:pt x="166" y="392"/>
                    <a:pt x="166" y="392"/>
                    <a:pt x="166" y="392"/>
                  </a:cubicBezTo>
                  <a:cubicBezTo>
                    <a:pt x="167" y="393"/>
                    <a:pt x="167" y="393"/>
                    <a:pt x="167" y="393"/>
                  </a:cubicBezTo>
                  <a:cubicBezTo>
                    <a:pt x="167" y="393"/>
                    <a:pt x="167" y="393"/>
                    <a:pt x="167" y="393"/>
                  </a:cubicBezTo>
                  <a:cubicBezTo>
                    <a:pt x="167" y="394"/>
                    <a:pt x="167" y="394"/>
                    <a:pt x="167" y="394"/>
                  </a:cubicBezTo>
                  <a:cubicBezTo>
                    <a:pt x="167" y="394"/>
                    <a:pt x="167" y="394"/>
                    <a:pt x="167" y="394"/>
                  </a:cubicBezTo>
                  <a:cubicBezTo>
                    <a:pt x="164" y="395"/>
                    <a:pt x="164" y="395"/>
                    <a:pt x="164" y="395"/>
                  </a:cubicBezTo>
                  <a:cubicBezTo>
                    <a:pt x="163" y="396"/>
                    <a:pt x="163" y="396"/>
                    <a:pt x="163" y="396"/>
                  </a:cubicBezTo>
                  <a:cubicBezTo>
                    <a:pt x="163" y="397"/>
                    <a:pt x="163" y="397"/>
                    <a:pt x="163" y="397"/>
                  </a:cubicBezTo>
                  <a:cubicBezTo>
                    <a:pt x="163" y="398"/>
                    <a:pt x="163" y="398"/>
                    <a:pt x="163" y="398"/>
                  </a:cubicBezTo>
                  <a:cubicBezTo>
                    <a:pt x="164" y="398"/>
                    <a:pt x="164" y="398"/>
                    <a:pt x="164" y="398"/>
                  </a:cubicBezTo>
                  <a:cubicBezTo>
                    <a:pt x="166" y="398"/>
                    <a:pt x="166" y="398"/>
                    <a:pt x="166" y="398"/>
                  </a:cubicBezTo>
                  <a:cubicBezTo>
                    <a:pt x="168" y="398"/>
                    <a:pt x="168" y="398"/>
                    <a:pt x="168" y="398"/>
                  </a:cubicBezTo>
                  <a:cubicBezTo>
                    <a:pt x="169" y="399"/>
                    <a:pt x="169" y="399"/>
                    <a:pt x="169" y="399"/>
                  </a:cubicBezTo>
                  <a:cubicBezTo>
                    <a:pt x="169" y="399"/>
                    <a:pt x="169" y="399"/>
                    <a:pt x="169" y="399"/>
                  </a:cubicBezTo>
                  <a:cubicBezTo>
                    <a:pt x="169" y="400"/>
                    <a:pt x="169" y="400"/>
                    <a:pt x="169" y="400"/>
                  </a:cubicBezTo>
                  <a:cubicBezTo>
                    <a:pt x="169" y="400"/>
                    <a:pt x="169" y="400"/>
                    <a:pt x="169" y="400"/>
                  </a:cubicBezTo>
                  <a:cubicBezTo>
                    <a:pt x="170" y="401"/>
                    <a:pt x="170" y="401"/>
                    <a:pt x="170" y="401"/>
                  </a:cubicBezTo>
                  <a:cubicBezTo>
                    <a:pt x="172" y="404"/>
                    <a:pt x="172" y="404"/>
                    <a:pt x="172" y="404"/>
                  </a:cubicBezTo>
                  <a:cubicBezTo>
                    <a:pt x="173" y="405"/>
                    <a:pt x="173" y="405"/>
                    <a:pt x="173" y="405"/>
                  </a:cubicBezTo>
                  <a:cubicBezTo>
                    <a:pt x="173" y="405"/>
                    <a:pt x="173" y="405"/>
                    <a:pt x="173" y="405"/>
                  </a:cubicBezTo>
                  <a:cubicBezTo>
                    <a:pt x="173" y="406"/>
                    <a:pt x="173" y="406"/>
                    <a:pt x="173" y="406"/>
                  </a:cubicBezTo>
                  <a:cubicBezTo>
                    <a:pt x="173" y="406"/>
                    <a:pt x="173" y="406"/>
                    <a:pt x="173" y="406"/>
                  </a:cubicBezTo>
                  <a:cubicBezTo>
                    <a:pt x="172" y="407"/>
                    <a:pt x="172" y="407"/>
                    <a:pt x="172" y="407"/>
                  </a:cubicBezTo>
                  <a:cubicBezTo>
                    <a:pt x="172" y="407"/>
                    <a:pt x="172" y="407"/>
                    <a:pt x="172" y="407"/>
                  </a:cubicBezTo>
                  <a:cubicBezTo>
                    <a:pt x="172" y="408"/>
                    <a:pt x="172" y="408"/>
                    <a:pt x="172" y="408"/>
                  </a:cubicBezTo>
                  <a:cubicBezTo>
                    <a:pt x="173" y="409"/>
                    <a:pt x="173" y="409"/>
                    <a:pt x="173" y="409"/>
                  </a:cubicBezTo>
                  <a:cubicBezTo>
                    <a:pt x="173" y="409"/>
                    <a:pt x="173" y="409"/>
                    <a:pt x="173" y="409"/>
                  </a:cubicBezTo>
                  <a:cubicBezTo>
                    <a:pt x="174" y="409"/>
                    <a:pt x="174" y="409"/>
                    <a:pt x="174" y="409"/>
                  </a:cubicBezTo>
                  <a:cubicBezTo>
                    <a:pt x="175" y="409"/>
                    <a:pt x="175" y="409"/>
                    <a:pt x="175" y="409"/>
                  </a:cubicBezTo>
                  <a:cubicBezTo>
                    <a:pt x="177" y="409"/>
                    <a:pt x="177" y="409"/>
                    <a:pt x="177" y="409"/>
                  </a:cubicBezTo>
                  <a:cubicBezTo>
                    <a:pt x="178" y="409"/>
                    <a:pt x="178" y="409"/>
                    <a:pt x="178" y="409"/>
                  </a:cubicBezTo>
                  <a:cubicBezTo>
                    <a:pt x="180" y="409"/>
                    <a:pt x="180" y="409"/>
                    <a:pt x="180" y="409"/>
                  </a:cubicBezTo>
                  <a:cubicBezTo>
                    <a:pt x="183" y="409"/>
                    <a:pt x="183" y="409"/>
                    <a:pt x="183" y="409"/>
                  </a:cubicBezTo>
                  <a:cubicBezTo>
                    <a:pt x="184" y="409"/>
                    <a:pt x="184" y="409"/>
                    <a:pt x="184" y="409"/>
                  </a:cubicBezTo>
                  <a:cubicBezTo>
                    <a:pt x="185" y="409"/>
                    <a:pt x="185" y="409"/>
                    <a:pt x="185" y="409"/>
                  </a:cubicBezTo>
                  <a:cubicBezTo>
                    <a:pt x="185" y="407"/>
                    <a:pt x="185" y="407"/>
                    <a:pt x="185" y="407"/>
                  </a:cubicBezTo>
                  <a:cubicBezTo>
                    <a:pt x="186" y="407"/>
                    <a:pt x="186" y="407"/>
                    <a:pt x="186" y="407"/>
                  </a:cubicBezTo>
                  <a:cubicBezTo>
                    <a:pt x="189" y="406"/>
                    <a:pt x="189" y="406"/>
                    <a:pt x="189" y="406"/>
                  </a:cubicBezTo>
                  <a:cubicBezTo>
                    <a:pt x="191" y="405"/>
                    <a:pt x="191" y="405"/>
                    <a:pt x="191" y="405"/>
                  </a:cubicBezTo>
                  <a:cubicBezTo>
                    <a:pt x="192" y="404"/>
                    <a:pt x="192" y="404"/>
                    <a:pt x="192" y="404"/>
                  </a:cubicBezTo>
                  <a:cubicBezTo>
                    <a:pt x="194" y="404"/>
                    <a:pt x="194" y="404"/>
                    <a:pt x="194" y="404"/>
                  </a:cubicBezTo>
                  <a:cubicBezTo>
                    <a:pt x="195" y="404"/>
                    <a:pt x="195" y="404"/>
                    <a:pt x="195" y="404"/>
                  </a:cubicBezTo>
                  <a:cubicBezTo>
                    <a:pt x="196" y="405"/>
                    <a:pt x="196" y="405"/>
                    <a:pt x="196" y="405"/>
                  </a:cubicBezTo>
                  <a:cubicBezTo>
                    <a:pt x="196" y="405"/>
                    <a:pt x="196" y="405"/>
                    <a:pt x="196" y="405"/>
                  </a:cubicBezTo>
                  <a:cubicBezTo>
                    <a:pt x="196" y="405"/>
                    <a:pt x="196" y="405"/>
                    <a:pt x="196" y="405"/>
                  </a:cubicBezTo>
                  <a:cubicBezTo>
                    <a:pt x="195" y="407"/>
                    <a:pt x="195" y="407"/>
                    <a:pt x="195" y="407"/>
                  </a:cubicBezTo>
                  <a:cubicBezTo>
                    <a:pt x="194" y="408"/>
                    <a:pt x="194" y="408"/>
                    <a:pt x="194" y="408"/>
                  </a:cubicBezTo>
                  <a:cubicBezTo>
                    <a:pt x="194" y="409"/>
                    <a:pt x="194" y="409"/>
                    <a:pt x="194" y="409"/>
                  </a:cubicBezTo>
                  <a:cubicBezTo>
                    <a:pt x="196" y="409"/>
                    <a:pt x="196" y="409"/>
                    <a:pt x="196" y="409"/>
                  </a:cubicBezTo>
                  <a:cubicBezTo>
                    <a:pt x="197" y="409"/>
                    <a:pt x="197" y="409"/>
                    <a:pt x="197" y="409"/>
                  </a:cubicBezTo>
                  <a:cubicBezTo>
                    <a:pt x="197" y="409"/>
                    <a:pt x="197" y="409"/>
                    <a:pt x="197" y="409"/>
                  </a:cubicBezTo>
                  <a:cubicBezTo>
                    <a:pt x="197" y="409"/>
                    <a:pt x="197" y="409"/>
                    <a:pt x="197" y="409"/>
                  </a:cubicBezTo>
                  <a:cubicBezTo>
                    <a:pt x="198" y="409"/>
                    <a:pt x="198" y="409"/>
                    <a:pt x="198" y="409"/>
                  </a:cubicBezTo>
                  <a:cubicBezTo>
                    <a:pt x="198" y="409"/>
                    <a:pt x="198" y="409"/>
                    <a:pt x="198" y="409"/>
                  </a:cubicBezTo>
                  <a:cubicBezTo>
                    <a:pt x="199" y="408"/>
                    <a:pt x="199" y="408"/>
                    <a:pt x="199" y="408"/>
                  </a:cubicBezTo>
                  <a:cubicBezTo>
                    <a:pt x="199" y="407"/>
                    <a:pt x="199" y="407"/>
                    <a:pt x="199" y="407"/>
                  </a:cubicBezTo>
                  <a:cubicBezTo>
                    <a:pt x="199" y="406"/>
                    <a:pt x="199" y="406"/>
                    <a:pt x="199" y="406"/>
                  </a:cubicBezTo>
                  <a:cubicBezTo>
                    <a:pt x="200" y="405"/>
                    <a:pt x="200" y="405"/>
                    <a:pt x="200" y="405"/>
                  </a:cubicBezTo>
                  <a:cubicBezTo>
                    <a:pt x="202" y="405"/>
                    <a:pt x="202" y="405"/>
                    <a:pt x="202" y="405"/>
                  </a:cubicBezTo>
                  <a:cubicBezTo>
                    <a:pt x="202" y="404"/>
                    <a:pt x="202" y="404"/>
                    <a:pt x="202" y="404"/>
                  </a:cubicBezTo>
                  <a:cubicBezTo>
                    <a:pt x="203" y="403"/>
                    <a:pt x="203" y="403"/>
                    <a:pt x="203" y="403"/>
                  </a:cubicBezTo>
                  <a:cubicBezTo>
                    <a:pt x="204" y="402"/>
                    <a:pt x="204" y="402"/>
                    <a:pt x="204" y="402"/>
                  </a:cubicBezTo>
                  <a:cubicBezTo>
                    <a:pt x="205" y="402"/>
                    <a:pt x="205" y="402"/>
                    <a:pt x="205" y="402"/>
                  </a:cubicBezTo>
                  <a:cubicBezTo>
                    <a:pt x="206" y="403"/>
                    <a:pt x="206" y="403"/>
                    <a:pt x="206" y="403"/>
                  </a:cubicBezTo>
                  <a:cubicBezTo>
                    <a:pt x="207" y="402"/>
                    <a:pt x="207" y="402"/>
                    <a:pt x="207" y="402"/>
                  </a:cubicBezTo>
                  <a:cubicBezTo>
                    <a:pt x="208" y="402"/>
                    <a:pt x="208" y="402"/>
                    <a:pt x="208" y="402"/>
                  </a:cubicBezTo>
                  <a:cubicBezTo>
                    <a:pt x="208" y="402"/>
                    <a:pt x="208" y="402"/>
                    <a:pt x="208" y="402"/>
                  </a:cubicBezTo>
                  <a:cubicBezTo>
                    <a:pt x="210" y="403"/>
                    <a:pt x="210" y="403"/>
                    <a:pt x="210" y="403"/>
                  </a:cubicBezTo>
                  <a:cubicBezTo>
                    <a:pt x="211" y="403"/>
                    <a:pt x="211" y="403"/>
                    <a:pt x="211" y="403"/>
                  </a:cubicBezTo>
                  <a:cubicBezTo>
                    <a:pt x="210" y="401"/>
                    <a:pt x="210" y="401"/>
                    <a:pt x="210" y="401"/>
                  </a:cubicBezTo>
                  <a:cubicBezTo>
                    <a:pt x="210" y="400"/>
                    <a:pt x="210" y="400"/>
                    <a:pt x="210" y="400"/>
                  </a:cubicBezTo>
                  <a:cubicBezTo>
                    <a:pt x="208" y="400"/>
                    <a:pt x="208" y="400"/>
                    <a:pt x="208" y="400"/>
                  </a:cubicBezTo>
                  <a:cubicBezTo>
                    <a:pt x="208" y="400"/>
                    <a:pt x="208" y="400"/>
                    <a:pt x="208" y="400"/>
                  </a:cubicBezTo>
                  <a:cubicBezTo>
                    <a:pt x="208" y="399"/>
                    <a:pt x="208" y="399"/>
                    <a:pt x="208" y="399"/>
                  </a:cubicBezTo>
                  <a:cubicBezTo>
                    <a:pt x="208" y="398"/>
                    <a:pt x="208" y="398"/>
                    <a:pt x="208" y="398"/>
                  </a:cubicBezTo>
                  <a:cubicBezTo>
                    <a:pt x="209" y="397"/>
                    <a:pt x="209" y="397"/>
                    <a:pt x="209" y="397"/>
                  </a:cubicBezTo>
                  <a:cubicBezTo>
                    <a:pt x="211" y="395"/>
                    <a:pt x="211" y="395"/>
                    <a:pt x="211" y="395"/>
                  </a:cubicBezTo>
                  <a:cubicBezTo>
                    <a:pt x="212" y="394"/>
                    <a:pt x="212" y="394"/>
                    <a:pt x="212" y="394"/>
                  </a:cubicBezTo>
                  <a:cubicBezTo>
                    <a:pt x="213" y="394"/>
                    <a:pt x="213" y="394"/>
                    <a:pt x="213" y="394"/>
                  </a:cubicBezTo>
                  <a:cubicBezTo>
                    <a:pt x="214" y="394"/>
                    <a:pt x="214" y="394"/>
                    <a:pt x="214" y="394"/>
                  </a:cubicBezTo>
                  <a:cubicBezTo>
                    <a:pt x="216" y="395"/>
                    <a:pt x="216" y="395"/>
                    <a:pt x="216" y="395"/>
                  </a:cubicBezTo>
                  <a:cubicBezTo>
                    <a:pt x="216" y="395"/>
                    <a:pt x="216" y="395"/>
                    <a:pt x="216" y="395"/>
                  </a:cubicBezTo>
                  <a:cubicBezTo>
                    <a:pt x="218" y="395"/>
                    <a:pt x="218" y="395"/>
                    <a:pt x="218" y="395"/>
                  </a:cubicBezTo>
                  <a:cubicBezTo>
                    <a:pt x="219" y="394"/>
                    <a:pt x="219" y="394"/>
                    <a:pt x="219" y="394"/>
                  </a:cubicBezTo>
                  <a:cubicBezTo>
                    <a:pt x="220" y="394"/>
                    <a:pt x="220" y="394"/>
                    <a:pt x="220" y="394"/>
                  </a:cubicBezTo>
                  <a:cubicBezTo>
                    <a:pt x="222" y="394"/>
                    <a:pt x="222" y="394"/>
                    <a:pt x="222" y="394"/>
                  </a:cubicBezTo>
                  <a:cubicBezTo>
                    <a:pt x="224" y="394"/>
                    <a:pt x="224" y="394"/>
                    <a:pt x="224" y="394"/>
                  </a:cubicBezTo>
                  <a:cubicBezTo>
                    <a:pt x="225" y="392"/>
                    <a:pt x="225" y="392"/>
                    <a:pt x="225" y="392"/>
                  </a:cubicBezTo>
                  <a:cubicBezTo>
                    <a:pt x="225" y="391"/>
                    <a:pt x="225" y="391"/>
                    <a:pt x="225" y="391"/>
                  </a:cubicBezTo>
                  <a:cubicBezTo>
                    <a:pt x="225" y="389"/>
                    <a:pt x="225" y="389"/>
                    <a:pt x="225" y="389"/>
                  </a:cubicBezTo>
                  <a:cubicBezTo>
                    <a:pt x="227" y="386"/>
                    <a:pt x="227" y="386"/>
                    <a:pt x="227" y="386"/>
                  </a:cubicBezTo>
                  <a:cubicBezTo>
                    <a:pt x="227" y="385"/>
                    <a:pt x="227" y="385"/>
                    <a:pt x="227" y="385"/>
                  </a:cubicBezTo>
                  <a:cubicBezTo>
                    <a:pt x="228" y="385"/>
                    <a:pt x="228" y="385"/>
                    <a:pt x="228" y="385"/>
                  </a:cubicBezTo>
                  <a:cubicBezTo>
                    <a:pt x="229" y="385"/>
                    <a:pt x="229" y="385"/>
                    <a:pt x="229" y="385"/>
                  </a:cubicBezTo>
                  <a:cubicBezTo>
                    <a:pt x="229" y="385"/>
                    <a:pt x="229" y="385"/>
                    <a:pt x="229" y="385"/>
                  </a:cubicBezTo>
                  <a:cubicBezTo>
                    <a:pt x="230" y="384"/>
                    <a:pt x="230" y="384"/>
                    <a:pt x="230" y="384"/>
                  </a:cubicBezTo>
                  <a:cubicBezTo>
                    <a:pt x="231" y="385"/>
                    <a:pt x="231" y="385"/>
                    <a:pt x="231" y="385"/>
                  </a:cubicBezTo>
                  <a:cubicBezTo>
                    <a:pt x="232" y="385"/>
                    <a:pt x="232" y="385"/>
                    <a:pt x="232" y="385"/>
                  </a:cubicBezTo>
                  <a:cubicBezTo>
                    <a:pt x="233" y="385"/>
                    <a:pt x="233" y="385"/>
                    <a:pt x="233" y="385"/>
                  </a:cubicBezTo>
                  <a:cubicBezTo>
                    <a:pt x="235" y="385"/>
                    <a:pt x="235" y="385"/>
                    <a:pt x="235" y="385"/>
                  </a:cubicBezTo>
                  <a:cubicBezTo>
                    <a:pt x="239" y="385"/>
                    <a:pt x="239" y="385"/>
                    <a:pt x="239" y="385"/>
                  </a:cubicBezTo>
                  <a:cubicBezTo>
                    <a:pt x="241" y="384"/>
                    <a:pt x="241" y="384"/>
                    <a:pt x="241" y="384"/>
                  </a:cubicBezTo>
                  <a:cubicBezTo>
                    <a:pt x="242" y="384"/>
                    <a:pt x="242" y="384"/>
                    <a:pt x="242" y="384"/>
                  </a:cubicBezTo>
                  <a:cubicBezTo>
                    <a:pt x="242" y="384"/>
                    <a:pt x="242" y="384"/>
                    <a:pt x="242" y="384"/>
                  </a:cubicBezTo>
                  <a:cubicBezTo>
                    <a:pt x="244" y="385"/>
                    <a:pt x="244" y="385"/>
                    <a:pt x="244" y="385"/>
                  </a:cubicBezTo>
                  <a:cubicBezTo>
                    <a:pt x="247" y="385"/>
                    <a:pt x="247" y="385"/>
                    <a:pt x="247" y="385"/>
                  </a:cubicBezTo>
                  <a:cubicBezTo>
                    <a:pt x="247" y="385"/>
                    <a:pt x="247" y="385"/>
                    <a:pt x="247" y="385"/>
                  </a:cubicBezTo>
                  <a:cubicBezTo>
                    <a:pt x="248" y="384"/>
                    <a:pt x="248" y="384"/>
                    <a:pt x="248" y="384"/>
                  </a:cubicBezTo>
                  <a:cubicBezTo>
                    <a:pt x="248" y="383"/>
                    <a:pt x="248" y="383"/>
                    <a:pt x="248" y="383"/>
                  </a:cubicBezTo>
                  <a:cubicBezTo>
                    <a:pt x="248" y="383"/>
                    <a:pt x="248" y="383"/>
                    <a:pt x="248" y="383"/>
                  </a:cubicBezTo>
                  <a:cubicBezTo>
                    <a:pt x="250" y="383"/>
                    <a:pt x="250" y="383"/>
                    <a:pt x="250" y="383"/>
                  </a:cubicBezTo>
                  <a:cubicBezTo>
                    <a:pt x="251" y="382"/>
                    <a:pt x="251" y="382"/>
                    <a:pt x="251" y="382"/>
                  </a:cubicBezTo>
                  <a:cubicBezTo>
                    <a:pt x="252" y="382"/>
                    <a:pt x="252" y="382"/>
                    <a:pt x="252" y="382"/>
                  </a:cubicBezTo>
                  <a:cubicBezTo>
                    <a:pt x="253" y="381"/>
                    <a:pt x="253" y="381"/>
                    <a:pt x="253" y="381"/>
                  </a:cubicBezTo>
                  <a:cubicBezTo>
                    <a:pt x="257" y="381"/>
                    <a:pt x="257" y="381"/>
                    <a:pt x="257" y="381"/>
                  </a:cubicBezTo>
                  <a:cubicBezTo>
                    <a:pt x="257" y="381"/>
                    <a:pt x="257" y="381"/>
                    <a:pt x="257" y="381"/>
                  </a:cubicBezTo>
                  <a:cubicBezTo>
                    <a:pt x="258" y="381"/>
                    <a:pt x="258" y="381"/>
                    <a:pt x="258" y="381"/>
                  </a:cubicBezTo>
                  <a:cubicBezTo>
                    <a:pt x="259" y="381"/>
                    <a:pt x="259" y="381"/>
                    <a:pt x="259" y="381"/>
                  </a:cubicBezTo>
                  <a:cubicBezTo>
                    <a:pt x="259" y="381"/>
                    <a:pt x="259" y="381"/>
                    <a:pt x="259" y="381"/>
                  </a:cubicBezTo>
                  <a:cubicBezTo>
                    <a:pt x="261" y="380"/>
                    <a:pt x="261" y="380"/>
                    <a:pt x="261" y="380"/>
                  </a:cubicBezTo>
                  <a:cubicBezTo>
                    <a:pt x="261" y="380"/>
                    <a:pt x="261" y="380"/>
                    <a:pt x="261" y="380"/>
                  </a:cubicBezTo>
                  <a:cubicBezTo>
                    <a:pt x="262" y="380"/>
                    <a:pt x="262" y="380"/>
                    <a:pt x="262" y="380"/>
                  </a:cubicBezTo>
                  <a:cubicBezTo>
                    <a:pt x="263" y="382"/>
                    <a:pt x="263" y="382"/>
                    <a:pt x="263" y="382"/>
                  </a:cubicBezTo>
                  <a:cubicBezTo>
                    <a:pt x="264" y="381"/>
                    <a:pt x="264" y="381"/>
                    <a:pt x="264" y="381"/>
                  </a:cubicBezTo>
                  <a:cubicBezTo>
                    <a:pt x="265" y="381"/>
                    <a:pt x="265" y="381"/>
                    <a:pt x="265" y="381"/>
                  </a:cubicBezTo>
                  <a:cubicBezTo>
                    <a:pt x="266" y="381"/>
                    <a:pt x="266" y="381"/>
                    <a:pt x="266" y="381"/>
                  </a:cubicBezTo>
                  <a:cubicBezTo>
                    <a:pt x="269" y="382"/>
                    <a:pt x="269" y="382"/>
                    <a:pt x="269" y="382"/>
                  </a:cubicBezTo>
                  <a:cubicBezTo>
                    <a:pt x="271" y="382"/>
                    <a:pt x="271" y="382"/>
                    <a:pt x="271" y="382"/>
                  </a:cubicBezTo>
                  <a:cubicBezTo>
                    <a:pt x="272" y="382"/>
                    <a:pt x="272" y="382"/>
                    <a:pt x="272" y="382"/>
                  </a:cubicBezTo>
                  <a:cubicBezTo>
                    <a:pt x="275" y="381"/>
                    <a:pt x="275" y="381"/>
                    <a:pt x="275" y="381"/>
                  </a:cubicBezTo>
                  <a:cubicBezTo>
                    <a:pt x="275" y="381"/>
                    <a:pt x="275" y="381"/>
                    <a:pt x="275" y="381"/>
                  </a:cubicBezTo>
                  <a:cubicBezTo>
                    <a:pt x="276" y="381"/>
                    <a:pt x="276" y="381"/>
                    <a:pt x="276" y="381"/>
                  </a:cubicBezTo>
                  <a:cubicBezTo>
                    <a:pt x="277" y="381"/>
                    <a:pt x="277" y="381"/>
                    <a:pt x="277" y="381"/>
                  </a:cubicBezTo>
                  <a:cubicBezTo>
                    <a:pt x="278" y="381"/>
                    <a:pt x="278" y="381"/>
                    <a:pt x="278" y="381"/>
                  </a:cubicBezTo>
                  <a:cubicBezTo>
                    <a:pt x="278" y="380"/>
                    <a:pt x="278" y="380"/>
                    <a:pt x="278" y="380"/>
                  </a:cubicBezTo>
                  <a:cubicBezTo>
                    <a:pt x="278" y="380"/>
                    <a:pt x="278" y="380"/>
                    <a:pt x="278" y="380"/>
                  </a:cubicBezTo>
                  <a:cubicBezTo>
                    <a:pt x="278" y="378"/>
                    <a:pt x="278" y="378"/>
                    <a:pt x="278" y="378"/>
                  </a:cubicBezTo>
                  <a:cubicBezTo>
                    <a:pt x="278" y="378"/>
                    <a:pt x="278" y="378"/>
                    <a:pt x="278" y="378"/>
                  </a:cubicBezTo>
                  <a:cubicBezTo>
                    <a:pt x="277" y="376"/>
                    <a:pt x="277" y="376"/>
                    <a:pt x="277" y="376"/>
                  </a:cubicBezTo>
                  <a:cubicBezTo>
                    <a:pt x="277" y="376"/>
                    <a:pt x="277" y="376"/>
                    <a:pt x="277" y="376"/>
                  </a:cubicBezTo>
                  <a:cubicBezTo>
                    <a:pt x="277" y="376"/>
                    <a:pt x="277" y="376"/>
                    <a:pt x="277" y="376"/>
                  </a:cubicBezTo>
                  <a:cubicBezTo>
                    <a:pt x="276" y="373"/>
                    <a:pt x="276" y="373"/>
                    <a:pt x="276" y="373"/>
                  </a:cubicBezTo>
                  <a:cubicBezTo>
                    <a:pt x="275" y="372"/>
                    <a:pt x="275" y="372"/>
                    <a:pt x="275" y="372"/>
                  </a:cubicBezTo>
                  <a:cubicBezTo>
                    <a:pt x="275" y="370"/>
                    <a:pt x="275" y="370"/>
                    <a:pt x="275" y="370"/>
                  </a:cubicBezTo>
                  <a:cubicBezTo>
                    <a:pt x="276" y="370"/>
                    <a:pt x="276" y="370"/>
                    <a:pt x="276" y="370"/>
                  </a:cubicBezTo>
                  <a:cubicBezTo>
                    <a:pt x="276" y="370"/>
                    <a:pt x="276" y="370"/>
                    <a:pt x="276" y="370"/>
                  </a:cubicBezTo>
                  <a:cubicBezTo>
                    <a:pt x="276" y="370"/>
                    <a:pt x="276" y="370"/>
                    <a:pt x="276" y="370"/>
                  </a:cubicBezTo>
                  <a:cubicBezTo>
                    <a:pt x="277" y="369"/>
                    <a:pt x="277" y="369"/>
                    <a:pt x="277" y="369"/>
                  </a:cubicBezTo>
                  <a:cubicBezTo>
                    <a:pt x="278" y="369"/>
                    <a:pt x="278" y="369"/>
                    <a:pt x="278" y="369"/>
                  </a:cubicBezTo>
                  <a:cubicBezTo>
                    <a:pt x="280" y="368"/>
                    <a:pt x="280" y="368"/>
                    <a:pt x="280" y="368"/>
                  </a:cubicBezTo>
                  <a:cubicBezTo>
                    <a:pt x="282" y="366"/>
                    <a:pt x="282" y="366"/>
                    <a:pt x="282" y="366"/>
                  </a:cubicBezTo>
                  <a:cubicBezTo>
                    <a:pt x="283" y="365"/>
                    <a:pt x="283" y="365"/>
                    <a:pt x="283" y="365"/>
                  </a:cubicBezTo>
                  <a:cubicBezTo>
                    <a:pt x="283" y="365"/>
                    <a:pt x="283" y="365"/>
                    <a:pt x="283" y="365"/>
                  </a:cubicBezTo>
                  <a:cubicBezTo>
                    <a:pt x="284" y="366"/>
                    <a:pt x="284" y="366"/>
                    <a:pt x="284" y="366"/>
                  </a:cubicBezTo>
                  <a:cubicBezTo>
                    <a:pt x="282" y="370"/>
                    <a:pt x="282" y="370"/>
                    <a:pt x="282" y="370"/>
                  </a:cubicBezTo>
                  <a:cubicBezTo>
                    <a:pt x="282" y="371"/>
                    <a:pt x="282" y="371"/>
                    <a:pt x="282" y="371"/>
                  </a:cubicBezTo>
                  <a:cubicBezTo>
                    <a:pt x="282" y="372"/>
                    <a:pt x="282" y="372"/>
                    <a:pt x="282" y="372"/>
                  </a:cubicBezTo>
                  <a:cubicBezTo>
                    <a:pt x="283" y="373"/>
                    <a:pt x="283" y="373"/>
                    <a:pt x="283" y="373"/>
                  </a:cubicBezTo>
                  <a:cubicBezTo>
                    <a:pt x="283" y="373"/>
                    <a:pt x="283" y="373"/>
                    <a:pt x="283" y="373"/>
                  </a:cubicBezTo>
                  <a:cubicBezTo>
                    <a:pt x="283" y="373"/>
                    <a:pt x="283" y="373"/>
                    <a:pt x="283" y="373"/>
                  </a:cubicBezTo>
                  <a:cubicBezTo>
                    <a:pt x="286" y="371"/>
                    <a:pt x="286" y="371"/>
                    <a:pt x="286" y="371"/>
                  </a:cubicBezTo>
                  <a:cubicBezTo>
                    <a:pt x="289" y="371"/>
                    <a:pt x="289" y="371"/>
                    <a:pt x="289" y="371"/>
                  </a:cubicBezTo>
                  <a:cubicBezTo>
                    <a:pt x="291" y="371"/>
                    <a:pt x="291" y="371"/>
                    <a:pt x="291" y="371"/>
                  </a:cubicBezTo>
                  <a:cubicBezTo>
                    <a:pt x="292" y="372"/>
                    <a:pt x="292" y="372"/>
                    <a:pt x="292" y="372"/>
                  </a:cubicBezTo>
                  <a:cubicBezTo>
                    <a:pt x="293" y="372"/>
                    <a:pt x="293" y="372"/>
                    <a:pt x="293" y="372"/>
                  </a:cubicBezTo>
                  <a:cubicBezTo>
                    <a:pt x="294" y="372"/>
                    <a:pt x="294" y="372"/>
                    <a:pt x="294" y="372"/>
                  </a:cubicBezTo>
                  <a:cubicBezTo>
                    <a:pt x="294" y="372"/>
                    <a:pt x="294" y="372"/>
                    <a:pt x="294" y="372"/>
                  </a:cubicBezTo>
                  <a:cubicBezTo>
                    <a:pt x="297" y="371"/>
                    <a:pt x="297" y="371"/>
                    <a:pt x="297" y="371"/>
                  </a:cubicBezTo>
                  <a:cubicBezTo>
                    <a:pt x="298" y="371"/>
                    <a:pt x="298" y="371"/>
                    <a:pt x="298" y="371"/>
                  </a:cubicBezTo>
                  <a:cubicBezTo>
                    <a:pt x="299" y="371"/>
                    <a:pt x="299" y="371"/>
                    <a:pt x="299" y="371"/>
                  </a:cubicBezTo>
                  <a:cubicBezTo>
                    <a:pt x="299" y="373"/>
                    <a:pt x="299" y="373"/>
                    <a:pt x="299" y="373"/>
                  </a:cubicBezTo>
                  <a:cubicBezTo>
                    <a:pt x="300" y="375"/>
                    <a:pt x="300" y="375"/>
                    <a:pt x="300" y="375"/>
                  </a:cubicBezTo>
                  <a:cubicBezTo>
                    <a:pt x="300" y="375"/>
                    <a:pt x="300" y="375"/>
                    <a:pt x="300" y="375"/>
                  </a:cubicBezTo>
                  <a:cubicBezTo>
                    <a:pt x="302" y="377"/>
                    <a:pt x="302" y="377"/>
                    <a:pt x="302" y="377"/>
                  </a:cubicBezTo>
                  <a:cubicBezTo>
                    <a:pt x="302" y="377"/>
                    <a:pt x="302" y="377"/>
                    <a:pt x="302" y="377"/>
                  </a:cubicBezTo>
                  <a:cubicBezTo>
                    <a:pt x="303" y="378"/>
                    <a:pt x="303" y="378"/>
                    <a:pt x="303" y="378"/>
                  </a:cubicBezTo>
                  <a:cubicBezTo>
                    <a:pt x="303" y="380"/>
                    <a:pt x="303" y="380"/>
                    <a:pt x="303" y="380"/>
                  </a:cubicBezTo>
                  <a:cubicBezTo>
                    <a:pt x="304" y="380"/>
                    <a:pt x="304" y="380"/>
                    <a:pt x="304" y="380"/>
                  </a:cubicBezTo>
                  <a:cubicBezTo>
                    <a:pt x="305" y="380"/>
                    <a:pt x="305" y="380"/>
                    <a:pt x="305" y="380"/>
                  </a:cubicBezTo>
                  <a:cubicBezTo>
                    <a:pt x="305" y="380"/>
                    <a:pt x="305" y="380"/>
                    <a:pt x="305" y="380"/>
                  </a:cubicBezTo>
                  <a:cubicBezTo>
                    <a:pt x="307" y="379"/>
                    <a:pt x="307" y="379"/>
                    <a:pt x="307" y="379"/>
                  </a:cubicBezTo>
                  <a:cubicBezTo>
                    <a:pt x="308" y="379"/>
                    <a:pt x="308" y="379"/>
                    <a:pt x="308" y="379"/>
                  </a:cubicBezTo>
                  <a:cubicBezTo>
                    <a:pt x="310" y="379"/>
                    <a:pt x="310" y="379"/>
                    <a:pt x="310" y="379"/>
                  </a:cubicBezTo>
                  <a:cubicBezTo>
                    <a:pt x="310" y="379"/>
                    <a:pt x="310" y="379"/>
                    <a:pt x="310" y="379"/>
                  </a:cubicBezTo>
                  <a:cubicBezTo>
                    <a:pt x="311" y="378"/>
                    <a:pt x="311" y="378"/>
                    <a:pt x="311" y="378"/>
                  </a:cubicBezTo>
                  <a:cubicBezTo>
                    <a:pt x="312" y="375"/>
                    <a:pt x="312" y="375"/>
                    <a:pt x="312" y="375"/>
                  </a:cubicBezTo>
                  <a:cubicBezTo>
                    <a:pt x="313" y="374"/>
                    <a:pt x="313" y="374"/>
                    <a:pt x="313" y="374"/>
                  </a:cubicBezTo>
                  <a:cubicBezTo>
                    <a:pt x="314" y="373"/>
                    <a:pt x="314" y="373"/>
                    <a:pt x="314" y="373"/>
                  </a:cubicBezTo>
                  <a:cubicBezTo>
                    <a:pt x="315" y="373"/>
                    <a:pt x="315" y="373"/>
                    <a:pt x="315" y="373"/>
                  </a:cubicBezTo>
                  <a:cubicBezTo>
                    <a:pt x="316" y="374"/>
                    <a:pt x="316" y="374"/>
                    <a:pt x="316" y="374"/>
                  </a:cubicBezTo>
                  <a:cubicBezTo>
                    <a:pt x="317" y="374"/>
                    <a:pt x="317" y="374"/>
                    <a:pt x="317" y="374"/>
                  </a:cubicBezTo>
                  <a:cubicBezTo>
                    <a:pt x="317" y="374"/>
                    <a:pt x="317" y="374"/>
                    <a:pt x="317" y="374"/>
                  </a:cubicBezTo>
                  <a:cubicBezTo>
                    <a:pt x="318" y="372"/>
                    <a:pt x="318" y="372"/>
                    <a:pt x="318" y="372"/>
                  </a:cubicBezTo>
                  <a:cubicBezTo>
                    <a:pt x="320" y="373"/>
                    <a:pt x="320" y="373"/>
                    <a:pt x="320" y="373"/>
                  </a:cubicBezTo>
                  <a:cubicBezTo>
                    <a:pt x="322" y="373"/>
                    <a:pt x="322" y="373"/>
                    <a:pt x="322" y="373"/>
                  </a:cubicBezTo>
                  <a:cubicBezTo>
                    <a:pt x="322" y="373"/>
                    <a:pt x="322" y="373"/>
                    <a:pt x="322" y="373"/>
                  </a:cubicBezTo>
                  <a:cubicBezTo>
                    <a:pt x="323" y="373"/>
                    <a:pt x="323" y="373"/>
                    <a:pt x="323" y="373"/>
                  </a:cubicBezTo>
                  <a:cubicBezTo>
                    <a:pt x="325" y="373"/>
                    <a:pt x="325" y="373"/>
                    <a:pt x="325" y="373"/>
                  </a:cubicBezTo>
                  <a:cubicBezTo>
                    <a:pt x="325" y="374"/>
                    <a:pt x="325" y="374"/>
                    <a:pt x="325" y="374"/>
                  </a:cubicBezTo>
                  <a:cubicBezTo>
                    <a:pt x="326" y="374"/>
                    <a:pt x="326" y="374"/>
                    <a:pt x="326" y="374"/>
                  </a:cubicBezTo>
                  <a:cubicBezTo>
                    <a:pt x="326" y="375"/>
                    <a:pt x="326" y="375"/>
                    <a:pt x="326" y="375"/>
                  </a:cubicBezTo>
                  <a:cubicBezTo>
                    <a:pt x="327" y="375"/>
                    <a:pt x="327" y="375"/>
                    <a:pt x="327" y="375"/>
                  </a:cubicBezTo>
                  <a:cubicBezTo>
                    <a:pt x="328" y="374"/>
                    <a:pt x="328" y="374"/>
                    <a:pt x="328" y="374"/>
                  </a:cubicBezTo>
                  <a:cubicBezTo>
                    <a:pt x="328" y="374"/>
                    <a:pt x="328" y="374"/>
                    <a:pt x="328" y="374"/>
                  </a:cubicBezTo>
                  <a:cubicBezTo>
                    <a:pt x="328" y="375"/>
                    <a:pt x="328" y="375"/>
                    <a:pt x="328" y="375"/>
                  </a:cubicBezTo>
                  <a:cubicBezTo>
                    <a:pt x="327" y="376"/>
                    <a:pt x="327" y="376"/>
                    <a:pt x="327" y="376"/>
                  </a:cubicBezTo>
                  <a:cubicBezTo>
                    <a:pt x="327" y="377"/>
                    <a:pt x="327" y="377"/>
                    <a:pt x="327" y="377"/>
                  </a:cubicBezTo>
                  <a:cubicBezTo>
                    <a:pt x="328" y="379"/>
                    <a:pt x="328" y="379"/>
                    <a:pt x="328" y="379"/>
                  </a:cubicBezTo>
                  <a:cubicBezTo>
                    <a:pt x="328" y="379"/>
                    <a:pt x="328" y="379"/>
                    <a:pt x="328" y="379"/>
                  </a:cubicBezTo>
                  <a:cubicBezTo>
                    <a:pt x="329" y="379"/>
                    <a:pt x="329" y="379"/>
                    <a:pt x="329" y="379"/>
                  </a:cubicBezTo>
                  <a:cubicBezTo>
                    <a:pt x="329" y="380"/>
                    <a:pt x="329" y="380"/>
                    <a:pt x="329" y="380"/>
                  </a:cubicBezTo>
                  <a:cubicBezTo>
                    <a:pt x="331" y="382"/>
                    <a:pt x="331" y="382"/>
                    <a:pt x="331" y="382"/>
                  </a:cubicBezTo>
                  <a:cubicBezTo>
                    <a:pt x="332" y="382"/>
                    <a:pt x="332" y="382"/>
                    <a:pt x="332" y="382"/>
                  </a:cubicBezTo>
                  <a:cubicBezTo>
                    <a:pt x="330" y="383"/>
                    <a:pt x="330" y="383"/>
                    <a:pt x="330" y="383"/>
                  </a:cubicBezTo>
                  <a:cubicBezTo>
                    <a:pt x="328" y="386"/>
                    <a:pt x="328" y="386"/>
                    <a:pt x="328" y="386"/>
                  </a:cubicBezTo>
                  <a:cubicBezTo>
                    <a:pt x="328" y="386"/>
                    <a:pt x="328" y="386"/>
                    <a:pt x="328" y="386"/>
                  </a:cubicBezTo>
                  <a:cubicBezTo>
                    <a:pt x="328" y="387"/>
                    <a:pt x="328" y="387"/>
                    <a:pt x="328" y="387"/>
                  </a:cubicBezTo>
                  <a:cubicBezTo>
                    <a:pt x="330" y="390"/>
                    <a:pt x="330" y="390"/>
                    <a:pt x="330" y="390"/>
                  </a:cubicBezTo>
                  <a:cubicBezTo>
                    <a:pt x="332" y="390"/>
                    <a:pt x="332" y="390"/>
                    <a:pt x="332" y="390"/>
                  </a:cubicBezTo>
                  <a:cubicBezTo>
                    <a:pt x="334" y="390"/>
                    <a:pt x="334" y="390"/>
                    <a:pt x="334" y="390"/>
                  </a:cubicBezTo>
                  <a:cubicBezTo>
                    <a:pt x="334" y="390"/>
                    <a:pt x="334" y="390"/>
                    <a:pt x="334" y="390"/>
                  </a:cubicBezTo>
                  <a:cubicBezTo>
                    <a:pt x="334" y="390"/>
                    <a:pt x="334" y="390"/>
                    <a:pt x="334" y="390"/>
                  </a:cubicBezTo>
                  <a:cubicBezTo>
                    <a:pt x="335" y="392"/>
                    <a:pt x="335" y="392"/>
                    <a:pt x="335" y="392"/>
                  </a:cubicBezTo>
                  <a:cubicBezTo>
                    <a:pt x="335" y="392"/>
                    <a:pt x="335" y="392"/>
                    <a:pt x="335" y="392"/>
                  </a:cubicBezTo>
                  <a:cubicBezTo>
                    <a:pt x="337" y="393"/>
                    <a:pt x="337" y="393"/>
                    <a:pt x="337" y="393"/>
                  </a:cubicBezTo>
                  <a:cubicBezTo>
                    <a:pt x="338" y="395"/>
                    <a:pt x="338" y="395"/>
                    <a:pt x="338" y="395"/>
                  </a:cubicBezTo>
                  <a:cubicBezTo>
                    <a:pt x="340" y="396"/>
                    <a:pt x="340" y="396"/>
                    <a:pt x="340" y="396"/>
                  </a:cubicBezTo>
                  <a:cubicBezTo>
                    <a:pt x="342" y="397"/>
                    <a:pt x="342" y="397"/>
                    <a:pt x="342" y="397"/>
                  </a:cubicBezTo>
                  <a:cubicBezTo>
                    <a:pt x="344" y="399"/>
                    <a:pt x="344" y="399"/>
                    <a:pt x="344" y="399"/>
                  </a:cubicBezTo>
                  <a:cubicBezTo>
                    <a:pt x="345" y="399"/>
                    <a:pt x="345" y="399"/>
                    <a:pt x="345" y="399"/>
                  </a:cubicBezTo>
                  <a:cubicBezTo>
                    <a:pt x="345" y="398"/>
                    <a:pt x="345" y="398"/>
                    <a:pt x="345" y="398"/>
                  </a:cubicBezTo>
                  <a:cubicBezTo>
                    <a:pt x="347" y="400"/>
                    <a:pt x="347" y="400"/>
                    <a:pt x="347" y="400"/>
                  </a:cubicBezTo>
                  <a:cubicBezTo>
                    <a:pt x="348" y="400"/>
                    <a:pt x="348" y="400"/>
                    <a:pt x="348" y="400"/>
                  </a:cubicBezTo>
                  <a:cubicBezTo>
                    <a:pt x="349" y="399"/>
                    <a:pt x="349" y="399"/>
                    <a:pt x="349" y="399"/>
                  </a:cubicBezTo>
                  <a:cubicBezTo>
                    <a:pt x="349" y="398"/>
                    <a:pt x="349" y="398"/>
                    <a:pt x="349" y="398"/>
                  </a:cubicBezTo>
                  <a:cubicBezTo>
                    <a:pt x="351" y="397"/>
                    <a:pt x="351" y="397"/>
                    <a:pt x="351" y="397"/>
                  </a:cubicBezTo>
                  <a:cubicBezTo>
                    <a:pt x="351" y="397"/>
                    <a:pt x="351" y="397"/>
                    <a:pt x="351" y="397"/>
                  </a:cubicBezTo>
                  <a:cubicBezTo>
                    <a:pt x="351" y="395"/>
                    <a:pt x="351" y="395"/>
                    <a:pt x="351" y="395"/>
                  </a:cubicBezTo>
                  <a:cubicBezTo>
                    <a:pt x="351" y="393"/>
                    <a:pt x="351" y="393"/>
                    <a:pt x="351" y="393"/>
                  </a:cubicBezTo>
                  <a:cubicBezTo>
                    <a:pt x="350" y="392"/>
                    <a:pt x="350" y="392"/>
                    <a:pt x="350" y="392"/>
                  </a:cubicBezTo>
                  <a:cubicBezTo>
                    <a:pt x="350" y="390"/>
                    <a:pt x="350" y="390"/>
                    <a:pt x="350" y="390"/>
                  </a:cubicBezTo>
                  <a:cubicBezTo>
                    <a:pt x="352" y="388"/>
                    <a:pt x="352" y="388"/>
                    <a:pt x="352" y="388"/>
                  </a:cubicBezTo>
                  <a:cubicBezTo>
                    <a:pt x="352" y="388"/>
                    <a:pt x="352" y="388"/>
                    <a:pt x="352" y="388"/>
                  </a:cubicBezTo>
                  <a:cubicBezTo>
                    <a:pt x="351" y="388"/>
                    <a:pt x="351" y="388"/>
                    <a:pt x="351" y="388"/>
                  </a:cubicBezTo>
                  <a:cubicBezTo>
                    <a:pt x="351" y="386"/>
                    <a:pt x="351" y="386"/>
                    <a:pt x="351" y="386"/>
                  </a:cubicBezTo>
                  <a:cubicBezTo>
                    <a:pt x="351" y="386"/>
                    <a:pt x="351" y="386"/>
                    <a:pt x="351" y="386"/>
                  </a:cubicBezTo>
                  <a:cubicBezTo>
                    <a:pt x="353" y="386"/>
                    <a:pt x="353" y="386"/>
                    <a:pt x="353" y="386"/>
                  </a:cubicBezTo>
                  <a:cubicBezTo>
                    <a:pt x="353" y="385"/>
                    <a:pt x="353" y="385"/>
                    <a:pt x="353" y="385"/>
                  </a:cubicBezTo>
                  <a:cubicBezTo>
                    <a:pt x="353" y="384"/>
                    <a:pt x="353" y="384"/>
                    <a:pt x="353" y="384"/>
                  </a:cubicBezTo>
                  <a:cubicBezTo>
                    <a:pt x="353" y="382"/>
                    <a:pt x="353" y="382"/>
                    <a:pt x="353" y="382"/>
                  </a:cubicBezTo>
                  <a:cubicBezTo>
                    <a:pt x="354" y="381"/>
                    <a:pt x="354" y="381"/>
                    <a:pt x="354" y="381"/>
                  </a:cubicBezTo>
                  <a:cubicBezTo>
                    <a:pt x="355" y="380"/>
                    <a:pt x="355" y="380"/>
                    <a:pt x="355" y="380"/>
                  </a:cubicBezTo>
                  <a:cubicBezTo>
                    <a:pt x="356" y="379"/>
                    <a:pt x="356" y="379"/>
                    <a:pt x="356" y="379"/>
                  </a:cubicBezTo>
                  <a:cubicBezTo>
                    <a:pt x="355" y="377"/>
                    <a:pt x="355" y="377"/>
                    <a:pt x="355" y="377"/>
                  </a:cubicBezTo>
                  <a:cubicBezTo>
                    <a:pt x="354" y="375"/>
                    <a:pt x="354" y="375"/>
                    <a:pt x="354" y="375"/>
                  </a:cubicBezTo>
                  <a:cubicBezTo>
                    <a:pt x="354" y="372"/>
                    <a:pt x="354" y="372"/>
                    <a:pt x="354" y="372"/>
                  </a:cubicBezTo>
                  <a:cubicBezTo>
                    <a:pt x="351" y="369"/>
                    <a:pt x="351" y="369"/>
                    <a:pt x="351" y="369"/>
                  </a:cubicBezTo>
                  <a:cubicBezTo>
                    <a:pt x="351" y="369"/>
                    <a:pt x="351" y="369"/>
                    <a:pt x="351" y="369"/>
                  </a:cubicBezTo>
                  <a:cubicBezTo>
                    <a:pt x="349" y="368"/>
                    <a:pt x="349" y="368"/>
                    <a:pt x="349" y="368"/>
                  </a:cubicBezTo>
                  <a:cubicBezTo>
                    <a:pt x="348" y="368"/>
                    <a:pt x="348" y="368"/>
                    <a:pt x="348" y="368"/>
                  </a:cubicBezTo>
                  <a:cubicBezTo>
                    <a:pt x="346" y="369"/>
                    <a:pt x="346" y="369"/>
                    <a:pt x="346" y="369"/>
                  </a:cubicBezTo>
                  <a:cubicBezTo>
                    <a:pt x="345" y="370"/>
                    <a:pt x="345" y="370"/>
                    <a:pt x="345" y="370"/>
                  </a:cubicBezTo>
                  <a:cubicBezTo>
                    <a:pt x="341" y="369"/>
                    <a:pt x="341" y="369"/>
                    <a:pt x="341" y="369"/>
                  </a:cubicBezTo>
                  <a:cubicBezTo>
                    <a:pt x="341" y="369"/>
                    <a:pt x="341" y="369"/>
                    <a:pt x="341" y="369"/>
                  </a:cubicBezTo>
                  <a:cubicBezTo>
                    <a:pt x="340" y="367"/>
                    <a:pt x="340" y="367"/>
                    <a:pt x="340" y="367"/>
                  </a:cubicBezTo>
                  <a:cubicBezTo>
                    <a:pt x="339" y="367"/>
                    <a:pt x="339" y="367"/>
                    <a:pt x="339" y="367"/>
                  </a:cubicBezTo>
                  <a:cubicBezTo>
                    <a:pt x="339" y="366"/>
                    <a:pt x="339" y="366"/>
                    <a:pt x="339" y="366"/>
                  </a:cubicBezTo>
                  <a:cubicBezTo>
                    <a:pt x="342" y="364"/>
                    <a:pt x="342" y="364"/>
                    <a:pt x="342" y="364"/>
                  </a:cubicBezTo>
                  <a:cubicBezTo>
                    <a:pt x="342" y="363"/>
                    <a:pt x="342" y="363"/>
                    <a:pt x="342" y="363"/>
                  </a:cubicBezTo>
                  <a:cubicBezTo>
                    <a:pt x="342" y="362"/>
                    <a:pt x="342" y="362"/>
                    <a:pt x="342" y="362"/>
                  </a:cubicBezTo>
                  <a:cubicBezTo>
                    <a:pt x="342" y="362"/>
                    <a:pt x="342" y="362"/>
                    <a:pt x="342" y="362"/>
                  </a:cubicBezTo>
                  <a:cubicBezTo>
                    <a:pt x="342" y="361"/>
                    <a:pt x="342" y="361"/>
                    <a:pt x="342" y="361"/>
                  </a:cubicBezTo>
                  <a:cubicBezTo>
                    <a:pt x="342" y="361"/>
                    <a:pt x="342" y="361"/>
                    <a:pt x="342" y="361"/>
                  </a:cubicBezTo>
                  <a:cubicBezTo>
                    <a:pt x="344" y="359"/>
                    <a:pt x="344" y="359"/>
                    <a:pt x="344" y="359"/>
                  </a:cubicBezTo>
                  <a:cubicBezTo>
                    <a:pt x="346" y="355"/>
                    <a:pt x="346" y="355"/>
                    <a:pt x="346" y="355"/>
                  </a:cubicBezTo>
                  <a:cubicBezTo>
                    <a:pt x="347" y="354"/>
                    <a:pt x="347" y="354"/>
                    <a:pt x="347" y="354"/>
                  </a:cubicBezTo>
                  <a:cubicBezTo>
                    <a:pt x="347" y="353"/>
                    <a:pt x="347" y="353"/>
                    <a:pt x="347" y="353"/>
                  </a:cubicBezTo>
                  <a:cubicBezTo>
                    <a:pt x="347" y="353"/>
                    <a:pt x="347" y="353"/>
                    <a:pt x="347" y="353"/>
                  </a:cubicBezTo>
                  <a:cubicBezTo>
                    <a:pt x="347" y="353"/>
                    <a:pt x="347" y="353"/>
                    <a:pt x="347" y="353"/>
                  </a:cubicBezTo>
                  <a:cubicBezTo>
                    <a:pt x="348" y="352"/>
                    <a:pt x="348" y="352"/>
                    <a:pt x="348" y="352"/>
                  </a:cubicBezTo>
                  <a:cubicBezTo>
                    <a:pt x="348" y="352"/>
                    <a:pt x="348" y="352"/>
                    <a:pt x="348" y="352"/>
                  </a:cubicBezTo>
                  <a:cubicBezTo>
                    <a:pt x="348" y="352"/>
                    <a:pt x="348" y="352"/>
                    <a:pt x="348" y="352"/>
                  </a:cubicBezTo>
                  <a:cubicBezTo>
                    <a:pt x="348" y="351"/>
                    <a:pt x="348" y="351"/>
                    <a:pt x="348" y="351"/>
                  </a:cubicBezTo>
                  <a:cubicBezTo>
                    <a:pt x="348" y="351"/>
                    <a:pt x="348" y="351"/>
                    <a:pt x="348" y="351"/>
                  </a:cubicBezTo>
                  <a:cubicBezTo>
                    <a:pt x="348" y="351"/>
                    <a:pt x="348" y="351"/>
                    <a:pt x="348" y="351"/>
                  </a:cubicBezTo>
                  <a:cubicBezTo>
                    <a:pt x="348" y="351"/>
                    <a:pt x="348" y="351"/>
                    <a:pt x="348" y="351"/>
                  </a:cubicBezTo>
                  <a:cubicBezTo>
                    <a:pt x="347" y="349"/>
                    <a:pt x="347" y="349"/>
                    <a:pt x="347" y="349"/>
                  </a:cubicBezTo>
                  <a:cubicBezTo>
                    <a:pt x="345" y="346"/>
                    <a:pt x="345" y="346"/>
                    <a:pt x="345" y="346"/>
                  </a:cubicBezTo>
                  <a:cubicBezTo>
                    <a:pt x="344" y="344"/>
                    <a:pt x="344" y="344"/>
                    <a:pt x="344" y="344"/>
                  </a:cubicBezTo>
                  <a:cubicBezTo>
                    <a:pt x="343" y="343"/>
                    <a:pt x="343" y="343"/>
                    <a:pt x="343" y="343"/>
                  </a:cubicBezTo>
                  <a:cubicBezTo>
                    <a:pt x="343" y="342"/>
                    <a:pt x="343" y="342"/>
                    <a:pt x="343" y="342"/>
                  </a:cubicBezTo>
                  <a:cubicBezTo>
                    <a:pt x="342" y="341"/>
                    <a:pt x="342" y="341"/>
                    <a:pt x="342" y="341"/>
                  </a:cubicBezTo>
                  <a:cubicBezTo>
                    <a:pt x="342" y="340"/>
                    <a:pt x="342" y="340"/>
                    <a:pt x="342" y="340"/>
                  </a:cubicBezTo>
                  <a:cubicBezTo>
                    <a:pt x="342" y="340"/>
                    <a:pt x="342" y="340"/>
                    <a:pt x="342" y="340"/>
                  </a:cubicBezTo>
                  <a:cubicBezTo>
                    <a:pt x="342" y="339"/>
                    <a:pt x="342" y="339"/>
                    <a:pt x="342" y="339"/>
                  </a:cubicBezTo>
                  <a:cubicBezTo>
                    <a:pt x="342" y="339"/>
                    <a:pt x="342" y="339"/>
                    <a:pt x="342" y="339"/>
                  </a:cubicBezTo>
                  <a:cubicBezTo>
                    <a:pt x="342" y="339"/>
                    <a:pt x="342" y="339"/>
                    <a:pt x="342" y="339"/>
                  </a:cubicBezTo>
                  <a:cubicBezTo>
                    <a:pt x="341" y="339"/>
                    <a:pt x="341" y="339"/>
                    <a:pt x="341" y="339"/>
                  </a:cubicBezTo>
                  <a:cubicBezTo>
                    <a:pt x="341" y="339"/>
                    <a:pt x="341" y="339"/>
                    <a:pt x="341" y="339"/>
                  </a:cubicBezTo>
                  <a:cubicBezTo>
                    <a:pt x="340" y="339"/>
                    <a:pt x="340" y="339"/>
                    <a:pt x="340" y="339"/>
                  </a:cubicBezTo>
                  <a:cubicBezTo>
                    <a:pt x="340" y="337"/>
                    <a:pt x="340" y="337"/>
                    <a:pt x="340" y="337"/>
                  </a:cubicBezTo>
                  <a:cubicBezTo>
                    <a:pt x="339" y="337"/>
                    <a:pt x="339" y="337"/>
                    <a:pt x="339" y="337"/>
                  </a:cubicBezTo>
                  <a:cubicBezTo>
                    <a:pt x="337" y="337"/>
                    <a:pt x="337" y="337"/>
                    <a:pt x="337" y="337"/>
                  </a:cubicBezTo>
                  <a:cubicBezTo>
                    <a:pt x="336" y="336"/>
                    <a:pt x="336" y="336"/>
                    <a:pt x="336" y="336"/>
                  </a:cubicBezTo>
                  <a:cubicBezTo>
                    <a:pt x="336" y="335"/>
                    <a:pt x="336" y="335"/>
                    <a:pt x="336" y="335"/>
                  </a:cubicBezTo>
                  <a:cubicBezTo>
                    <a:pt x="335" y="333"/>
                    <a:pt x="335" y="333"/>
                    <a:pt x="335" y="333"/>
                  </a:cubicBezTo>
                  <a:cubicBezTo>
                    <a:pt x="335" y="332"/>
                    <a:pt x="335" y="332"/>
                    <a:pt x="335" y="332"/>
                  </a:cubicBezTo>
                  <a:cubicBezTo>
                    <a:pt x="335" y="331"/>
                    <a:pt x="335" y="331"/>
                    <a:pt x="335" y="331"/>
                  </a:cubicBezTo>
                  <a:cubicBezTo>
                    <a:pt x="335" y="329"/>
                    <a:pt x="335" y="329"/>
                    <a:pt x="335" y="329"/>
                  </a:cubicBezTo>
                  <a:cubicBezTo>
                    <a:pt x="334" y="329"/>
                    <a:pt x="334" y="329"/>
                    <a:pt x="334" y="329"/>
                  </a:cubicBezTo>
                  <a:cubicBezTo>
                    <a:pt x="334" y="329"/>
                    <a:pt x="334" y="329"/>
                    <a:pt x="334" y="329"/>
                  </a:cubicBezTo>
                  <a:cubicBezTo>
                    <a:pt x="332" y="328"/>
                    <a:pt x="332" y="328"/>
                    <a:pt x="332" y="328"/>
                  </a:cubicBezTo>
                  <a:cubicBezTo>
                    <a:pt x="332" y="327"/>
                    <a:pt x="332" y="327"/>
                    <a:pt x="332" y="327"/>
                  </a:cubicBezTo>
                  <a:cubicBezTo>
                    <a:pt x="331" y="326"/>
                    <a:pt x="331" y="326"/>
                    <a:pt x="331" y="326"/>
                  </a:cubicBezTo>
                  <a:cubicBezTo>
                    <a:pt x="328" y="324"/>
                    <a:pt x="328" y="324"/>
                    <a:pt x="328" y="324"/>
                  </a:cubicBezTo>
                  <a:cubicBezTo>
                    <a:pt x="328" y="324"/>
                    <a:pt x="328" y="324"/>
                    <a:pt x="328" y="324"/>
                  </a:cubicBezTo>
                  <a:cubicBezTo>
                    <a:pt x="327" y="323"/>
                    <a:pt x="327" y="323"/>
                    <a:pt x="327" y="323"/>
                  </a:cubicBezTo>
                  <a:cubicBezTo>
                    <a:pt x="327" y="323"/>
                    <a:pt x="327" y="323"/>
                    <a:pt x="327" y="323"/>
                  </a:cubicBezTo>
                  <a:cubicBezTo>
                    <a:pt x="327" y="323"/>
                    <a:pt x="327" y="323"/>
                    <a:pt x="327" y="323"/>
                  </a:cubicBezTo>
                  <a:cubicBezTo>
                    <a:pt x="326" y="322"/>
                    <a:pt x="326" y="322"/>
                    <a:pt x="326" y="322"/>
                  </a:cubicBezTo>
                  <a:cubicBezTo>
                    <a:pt x="326" y="321"/>
                    <a:pt x="326" y="321"/>
                    <a:pt x="326" y="321"/>
                  </a:cubicBezTo>
                  <a:cubicBezTo>
                    <a:pt x="325" y="318"/>
                    <a:pt x="325" y="318"/>
                    <a:pt x="325" y="318"/>
                  </a:cubicBezTo>
                  <a:cubicBezTo>
                    <a:pt x="325" y="317"/>
                    <a:pt x="325" y="317"/>
                    <a:pt x="325" y="317"/>
                  </a:cubicBezTo>
                  <a:cubicBezTo>
                    <a:pt x="326" y="317"/>
                    <a:pt x="326" y="317"/>
                    <a:pt x="326" y="317"/>
                  </a:cubicBezTo>
                  <a:cubicBezTo>
                    <a:pt x="326" y="316"/>
                    <a:pt x="326" y="316"/>
                    <a:pt x="326" y="316"/>
                  </a:cubicBezTo>
                  <a:cubicBezTo>
                    <a:pt x="326" y="315"/>
                    <a:pt x="326" y="315"/>
                    <a:pt x="326" y="315"/>
                  </a:cubicBezTo>
                  <a:cubicBezTo>
                    <a:pt x="326" y="315"/>
                    <a:pt x="326" y="315"/>
                    <a:pt x="326" y="315"/>
                  </a:cubicBezTo>
                  <a:cubicBezTo>
                    <a:pt x="327" y="315"/>
                    <a:pt x="327" y="315"/>
                    <a:pt x="327" y="315"/>
                  </a:cubicBezTo>
                  <a:cubicBezTo>
                    <a:pt x="327" y="315"/>
                    <a:pt x="327" y="315"/>
                    <a:pt x="327" y="315"/>
                  </a:cubicBezTo>
                  <a:cubicBezTo>
                    <a:pt x="328" y="316"/>
                    <a:pt x="328" y="316"/>
                    <a:pt x="328" y="316"/>
                  </a:cubicBezTo>
                  <a:cubicBezTo>
                    <a:pt x="329" y="316"/>
                    <a:pt x="329" y="316"/>
                    <a:pt x="329" y="316"/>
                  </a:cubicBezTo>
                  <a:cubicBezTo>
                    <a:pt x="329" y="314"/>
                    <a:pt x="329" y="314"/>
                    <a:pt x="329" y="314"/>
                  </a:cubicBezTo>
                  <a:cubicBezTo>
                    <a:pt x="330" y="313"/>
                    <a:pt x="330" y="313"/>
                    <a:pt x="330" y="313"/>
                  </a:cubicBezTo>
                  <a:cubicBezTo>
                    <a:pt x="330" y="313"/>
                    <a:pt x="330" y="313"/>
                    <a:pt x="330" y="313"/>
                  </a:cubicBezTo>
                  <a:cubicBezTo>
                    <a:pt x="330" y="312"/>
                    <a:pt x="330" y="312"/>
                    <a:pt x="330" y="312"/>
                  </a:cubicBezTo>
                  <a:cubicBezTo>
                    <a:pt x="330" y="312"/>
                    <a:pt x="330" y="312"/>
                    <a:pt x="330" y="312"/>
                  </a:cubicBezTo>
                  <a:cubicBezTo>
                    <a:pt x="331" y="312"/>
                    <a:pt x="331" y="312"/>
                    <a:pt x="331" y="312"/>
                  </a:cubicBezTo>
                  <a:cubicBezTo>
                    <a:pt x="331" y="312"/>
                    <a:pt x="331" y="312"/>
                    <a:pt x="331" y="312"/>
                  </a:cubicBezTo>
                  <a:cubicBezTo>
                    <a:pt x="332" y="312"/>
                    <a:pt x="332" y="312"/>
                    <a:pt x="332" y="312"/>
                  </a:cubicBezTo>
                  <a:cubicBezTo>
                    <a:pt x="332" y="312"/>
                    <a:pt x="332" y="312"/>
                    <a:pt x="332" y="312"/>
                  </a:cubicBezTo>
                  <a:cubicBezTo>
                    <a:pt x="332" y="311"/>
                    <a:pt x="332" y="311"/>
                    <a:pt x="332" y="311"/>
                  </a:cubicBezTo>
                  <a:cubicBezTo>
                    <a:pt x="333" y="310"/>
                    <a:pt x="333" y="310"/>
                    <a:pt x="333" y="310"/>
                  </a:cubicBezTo>
                  <a:cubicBezTo>
                    <a:pt x="334" y="310"/>
                    <a:pt x="334" y="310"/>
                    <a:pt x="334" y="310"/>
                  </a:cubicBezTo>
                  <a:cubicBezTo>
                    <a:pt x="334" y="310"/>
                    <a:pt x="334" y="310"/>
                    <a:pt x="334" y="310"/>
                  </a:cubicBezTo>
                  <a:cubicBezTo>
                    <a:pt x="334" y="309"/>
                    <a:pt x="334" y="309"/>
                    <a:pt x="334" y="309"/>
                  </a:cubicBezTo>
                  <a:cubicBezTo>
                    <a:pt x="335" y="308"/>
                    <a:pt x="335" y="308"/>
                    <a:pt x="335" y="308"/>
                  </a:cubicBezTo>
                  <a:cubicBezTo>
                    <a:pt x="335" y="308"/>
                    <a:pt x="335" y="308"/>
                    <a:pt x="335" y="308"/>
                  </a:cubicBezTo>
                  <a:cubicBezTo>
                    <a:pt x="335" y="307"/>
                    <a:pt x="335" y="307"/>
                    <a:pt x="335" y="307"/>
                  </a:cubicBezTo>
                  <a:cubicBezTo>
                    <a:pt x="335" y="307"/>
                    <a:pt x="335" y="307"/>
                    <a:pt x="335" y="307"/>
                  </a:cubicBezTo>
                  <a:cubicBezTo>
                    <a:pt x="335" y="306"/>
                    <a:pt x="335" y="306"/>
                    <a:pt x="335" y="306"/>
                  </a:cubicBezTo>
                  <a:cubicBezTo>
                    <a:pt x="335" y="306"/>
                    <a:pt x="335" y="306"/>
                    <a:pt x="335" y="306"/>
                  </a:cubicBezTo>
                  <a:cubicBezTo>
                    <a:pt x="336" y="305"/>
                    <a:pt x="336" y="305"/>
                    <a:pt x="336" y="305"/>
                  </a:cubicBezTo>
                  <a:cubicBezTo>
                    <a:pt x="338" y="305"/>
                    <a:pt x="338" y="305"/>
                    <a:pt x="338" y="305"/>
                  </a:cubicBezTo>
                  <a:cubicBezTo>
                    <a:pt x="339" y="305"/>
                    <a:pt x="339" y="305"/>
                    <a:pt x="339" y="305"/>
                  </a:cubicBezTo>
                  <a:cubicBezTo>
                    <a:pt x="339" y="305"/>
                    <a:pt x="339" y="305"/>
                    <a:pt x="339" y="305"/>
                  </a:cubicBezTo>
                  <a:cubicBezTo>
                    <a:pt x="341" y="305"/>
                    <a:pt x="341" y="305"/>
                    <a:pt x="341" y="305"/>
                  </a:cubicBezTo>
                  <a:cubicBezTo>
                    <a:pt x="342" y="305"/>
                    <a:pt x="342" y="305"/>
                    <a:pt x="342" y="305"/>
                  </a:cubicBezTo>
                  <a:cubicBezTo>
                    <a:pt x="343" y="304"/>
                    <a:pt x="343" y="304"/>
                    <a:pt x="343" y="304"/>
                  </a:cubicBezTo>
                  <a:cubicBezTo>
                    <a:pt x="344" y="304"/>
                    <a:pt x="344" y="304"/>
                    <a:pt x="344" y="304"/>
                  </a:cubicBezTo>
                  <a:cubicBezTo>
                    <a:pt x="346" y="302"/>
                    <a:pt x="346" y="302"/>
                    <a:pt x="346" y="302"/>
                  </a:cubicBezTo>
                  <a:cubicBezTo>
                    <a:pt x="346" y="302"/>
                    <a:pt x="346" y="302"/>
                    <a:pt x="346" y="302"/>
                  </a:cubicBezTo>
                  <a:cubicBezTo>
                    <a:pt x="347" y="301"/>
                    <a:pt x="347" y="301"/>
                    <a:pt x="347" y="301"/>
                  </a:cubicBezTo>
                  <a:cubicBezTo>
                    <a:pt x="348" y="299"/>
                    <a:pt x="348" y="299"/>
                    <a:pt x="348" y="299"/>
                  </a:cubicBezTo>
                  <a:cubicBezTo>
                    <a:pt x="348" y="299"/>
                    <a:pt x="348" y="299"/>
                    <a:pt x="348" y="299"/>
                  </a:cubicBezTo>
                  <a:cubicBezTo>
                    <a:pt x="349" y="298"/>
                    <a:pt x="349" y="298"/>
                    <a:pt x="349" y="298"/>
                  </a:cubicBezTo>
                  <a:cubicBezTo>
                    <a:pt x="349" y="298"/>
                    <a:pt x="349" y="298"/>
                    <a:pt x="349" y="298"/>
                  </a:cubicBezTo>
                  <a:cubicBezTo>
                    <a:pt x="350" y="298"/>
                    <a:pt x="350" y="298"/>
                    <a:pt x="350" y="298"/>
                  </a:cubicBezTo>
                  <a:cubicBezTo>
                    <a:pt x="350" y="298"/>
                    <a:pt x="350" y="298"/>
                    <a:pt x="350" y="298"/>
                  </a:cubicBezTo>
                  <a:cubicBezTo>
                    <a:pt x="350" y="298"/>
                    <a:pt x="350" y="298"/>
                    <a:pt x="350" y="298"/>
                  </a:cubicBezTo>
                  <a:cubicBezTo>
                    <a:pt x="352" y="297"/>
                    <a:pt x="352" y="297"/>
                    <a:pt x="352" y="297"/>
                  </a:cubicBezTo>
                  <a:cubicBezTo>
                    <a:pt x="352" y="297"/>
                    <a:pt x="352" y="297"/>
                    <a:pt x="352" y="297"/>
                  </a:cubicBezTo>
                  <a:cubicBezTo>
                    <a:pt x="352" y="297"/>
                    <a:pt x="352" y="297"/>
                    <a:pt x="352" y="297"/>
                  </a:cubicBezTo>
                  <a:cubicBezTo>
                    <a:pt x="353" y="297"/>
                    <a:pt x="353" y="297"/>
                    <a:pt x="353" y="297"/>
                  </a:cubicBezTo>
                  <a:cubicBezTo>
                    <a:pt x="354" y="296"/>
                    <a:pt x="354" y="296"/>
                    <a:pt x="354" y="296"/>
                  </a:cubicBezTo>
                  <a:cubicBezTo>
                    <a:pt x="354" y="296"/>
                    <a:pt x="354" y="296"/>
                    <a:pt x="354" y="296"/>
                  </a:cubicBezTo>
                  <a:cubicBezTo>
                    <a:pt x="354" y="296"/>
                    <a:pt x="354" y="296"/>
                    <a:pt x="354" y="296"/>
                  </a:cubicBezTo>
                  <a:cubicBezTo>
                    <a:pt x="358" y="296"/>
                    <a:pt x="358" y="296"/>
                    <a:pt x="358" y="296"/>
                  </a:cubicBezTo>
                  <a:cubicBezTo>
                    <a:pt x="359" y="295"/>
                    <a:pt x="359" y="295"/>
                    <a:pt x="359" y="295"/>
                  </a:cubicBezTo>
                  <a:cubicBezTo>
                    <a:pt x="360" y="295"/>
                    <a:pt x="360" y="295"/>
                    <a:pt x="360" y="295"/>
                  </a:cubicBezTo>
                  <a:cubicBezTo>
                    <a:pt x="361" y="294"/>
                    <a:pt x="361" y="294"/>
                    <a:pt x="361" y="294"/>
                  </a:cubicBezTo>
                  <a:cubicBezTo>
                    <a:pt x="361" y="294"/>
                    <a:pt x="361" y="294"/>
                    <a:pt x="361" y="294"/>
                  </a:cubicBezTo>
                  <a:cubicBezTo>
                    <a:pt x="362" y="294"/>
                    <a:pt x="362" y="294"/>
                    <a:pt x="362" y="294"/>
                  </a:cubicBezTo>
                  <a:cubicBezTo>
                    <a:pt x="363" y="293"/>
                    <a:pt x="363" y="293"/>
                    <a:pt x="363" y="293"/>
                  </a:cubicBezTo>
                  <a:cubicBezTo>
                    <a:pt x="364" y="293"/>
                    <a:pt x="364" y="293"/>
                    <a:pt x="364" y="293"/>
                  </a:cubicBezTo>
                  <a:cubicBezTo>
                    <a:pt x="369" y="294"/>
                    <a:pt x="369" y="294"/>
                    <a:pt x="369" y="294"/>
                  </a:cubicBezTo>
                  <a:cubicBezTo>
                    <a:pt x="369" y="294"/>
                    <a:pt x="369" y="294"/>
                    <a:pt x="369" y="294"/>
                  </a:cubicBezTo>
                  <a:cubicBezTo>
                    <a:pt x="372" y="292"/>
                    <a:pt x="372" y="292"/>
                    <a:pt x="372" y="292"/>
                  </a:cubicBezTo>
                  <a:cubicBezTo>
                    <a:pt x="373" y="291"/>
                    <a:pt x="373" y="291"/>
                    <a:pt x="373" y="291"/>
                  </a:cubicBezTo>
                  <a:cubicBezTo>
                    <a:pt x="374" y="291"/>
                    <a:pt x="374" y="291"/>
                    <a:pt x="374" y="291"/>
                  </a:cubicBezTo>
                  <a:cubicBezTo>
                    <a:pt x="375" y="290"/>
                    <a:pt x="375" y="290"/>
                    <a:pt x="375" y="290"/>
                  </a:cubicBezTo>
                  <a:cubicBezTo>
                    <a:pt x="375" y="290"/>
                    <a:pt x="375" y="290"/>
                    <a:pt x="375" y="290"/>
                  </a:cubicBezTo>
                  <a:cubicBezTo>
                    <a:pt x="375" y="290"/>
                    <a:pt x="375" y="290"/>
                    <a:pt x="375" y="290"/>
                  </a:cubicBezTo>
                  <a:cubicBezTo>
                    <a:pt x="375" y="290"/>
                    <a:pt x="375" y="290"/>
                    <a:pt x="375" y="290"/>
                  </a:cubicBezTo>
                  <a:cubicBezTo>
                    <a:pt x="376" y="289"/>
                    <a:pt x="376" y="289"/>
                    <a:pt x="376" y="289"/>
                  </a:cubicBezTo>
                  <a:cubicBezTo>
                    <a:pt x="377" y="288"/>
                    <a:pt x="377" y="288"/>
                    <a:pt x="377" y="288"/>
                  </a:cubicBezTo>
                  <a:cubicBezTo>
                    <a:pt x="377" y="288"/>
                    <a:pt x="377" y="288"/>
                    <a:pt x="377" y="288"/>
                  </a:cubicBezTo>
                  <a:cubicBezTo>
                    <a:pt x="378" y="286"/>
                    <a:pt x="378" y="286"/>
                    <a:pt x="378" y="286"/>
                  </a:cubicBezTo>
                  <a:cubicBezTo>
                    <a:pt x="381" y="284"/>
                    <a:pt x="381" y="284"/>
                    <a:pt x="381" y="284"/>
                  </a:cubicBezTo>
                  <a:cubicBezTo>
                    <a:pt x="383" y="283"/>
                    <a:pt x="383" y="283"/>
                    <a:pt x="383" y="283"/>
                  </a:cubicBezTo>
                  <a:cubicBezTo>
                    <a:pt x="383" y="279"/>
                    <a:pt x="383" y="279"/>
                    <a:pt x="383" y="279"/>
                  </a:cubicBezTo>
                  <a:cubicBezTo>
                    <a:pt x="384" y="279"/>
                    <a:pt x="384" y="279"/>
                    <a:pt x="384" y="279"/>
                  </a:cubicBezTo>
                  <a:cubicBezTo>
                    <a:pt x="385" y="276"/>
                    <a:pt x="385" y="276"/>
                    <a:pt x="385" y="276"/>
                  </a:cubicBezTo>
                  <a:cubicBezTo>
                    <a:pt x="385" y="275"/>
                    <a:pt x="385" y="275"/>
                    <a:pt x="385" y="275"/>
                  </a:cubicBezTo>
                  <a:cubicBezTo>
                    <a:pt x="385" y="274"/>
                    <a:pt x="385" y="274"/>
                    <a:pt x="385" y="274"/>
                  </a:cubicBezTo>
                  <a:cubicBezTo>
                    <a:pt x="385" y="274"/>
                    <a:pt x="385" y="274"/>
                    <a:pt x="385" y="274"/>
                  </a:cubicBezTo>
                  <a:cubicBezTo>
                    <a:pt x="384" y="274"/>
                    <a:pt x="384" y="274"/>
                    <a:pt x="384" y="274"/>
                  </a:cubicBezTo>
                  <a:cubicBezTo>
                    <a:pt x="384" y="273"/>
                    <a:pt x="384" y="273"/>
                    <a:pt x="384" y="273"/>
                  </a:cubicBezTo>
                  <a:cubicBezTo>
                    <a:pt x="384" y="273"/>
                    <a:pt x="384" y="273"/>
                    <a:pt x="384" y="273"/>
                  </a:cubicBezTo>
                  <a:cubicBezTo>
                    <a:pt x="384" y="272"/>
                    <a:pt x="384" y="272"/>
                    <a:pt x="384" y="272"/>
                  </a:cubicBezTo>
                  <a:cubicBezTo>
                    <a:pt x="384" y="272"/>
                    <a:pt x="384" y="272"/>
                    <a:pt x="384" y="272"/>
                  </a:cubicBezTo>
                  <a:cubicBezTo>
                    <a:pt x="384" y="272"/>
                    <a:pt x="384" y="272"/>
                    <a:pt x="384" y="272"/>
                  </a:cubicBezTo>
                  <a:cubicBezTo>
                    <a:pt x="384" y="271"/>
                    <a:pt x="384" y="271"/>
                    <a:pt x="384" y="271"/>
                  </a:cubicBezTo>
                  <a:cubicBezTo>
                    <a:pt x="385" y="268"/>
                    <a:pt x="385" y="268"/>
                    <a:pt x="385" y="268"/>
                  </a:cubicBezTo>
                  <a:cubicBezTo>
                    <a:pt x="386" y="268"/>
                    <a:pt x="386" y="268"/>
                    <a:pt x="386" y="268"/>
                  </a:cubicBezTo>
                  <a:cubicBezTo>
                    <a:pt x="386" y="267"/>
                    <a:pt x="386" y="267"/>
                    <a:pt x="386" y="267"/>
                  </a:cubicBezTo>
                  <a:cubicBezTo>
                    <a:pt x="386" y="265"/>
                    <a:pt x="386" y="265"/>
                    <a:pt x="386" y="265"/>
                  </a:cubicBezTo>
                  <a:cubicBezTo>
                    <a:pt x="386" y="265"/>
                    <a:pt x="386" y="265"/>
                    <a:pt x="386" y="265"/>
                  </a:cubicBezTo>
                  <a:cubicBezTo>
                    <a:pt x="386" y="265"/>
                    <a:pt x="386" y="265"/>
                    <a:pt x="386" y="265"/>
                  </a:cubicBezTo>
                  <a:cubicBezTo>
                    <a:pt x="385" y="264"/>
                    <a:pt x="385" y="264"/>
                    <a:pt x="385" y="264"/>
                  </a:cubicBezTo>
                  <a:cubicBezTo>
                    <a:pt x="385" y="263"/>
                    <a:pt x="385" y="263"/>
                    <a:pt x="385" y="263"/>
                  </a:cubicBezTo>
                  <a:cubicBezTo>
                    <a:pt x="386" y="262"/>
                    <a:pt x="386" y="262"/>
                    <a:pt x="386" y="262"/>
                  </a:cubicBezTo>
                  <a:cubicBezTo>
                    <a:pt x="386" y="262"/>
                    <a:pt x="386" y="262"/>
                    <a:pt x="386" y="262"/>
                  </a:cubicBezTo>
                  <a:cubicBezTo>
                    <a:pt x="385" y="262"/>
                    <a:pt x="385" y="262"/>
                    <a:pt x="385" y="262"/>
                  </a:cubicBezTo>
                  <a:cubicBezTo>
                    <a:pt x="385" y="261"/>
                    <a:pt x="385" y="261"/>
                    <a:pt x="385" y="261"/>
                  </a:cubicBezTo>
                  <a:cubicBezTo>
                    <a:pt x="385" y="260"/>
                    <a:pt x="385" y="260"/>
                    <a:pt x="385" y="260"/>
                  </a:cubicBezTo>
                  <a:cubicBezTo>
                    <a:pt x="385" y="260"/>
                    <a:pt x="385" y="260"/>
                    <a:pt x="385" y="260"/>
                  </a:cubicBezTo>
                  <a:cubicBezTo>
                    <a:pt x="385" y="260"/>
                    <a:pt x="385" y="260"/>
                    <a:pt x="385" y="260"/>
                  </a:cubicBezTo>
                  <a:cubicBezTo>
                    <a:pt x="385" y="260"/>
                    <a:pt x="385" y="260"/>
                    <a:pt x="385" y="260"/>
                  </a:cubicBezTo>
                  <a:cubicBezTo>
                    <a:pt x="385" y="259"/>
                    <a:pt x="385" y="259"/>
                    <a:pt x="385" y="259"/>
                  </a:cubicBezTo>
                  <a:cubicBezTo>
                    <a:pt x="386" y="259"/>
                    <a:pt x="386" y="259"/>
                    <a:pt x="386" y="259"/>
                  </a:cubicBezTo>
                  <a:cubicBezTo>
                    <a:pt x="387" y="258"/>
                    <a:pt x="387" y="258"/>
                    <a:pt x="387" y="258"/>
                  </a:cubicBezTo>
                  <a:cubicBezTo>
                    <a:pt x="387" y="258"/>
                    <a:pt x="387" y="258"/>
                    <a:pt x="387" y="258"/>
                  </a:cubicBezTo>
                  <a:cubicBezTo>
                    <a:pt x="387" y="258"/>
                    <a:pt x="387" y="258"/>
                    <a:pt x="387" y="258"/>
                  </a:cubicBezTo>
                  <a:cubicBezTo>
                    <a:pt x="387" y="258"/>
                    <a:pt x="387" y="258"/>
                    <a:pt x="387" y="258"/>
                  </a:cubicBezTo>
                  <a:cubicBezTo>
                    <a:pt x="388" y="257"/>
                    <a:pt x="388" y="257"/>
                    <a:pt x="388" y="257"/>
                  </a:cubicBezTo>
                  <a:cubicBezTo>
                    <a:pt x="388" y="257"/>
                    <a:pt x="388" y="257"/>
                    <a:pt x="388" y="257"/>
                  </a:cubicBezTo>
                  <a:cubicBezTo>
                    <a:pt x="389" y="257"/>
                    <a:pt x="389" y="257"/>
                    <a:pt x="389" y="257"/>
                  </a:cubicBezTo>
                  <a:cubicBezTo>
                    <a:pt x="389" y="257"/>
                    <a:pt x="389" y="257"/>
                    <a:pt x="389" y="257"/>
                  </a:cubicBezTo>
                  <a:cubicBezTo>
                    <a:pt x="390" y="256"/>
                    <a:pt x="390" y="256"/>
                    <a:pt x="390" y="256"/>
                  </a:cubicBezTo>
                  <a:cubicBezTo>
                    <a:pt x="390" y="256"/>
                    <a:pt x="390" y="256"/>
                    <a:pt x="390" y="256"/>
                  </a:cubicBezTo>
                  <a:cubicBezTo>
                    <a:pt x="390" y="255"/>
                    <a:pt x="390" y="255"/>
                    <a:pt x="390" y="255"/>
                  </a:cubicBezTo>
                  <a:cubicBezTo>
                    <a:pt x="392" y="255"/>
                    <a:pt x="392" y="255"/>
                    <a:pt x="392" y="255"/>
                  </a:cubicBezTo>
                  <a:cubicBezTo>
                    <a:pt x="393" y="256"/>
                    <a:pt x="393" y="256"/>
                    <a:pt x="393" y="256"/>
                  </a:cubicBezTo>
                  <a:cubicBezTo>
                    <a:pt x="393" y="256"/>
                    <a:pt x="393" y="256"/>
                    <a:pt x="393" y="256"/>
                  </a:cubicBezTo>
                  <a:cubicBezTo>
                    <a:pt x="394" y="257"/>
                    <a:pt x="394" y="257"/>
                    <a:pt x="394" y="257"/>
                  </a:cubicBezTo>
                  <a:cubicBezTo>
                    <a:pt x="395" y="258"/>
                    <a:pt x="395" y="258"/>
                    <a:pt x="395" y="258"/>
                  </a:cubicBezTo>
                  <a:cubicBezTo>
                    <a:pt x="396" y="259"/>
                    <a:pt x="396" y="259"/>
                    <a:pt x="396" y="259"/>
                  </a:cubicBezTo>
                  <a:cubicBezTo>
                    <a:pt x="397" y="259"/>
                    <a:pt x="397" y="259"/>
                    <a:pt x="397" y="259"/>
                  </a:cubicBezTo>
                  <a:cubicBezTo>
                    <a:pt x="397" y="258"/>
                    <a:pt x="397" y="258"/>
                    <a:pt x="397" y="258"/>
                  </a:cubicBezTo>
                  <a:cubicBezTo>
                    <a:pt x="398" y="258"/>
                    <a:pt x="398" y="258"/>
                    <a:pt x="398" y="258"/>
                  </a:cubicBezTo>
                  <a:cubicBezTo>
                    <a:pt x="398" y="258"/>
                    <a:pt x="398" y="258"/>
                    <a:pt x="398" y="258"/>
                  </a:cubicBezTo>
                  <a:cubicBezTo>
                    <a:pt x="399" y="258"/>
                    <a:pt x="399" y="258"/>
                    <a:pt x="399" y="258"/>
                  </a:cubicBezTo>
                  <a:cubicBezTo>
                    <a:pt x="400" y="258"/>
                    <a:pt x="400" y="258"/>
                    <a:pt x="400" y="258"/>
                  </a:cubicBezTo>
                  <a:cubicBezTo>
                    <a:pt x="400" y="259"/>
                    <a:pt x="400" y="259"/>
                    <a:pt x="400" y="259"/>
                  </a:cubicBezTo>
                  <a:cubicBezTo>
                    <a:pt x="401" y="260"/>
                    <a:pt x="401" y="260"/>
                    <a:pt x="401" y="260"/>
                  </a:cubicBezTo>
                  <a:cubicBezTo>
                    <a:pt x="403" y="260"/>
                    <a:pt x="403" y="260"/>
                    <a:pt x="403" y="260"/>
                  </a:cubicBezTo>
                  <a:cubicBezTo>
                    <a:pt x="404" y="261"/>
                    <a:pt x="404" y="261"/>
                    <a:pt x="404" y="261"/>
                  </a:cubicBezTo>
                  <a:cubicBezTo>
                    <a:pt x="404" y="262"/>
                    <a:pt x="404" y="262"/>
                    <a:pt x="404" y="262"/>
                  </a:cubicBezTo>
                  <a:cubicBezTo>
                    <a:pt x="404" y="263"/>
                    <a:pt x="404" y="263"/>
                    <a:pt x="404" y="263"/>
                  </a:cubicBezTo>
                  <a:cubicBezTo>
                    <a:pt x="406" y="263"/>
                    <a:pt x="406" y="263"/>
                    <a:pt x="406" y="263"/>
                  </a:cubicBezTo>
                  <a:cubicBezTo>
                    <a:pt x="409" y="265"/>
                    <a:pt x="409" y="265"/>
                    <a:pt x="409" y="265"/>
                  </a:cubicBezTo>
                  <a:cubicBezTo>
                    <a:pt x="409" y="265"/>
                    <a:pt x="409" y="265"/>
                    <a:pt x="409" y="265"/>
                  </a:cubicBezTo>
                  <a:cubicBezTo>
                    <a:pt x="410" y="264"/>
                    <a:pt x="410" y="264"/>
                    <a:pt x="410" y="264"/>
                  </a:cubicBezTo>
                  <a:cubicBezTo>
                    <a:pt x="410" y="264"/>
                    <a:pt x="410" y="264"/>
                    <a:pt x="410" y="264"/>
                  </a:cubicBezTo>
                  <a:cubicBezTo>
                    <a:pt x="410" y="263"/>
                    <a:pt x="410" y="263"/>
                    <a:pt x="410" y="263"/>
                  </a:cubicBezTo>
                  <a:cubicBezTo>
                    <a:pt x="411" y="263"/>
                    <a:pt x="411" y="263"/>
                    <a:pt x="411" y="263"/>
                  </a:cubicBezTo>
                  <a:cubicBezTo>
                    <a:pt x="412" y="262"/>
                    <a:pt x="412" y="262"/>
                    <a:pt x="412" y="262"/>
                  </a:cubicBezTo>
                  <a:cubicBezTo>
                    <a:pt x="411" y="261"/>
                    <a:pt x="411" y="261"/>
                    <a:pt x="411" y="261"/>
                  </a:cubicBezTo>
                  <a:cubicBezTo>
                    <a:pt x="412" y="260"/>
                    <a:pt x="412" y="260"/>
                    <a:pt x="412" y="260"/>
                  </a:cubicBezTo>
                  <a:cubicBezTo>
                    <a:pt x="412" y="259"/>
                    <a:pt x="412" y="259"/>
                    <a:pt x="412" y="259"/>
                  </a:cubicBezTo>
                  <a:cubicBezTo>
                    <a:pt x="412" y="259"/>
                    <a:pt x="412" y="259"/>
                    <a:pt x="412" y="259"/>
                  </a:cubicBezTo>
                  <a:cubicBezTo>
                    <a:pt x="412" y="258"/>
                    <a:pt x="412" y="258"/>
                    <a:pt x="412" y="258"/>
                  </a:cubicBezTo>
                  <a:cubicBezTo>
                    <a:pt x="412" y="259"/>
                    <a:pt x="412" y="259"/>
                    <a:pt x="412" y="259"/>
                  </a:cubicBezTo>
                  <a:cubicBezTo>
                    <a:pt x="413" y="260"/>
                    <a:pt x="413" y="260"/>
                    <a:pt x="413" y="260"/>
                  </a:cubicBezTo>
                  <a:cubicBezTo>
                    <a:pt x="413" y="260"/>
                    <a:pt x="413" y="260"/>
                    <a:pt x="413" y="260"/>
                  </a:cubicBezTo>
                  <a:cubicBezTo>
                    <a:pt x="414" y="258"/>
                    <a:pt x="414" y="258"/>
                    <a:pt x="414" y="258"/>
                  </a:cubicBezTo>
                  <a:cubicBezTo>
                    <a:pt x="416" y="257"/>
                    <a:pt x="416" y="257"/>
                    <a:pt x="416" y="257"/>
                  </a:cubicBezTo>
                  <a:cubicBezTo>
                    <a:pt x="417" y="257"/>
                    <a:pt x="417" y="257"/>
                    <a:pt x="417" y="257"/>
                  </a:cubicBezTo>
                  <a:cubicBezTo>
                    <a:pt x="417" y="255"/>
                    <a:pt x="417" y="255"/>
                    <a:pt x="417" y="255"/>
                  </a:cubicBezTo>
                  <a:cubicBezTo>
                    <a:pt x="416" y="255"/>
                    <a:pt x="416" y="255"/>
                    <a:pt x="416" y="255"/>
                  </a:cubicBezTo>
                  <a:cubicBezTo>
                    <a:pt x="416" y="254"/>
                    <a:pt x="416" y="254"/>
                    <a:pt x="416" y="254"/>
                  </a:cubicBezTo>
                  <a:cubicBezTo>
                    <a:pt x="416" y="254"/>
                    <a:pt x="416" y="254"/>
                    <a:pt x="416" y="254"/>
                  </a:cubicBezTo>
                  <a:cubicBezTo>
                    <a:pt x="416" y="254"/>
                    <a:pt x="416" y="254"/>
                    <a:pt x="416" y="254"/>
                  </a:cubicBezTo>
                  <a:cubicBezTo>
                    <a:pt x="417" y="253"/>
                    <a:pt x="417" y="253"/>
                    <a:pt x="417" y="253"/>
                  </a:cubicBezTo>
                  <a:cubicBezTo>
                    <a:pt x="417" y="253"/>
                    <a:pt x="417" y="253"/>
                    <a:pt x="417" y="253"/>
                  </a:cubicBezTo>
                  <a:cubicBezTo>
                    <a:pt x="418" y="252"/>
                    <a:pt x="418" y="252"/>
                    <a:pt x="418" y="252"/>
                  </a:cubicBezTo>
                  <a:cubicBezTo>
                    <a:pt x="418" y="250"/>
                    <a:pt x="418" y="250"/>
                    <a:pt x="418" y="250"/>
                  </a:cubicBezTo>
                  <a:cubicBezTo>
                    <a:pt x="418" y="249"/>
                    <a:pt x="418" y="249"/>
                    <a:pt x="418" y="249"/>
                  </a:cubicBezTo>
                  <a:cubicBezTo>
                    <a:pt x="418" y="248"/>
                    <a:pt x="418" y="248"/>
                    <a:pt x="418" y="248"/>
                  </a:cubicBezTo>
                  <a:cubicBezTo>
                    <a:pt x="417" y="247"/>
                    <a:pt x="417" y="247"/>
                    <a:pt x="417" y="247"/>
                  </a:cubicBezTo>
                  <a:cubicBezTo>
                    <a:pt x="418" y="246"/>
                    <a:pt x="418" y="246"/>
                    <a:pt x="418" y="246"/>
                  </a:cubicBezTo>
                  <a:cubicBezTo>
                    <a:pt x="418" y="245"/>
                    <a:pt x="418" y="245"/>
                    <a:pt x="418" y="245"/>
                  </a:cubicBezTo>
                  <a:cubicBezTo>
                    <a:pt x="417" y="243"/>
                    <a:pt x="417" y="243"/>
                    <a:pt x="417" y="243"/>
                  </a:cubicBezTo>
                  <a:cubicBezTo>
                    <a:pt x="417" y="242"/>
                    <a:pt x="417" y="242"/>
                    <a:pt x="417" y="242"/>
                  </a:cubicBezTo>
                  <a:cubicBezTo>
                    <a:pt x="418" y="241"/>
                    <a:pt x="418" y="241"/>
                    <a:pt x="418" y="241"/>
                  </a:cubicBezTo>
                  <a:cubicBezTo>
                    <a:pt x="418" y="241"/>
                    <a:pt x="418" y="241"/>
                    <a:pt x="418" y="241"/>
                  </a:cubicBezTo>
                  <a:cubicBezTo>
                    <a:pt x="417" y="240"/>
                    <a:pt x="417" y="240"/>
                    <a:pt x="417" y="240"/>
                  </a:cubicBezTo>
                  <a:cubicBezTo>
                    <a:pt x="417" y="240"/>
                    <a:pt x="417" y="240"/>
                    <a:pt x="417" y="240"/>
                  </a:cubicBezTo>
                  <a:cubicBezTo>
                    <a:pt x="416" y="239"/>
                    <a:pt x="416" y="239"/>
                    <a:pt x="416" y="239"/>
                  </a:cubicBezTo>
                  <a:cubicBezTo>
                    <a:pt x="417" y="237"/>
                    <a:pt x="417" y="237"/>
                    <a:pt x="417" y="237"/>
                  </a:cubicBezTo>
                  <a:cubicBezTo>
                    <a:pt x="418" y="237"/>
                    <a:pt x="418" y="237"/>
                    <a:pt x="418" y="237"/>
                  </a:cubicBezTo>
                  <a:cubicBezTo>
                    <a:pt x="418" y="236"/>
                    <a:pt x="418" y="236"/>
                    <a:pt x="418" y="236"/>
                  </a:cubicBezTo>
                  <a:cubicBezTo>
                    <a:pt x="418" y="235"/>
                    <a:pt x="418" y="235"/>
                    <a:pt x="418" y="235"/>
                  </a:cubicBezTo>
                  <a:cubicBezTo>
                    <a:pt x="418" y="234"/>
                    <a:pt x="418" y="234"/>
                    <a:pt x="418" y="234"/>
                  </a:cubicBezTo>
                  <a:cubicBezTo>
                    <a:pt x="419" y="233"/>
                    <a:pt x="419" y="233"/>
                    <a:pt x="419" y="233"/>
                  </a:cubicBezTo>
                  <a:cubicBezTo>
                    <a:pt x="420" y="232"/>
                    <a:pt x="420" y="232"/>
                    <a:pt x="420" y="232"/>
                  </a:cubicBezTo>
                  <a:cubicBezTo>
                    <a:pt x="418" y="232"/>
                    <a:pt x="418" y="232"/>
                    <a:pt x="418" y="232"/>
                  </a:cubicBezTo>
                  <a:cubicBezTo>
                    <a:pt x="417" y="231"/>
                    <a:pt x="417" y="231"/>
                    <a:pt x="417" y="231"/>
                  </a:cubicBezTo>
                  <a:cubicBezTo>
                    <a:pt x="417" y="231"/>
                    <a:pt x="417" y="231"/>
                    <a:pt x="417" y="231"/>
                  </a:cubicBezTo>
                  <a:cubicBezTo>
                    <a:pt x="416" y="230"/>
                    <a:pt x="416" y="230"/>
                    <a:pt x="416" y="230"/>
                  </a:cubicBezTo>
                  <a:cubicBezTo>
                    <a:pt x="417" y="230"/>
                    <a:pt x="417" y="230"/>
                    <a:pt x="417" y="230"/>
                  </a:cubicBezTo>
                  <a:cubicBezTo>
                    <a:pt x="417" y="228"/>
                    <a:pt x="417" y="228"/>
                    <a:pt x="417" y="228"/>
                  </a:cubicBezTo>
                  <a:cubicBezTo>
                    <a:pt x="416" y="226"/>
                    <a:pt x="416" y="226"/>
                    <a:pt x="416" y="226"/>
                  </a:cubicBezTo>
                  <a:cubicBezTo>
                    <a:pt x="416" y="225"/>
                    <a:pt x="416" y="225"/>
                    <a:pt x="416" y="225"/>
                  </a:cubicBezTo>
                  <a:cubicBezTo>
                    <a:pt x="415" y="225"/>
                    <a:pt x="415" y="225"/>
                    <a:pt x="415" y="225"/>
                  </a:cubicBezTo>
                  <a:cubicBezTo>
                    <a:pt x="415" y="224"/>
                    <a:pt x="415" y="224"/>
                    <a:pt x="415" y="224"/>
                  </a:cubicBezTo>
                  <a:cubicBezTo>
                    <a:pt x="414" y="224"/>
                    <a:pt x="414" y="224"/>
                    <a:pt x="414" y="224"/>
                  </a:cubicBezTo>
                  <a:cubicBezTo>
                    <a:pt x="414" y="224"/>
                    <a:pt x="414" y="224"/>
                    <a:pt x="414" y="224"/>
                  </a:cubicBezTo>
                  <a:cubicBezTo>
                    <a:pt x="413" y="224"/>
                    <a:pt x="413" y="224"/>
                    <a:pt x="413" y="224"/>
                  </a:cubicBezTo>
                  <a:cubicBezTo>
                    <a:pt x="412" y="220"/>
                    <a:pt x="412" y="220"/>
                    <a:pt x="412" y="220"/>
                  </a:cubicBezTo>
                  <a:cubicBezTo>
                    <a:pt x="412" y="219"/>
                    <a:pt x="412" y="219"/>
                    <a:pt x="412" y="219"/>
                  </a:cubicBezTo>
                  <a:cubicBezTo>
                    <a:pt x="411" y="218"/>
                    <a:pt x="411" y="218"/>
                    <a:pt x="411" y="218"/>
                  </a:cubicBezTo>
                  <a:cubicBezTo>
                    <a:pt x="410" y="218"/>
                    <a:pt x="410" y="218"/>
                    <a:pt x="410" y="218"/>
                  </a:cubicBezTo>
                  <a:cubicBezTo>
                    <a:pt x="410" y="217"/>
                    <a:pt x="410" y="217"/>
                    <a:pt x="410" y="217"/>
                  </a:cubicBezTo>
                  <a:cubicBezTo>
                    <a:pt x="409" y="218"/>
                    <a:pt x="409" y="218"/>
                    <a:pt x="409" y="218"/>
                  </a:cubicBezTo>
                  <a:cubicBezTo>
                    <a:pt x="409" y="218"/>
                    <a:pt x="409" y="218"/>
                    <a:pt x="409" y="218"/>
                  </a:cubicBezTo>
                  <a:cubicBezTo>
                    <a:pt x="408" y="218"/>
                    <a:pt x="408" y="218"/>
                    <a:pt x="408" y="218"/>
                  </a:cubicBezTo>
                  <a:cubicBezTo>
                    <a:pt x="407" y="217"/>
                    <a:pt x="407" y="217"/>
                    <a:pt x="407" y="217"/>
                  </a:cubicBezTo>
                  <a:cubicBezTo>
                    <a:pt x="407" y="218"/>
                    <a:pt x="407" y="218"/>
                    <a:pt x="407" y="218"/>
                  </a:cubicBezTo>
                  <a:cubicBezTo>
                    <a:pt x="405" y="218"/>
                    <a:pt x="405" y="218"/>
                    <a:pt x="405" y="218"/>
                  </a:cubicBezTo>
                  <a:cubicBezTo>
                    <a:pt x="405" y="218"/>
                    <a:pt x="405" y="218"/>
                    <a:pt x="405" y="218"/>
                  </a:cubicBezTo>
                  <a:cubicBezTo>
                    <a:pt x="405" y="216"/>
                    <a:pt x="405" y="216"/>
                    <a:pt x="405" y="216"/>
                  </a:cubicBezTo>
                  <a:cubicBezTo>
                    <a:pt x="404" y="216"/>
                    <a:pt x="404" y="216"/>
                    <a:pt x="404" y="216"/>
                  </a:cubicBezTo>
                  <a:cubicBezTo>
                    <a:pt x="404" y="216"/>
                    <a:pt x="404" y="216"/>
                    <a:pt x="404" y="216"/>
                  </a:cubicBezTo>
                  <a:cubicBezTo>
                    <a:pt x="404" y="216"/>
                    <a:pt x="404" y="216"/>
                    <a:pt x="404" y="216"/>
                  </a:cubicBezTo>
                  <a:cubicBezTo>
                    <a:pt x="404" y="216"/>
                    <a:pt x="404" y="216"/>
                    <a:pt x="404" y="216"/>
                  </a:cubicBezTo>
                  <a:cubicBezTo>
                    <a:pt x="402" y="211"/>
                    <a:pt x="402" y="211"/>
                    <a:pt x="402" y="211"/>
                  </a:cubicBezTo>
                  <a:cubicBezTo>
                    <a:pt x="401" y="210"/>
                    <a:pt x="401" y="210"/>
                    <a:pt x="401" y="210"/>
                  </a:cubicBezTo>
                  <a:cubicBezTo>
                    <a:pt x="401" y="209"/>
                    <a:pt x="401" y="209"/>
                    <a:pt x="401" y="209"/>
                  </a:cubicBezTo>
                  <a:cubicBezTo>
                    <a:pt x="400" y="209"/>
                    <a:pt x="400" y="209"/>
                    <a:pt x="400" y="209"/>
                  </a:cubicBezTo>
                  <a:cubicBezTo>
                    <a:pt x="399" y="210"/>
                    <a:pt x="399" y="210"/>
                    <a:pt x="399" y="210"/>
                  </a:cubicBezTo>
                  <a:cubicBezTo>
                    <a:pt x="399" y="210"/>
                    <a:pt x="399" y="210"/>
                    <a:pt x="399" y="210"/>
                  </a:cubicBezTo>
                  <a:cubicBezTo>
                    <a:pt x="399" y="209"/>
                    <a:pt x="399" y="209"/>
                    <a:pt x="399" y="209"/>
                  </a:cubicBezTo>
                  <a:cubicBezTo>
                    <a:pt x="399" y="209"/>
                    <a:pt x="399" y="209"/>
                    <a:pt x="399" y="209"/>
                  </a:cubicBezTo>
                  <a:cubicBezTo>
                    <a:pt x="398" y="208"/>
                    <a:pt x="398" y="208"/>
                    <a:pt x="398" y="208"/>
                  </a:cubicBezTo>
                  <a:cubicBezTo>
                    <a:pt x="398" y="208"/>
                    <a:pt x="398" y="208"/>
                    <a:pt x="398" y="208"/>
                  </a:cubicBezTo>
                  <a:cubicBezTo>
                    <a:pt x="398" y="208"/>
                    <a:pt x="398" y="208"/>
                    <a:pt x="398" y="208"/>
                  </a:cubicBezTo>
                  <a:cubicBezTo>
                    <a:pt x="398" y="208"/>
                    <a:pt x="398" y="208"/>
                    <a:pt x="398" y="208"/>
                  </a:cubicBezTo>
                  <a:cubicBezTo>
                    <a:pt x="398" y="207"/>
                    <a:pt x="398" y="207"/>
                    <a:pt x="398" y="207"/>
                  </a:cubicBezTo>
                  <a:cubicBezTo>
                    <a:pt x="398" y="207"/>
                    <a:pt x="398" y="207"/>
                    <a:pt x="398" y="207"/>
                  </a:cubicBezTo>
                  <a:cubicBezTo>
                    <a:pt x="397" y="206"/>
                    <a:pt x="397" y="206"/>
                    <a:pt x="397" y="206"/>
                  </a:cubicBezTo>
                  <a:cubicBezTo>
                    <a:pt x="397" y="206"/>
                    <a:pt x="397" y="206"/>
                    <a:pt x="397" y="206"/>
                  </a:cubicBezTo>
                  <a:cubicBezTo>
                    <a:pt x="396" y="207"/>
                    <a:pt x="396" y="207"/>
                    <a:pt x="396" y="207"/>
                  </a:cubicBezTo>
                  <a:cubicBezTo>
                    <a:pt x="396" y="206"/>
                    <a:pt x="396" y="206"/>
                    <a:pt x="396" y="206"/>
                  </a:cubicBezTo>
                  <a:cubicBezTo>
                    <a:pt x="396" y="206"/>
                    <a:pt x="396" y="206"/>
                    <a:pt x="396" y="206"/>
                  </a:cubicBezTo>
                  <a:cubicBezTo>
                    <a:pt x="396" y="206"/>
                    <a:pt x="396" y="206"/>
                    <a:pt x="396" y="206"/>
                  </a:cubicBezTo>
                  <a:cubicBezTo>
                    <a:pt x="395" y="207"/>
                    <a:pt x="395" y="207"/>
                    <a:pt x="395" y="207"/>
                  </a:cubicBezTo>
                  <a:cubicBezTo>
                    <a:pt x="394" y="207"/>
                    <a:pt x="394" y="207"/>
                    <a:pt x="394" y="207"/>
                  </a:cubicBezTo>
                  <a:cubicBezTo>
                    <a:pt x="393" y="206"/>
                    <a:pt x="393" y="206"/>
                    <a:pt x="393" y="206"/>
                  </a:cubicBezTo>
                  <a:cubicBezTo>
                    <a:pt x="392" y="207"/>
                    <a:pt x="392" y="207"/>
                    <a:pt x="392" y="207"/>
                  </a:cubicBezTo>
                  <a:cubicBezTo>
                    <a:pt x="391" y="207"/>
                    <a:pt x="391" y="207"/>
                    <a:pt x="391" y="207"/>
                  </a:cubicBezTo>
                  <a:cubicBezTo>
                    <a:pt x="391" y="207"/>
                    <a:pt x="391" y="207"/>
                    <a:pt x="391" y="207"/>
                  </a:cubicBezTo>
                  <a:cubicBezTo>
                    <a:pt x="391" y="209"/>
                    <a:pt x="391" y="209"/>
                    <a:pt x="391" y="209"/>
                  </a:cubicBezTo>
                  <a:cubicBezTo>
                    <a:pt x="390" y="210"/>
                    <a:pt x="390" y="210"/>
                    <a:pt x="390" y="210"/>
                  </a:cubicBezTo>
                  <a:cubicBezTo>
                    <a:pt x="390" y="210"/>
                    <a:pt x="390" y="210"/>
                    <a:pt x="390" y="210"/>
                  </a:cubicBezTo>
                  <a:cubicBezTo>
                    <a:pt x="388" y="208"/>
                    <a:pt x="388" y="208"/>
                    <a:pt x="388" y="208"/>
                  </a:cubicBezTo>
                  <a:cubicBezTo>
                    <a:pt x="388" y="208"/>
                    <a:pt x="388" y="208"/>
                    <a:pt x="388" y="208"/>
                  </a:cubicBezTo>
                  <a:cubicBezTo>
                    <a:pt x="387" y="208"/>
                    <a:pt x="387" y="208"/>
                    <a:pt x="387" y="208"/>
                  </a:cubicBezTo>
                  <a:cubicBezTo>
                    <a:pt x="387" y="207"/>
                    <a:pt x="387" y="207"/>
                    <a:pt x="387" y="207"/>
                  </a:cubicBezTo>
                  <a:cubicBezTo>
                    <a:pt x="385" y="207"/>
                    <a:pt x="385" y="207"/>
                    <a:pt x="385" y="207"/>
                  </a:cubicBezTo>
                  <a:cubicBezTo>
                    <a:pt x="385" y="206"/>
                    <a:pt x="385" y="206"/>
                    <a:pt x="385" y="206"/>
                  </a:cubicBezTo>
                  <a:cubicBezTo>
                    <a:pt x="384" y="206"/>
                    <a:pt x="384" y="206"/>
                    <a:pt x="384" y="206"/>
                  </a:cubicBezTo>
                  <a:cubicBezTo>
                    <a:pt x="384" y="206"/>
                    <a:pt x="384" y="206"/>
                    <a:pt x="384" y="206"/>
                  </a:cubicBezTo>
                  <a:cubicBezTo>
                    <a:pt x="383" y="205"/>
                    <a:pt x="383" y="205"/>
                    <a:pt x="383" y="205"/>
                  </a:cubicBezTo>
                  <a:cubicBezTo>
                    <a:pt x="383" y="205"/>
                    <a:pt x="383" y="205"/>
                    <a:pt x="383" y="205"/>
                  </a:cubicBezTo>
                  <a:cubicBezTo>
                    <a:pt x="382" y="204"/>
                    <a:pt x="382" y="204"/>
                    <a:pt x="382" y="204"/>
                  </a:cubicBezTo>
                  <a:cubicBezTo>
                    <a:pt x="382" y="201"/>
                    <a:pt x="382" y="201"/>
                    <a:pt x="382" y="201"/>
                  </a:cubicBezTo>
                  <a:cubicBezTo>
                    <a:pt x="382" y="201"/>
                    <a:pt x="382" y="201"/>
                    <a:pt x="382" y="201"/>
                  </a:cubicBezTo>
                  <a:cubicBezTo>
                    <a:pt x="382" y="200"/>
                    <a:pt x="382" y="200"/>
                    <a:pt x="382" y="200"/>
                  </a:cubicBezTo>
                  <a:cubicBezTo>
                    <a:pt x="382" y="198"/>
                    <a:pt x="382" y="198"/>
                    <a:pt x="382" y="198"/>
                  </a:cubicBezTo>
                  <a:cubicBezTo>
                    <a:pt x="381" y="197"/>
                    <a:pt x="381" y="197"/>
                    <a:pt x="381" y="197"/>
                  </a:cubicBezTo>
                  <a:cubicBezTo>
                    <a:pt x="381" y="197"/>
                    <a:pt x="381" y="197"/>
                    <a:pt x="381" y="197"/>
                  </a:cubicBezTo>
                  <a:cubicBezTo>
                    <a:pt x="382" y="196"/>
                    <a:pt x="382" y="196"/>
                    <a:pt x="382" y="196"/>
                  </a:cubicBezTo>
                  <a:cubicBezTo>
                    <a:pt x="382" y="196"/>
                    <a:pt x="382" y="196"/>
                    <a:pt x="382" y="196"/>
                  </a:cubicBezTo>
                  <a:cubicBezTo>
                    <a:pt x="381" y="195"/>
                    <a:pt x="381" y="195"/>
                    <a:pt x="381" y="195"/>
                  </a:cubicBezTo>
                  <a:cubicBezTo>
                    <a:pt x="381" y="195"/>
                    <a:pt x="381" y="195"/>
                    <a:pt x="381" y="195"/>
                  </a:cubicBezTo>
                  <a:cubicBezTo>
                    <a:pt x="380" y="195"/>
                    <a:pt x="380" y="195"/>
                    <a:pt x="380" y="195"/>
                  </a:cubicBezTo>
                  <a:cubicBezTo>
                    <a:pt x="379" y="194"/>
                    <a:pt x="379" y="194"/>
                    <a:pt x="379" y="194"/>
                  </a:cubicBezTo>
                  <a:cubicBezTo>
                    <a:pt x="379" y="194"/>
                    <a:pt x="379" y="194"/>
                    <a:pt x="379" y="194"/>
                  </a:cubicBezTo>
                  <a:cubicBezTo>
                    <a:pt x="379" y="194"/>
                    <a:pt x="379" y="194"/>
                    <a:pt x="379" y="194"/>
                  </a:cubicBezTo>
                  <a:cubicBezTo>
                    <a:pt x="377" y="192"/>
                    <a:pt x="377" y="192"/>
                    <a:pt x="377" y="192"/>
                  </a:cubicBezTo>
                  <a:cubicBezTo>
                    <a:pt x="377" y="192"/>
                    <a:pt x="377" y="192"/>
                    <a:pt x="377" y="192"/>
                  </a:cubicBezTo>
                  <a:cubicBezTo>
                    <a:pt x="377" y="191"/>
                    <a:pt x="377" y="191"/>
                    <a:pt x="377" y="191"/>
                  </a:cubicBezTo>
                  <a:cubicBezTo>
                    <a:pt x="371" y="187"/>
                    <a:pt x="371" y="187"/>
                    <a:pt x="371" y="187"/>
                  </a:cubicBezTo>
                  <a:cubicBezTo>
                    <a:pt x="371" y="187"/>
                    <a:pt x="371" y="187"/>
                    <a:pt x="371" y="187"/>
                  </a:cubicBezTo>
                  <a:cubicBezTo>
                    <a:pt x="370" y="187"/>
                    <a:pt x="370" y="187"/>
                    <a:pt x="370" y="187"/>
                  </a:cubicBezTo>
                  <a:cubicBezTo>
                    <a:pt x="368" y="187"/>
                    <a:pt x="368" y="187"/>
                    <a:pt x="368" y="187"/>
                  </a:cubicBezTo>
                  <a:cubicBezTo>
                    <a:pt x="367" y="187"/>
                    <a:pt x="367" y="187"/>
                    <a:pt x="367" y="187"/>
                  </a:cubicBezTo>
                  <a:cubicBezTo>
                    <a:pt x="365" y="187"/>
                    <a:pt x="365" y="187"/>
                    <a:pt x="365" y="187"/>
                  </a:cubicBezTo>
                  <a:cubicBezTo>
                    <a:pt x="365" y="187"/>
                    <a:pt x="365" y="187"/>
                    <a:pt x="365" y="187"/>
                  </a:cubicBezTo>
                  <a:cubicBezTo>
                    <a:pt x="364" y="186"/>
                    <a:pt x="364" y="186"/>
                    <a:pt x="364" y="186"/>
                  </a:cubicBezTo>
                  <a:cubicBezTo>
                    <a:pt x="362" y="184"/>
                    <a:pt x="362" y="184"/>
                    <a:pt x="362" y="184"/>
                  </a:cubicBezTo>
                  <a:cubicBezTo>
                    <a:pt x="362" y="183"/>
                    <a:pt x="362" y="183"/>
                    <a:pt x="362" y="183"/>
                  </a:cubicBezTo>
                  <a:cubicBezTo>
                    <a:pt x="362" y="182"/>
                    <a:pt x="362" y="182"/>
                    <a:pt x="362" y="182"/>
                  </a:cubicBezTo>
                  <a:cubicBezTo>
                    <a:pt x="362" y="181"/>
                    <a:pt x="362" y="181"/>
                    <a:pt x="362" y="181"/>
                  </a:cubicBezTo>
                  <a:cubicBezTo>
                    <a:pt x="362" y="180"/>
                    <a:pt x="362" y="180"/>
                    <a:pt x="362" y="180"/>
                  </a:cubicBezTo>
                  <a:cubicBezTo>
                    <a:pt x="361" y="180"/>
                    <a:pt x="361" y="180"/>
                    <a:pt x="361" y="180"/>
                  </a:cubicBezTo>
                  <a:cubicBezTo>
                    <a:pt x="360" y="179"/>
                    <a:pt x="360" y="179"/>
                    <a:pt x="360" y="179"/>
                  </a:cubicBezTo>
                  <a:cubicBezTo>
                    <a:pt x="359" y="178"/>
                    <a:pt x="359" y="178"/>
                    <a:pt x="359" y="178"/>
                  </a:cubicBezTo>
                  <a:cubicBezTo>
                    <a:pt x="357" y="177"/>
                    <a:pt x="357" y="177"/>
                    <a:pt x="357" y="177"/>
                  </a:cubicBezTo>
                  <a:cubicBezTo>
                    <a:pt x="357" y="176"/>
                    <a:pt x="357" y="176"/>
                    <a:pt x="357" y="176"/>
                  </a:cubicBezTo>
                  <a:cubicBezTo>
                    <a:pt x="357" y="175"/>
                    <a:pt x="357" y="175"/>
                    <a:pt x="357" y="175"/>
                  </a:cubicBezTo>
                  <a:cubicBezTo>
                    <a:pt x="357" y="174"/>
                    <a:pt x="357" y="174"/>
                    <a:pt x="357" y="174"/>
                  </a:cubicBezTo>
                  <a:cubicBezTo>
                    <a:pt x="356" y="174"/>
                    <a:pt x="356" y="174"/>
                    <a:pt x="356" y="174"/>
                  </a:cubicBezTo>
                  <a:cubicBezTo>
                    <a:pt x="355" y="173"/>
                    <a:pt x="355" y="173"/>
                    <a:pt x="355" y="173"/>
                  </a:cubicBezTo>
                  <a:cubicBezTo>
                    <a:pt x="355" y="172"/>
                    <a:pt x="355" y="172"/>
                    <a:pt x="355" y="172"/>
                  </a:cubicBezTo>
                  <a:cubicBezTo>
                    <a:pt x="355" y="172"/>
                    <a:pt x="355" y="172"/>
                    <a:pt x="355" y="172"/>
                  </a:cubicBezTo>
                  <a:cubicBezTo>
                    <a:pt x="354" y="171"/>
                    <a:pt x="354" y="171"/>
                    <a:pt x="354" y="171"/>
                  </a:cubicBezTo>
                  <a:cubicBezTo>
                    <a:pt x="354" y="171"/>
                    <a:pt x="354" y="171"/>
                    <a:pt x="354" y="171"/>
                  </a:cubicBezTo>
                  <a:cubicBezTo>
                    <a:pt x="353" y="170"/>
                    <a:pt x="353" y="170"/>
                    <a:pt x="353" y="170"/>
                  </a:cubicBezTo>
                  <a:cubicBezTo>
                    <a:pt x="352" y="170"/>
                    <a:pt x="352" y="170"/>
                    <a:pt x="352" y="170"/>
                  </a:cubicBezTo>
                  <a:cubicBezTo>
                    <a:pt x="352" y="169"/>
                    <a:pt x="352" y="169"/>
                    <a:pt x="352" y="169"/>
                  </a:cubicBezTo>
                  <a:cubicBezTo>
                    <a:pt x="351" y="168"/>
                    <a:pt x="351" y="168"/>
                    <a:pt x="351" y="168"/>
                  </a:cubicBezTo>
                  <a:cubicBezTo>
                    <a:pt x="350" y="168"/>
                    <a:pt x="350" y="168"/>
                    <a:pt x="350" y="168"/>
                  </a:cubicBezTo>
                  <a:cubicBezTo>
                    <a:pt x="349" y="167"/>
                    <a:pt x="349" y="167"/>
                    <a:pt x="349" y="167"/>
                  </a:cubicBezTo>
                  <a:cubicBezTo>
                    <a:pt x="349" y="166"/>
                    <a:pt x="349" y="166"/>
                    <a:pt x="349" y="166"/>
                  </a:cubicBezTo>
                  <a:cubicBezTo>
                    <a:pt x="350" y="165"/>
                    <a:pt x="350" y="165"/>
                    <a:pt x="350" y="165"/>
                  </a:cubicBezTo>
                  <a:cubicBezTo>
                    <a:pt x="350" y="164"/>
                    <a:pt x="350" y="164"/>
                    <a:pt x="350" y="164"/>
                  </a:cubicBezTo>
                  <a:cubicBezTo>
                    <a:pt x="349" y="163"/>
                    <a:pt x="349" y="163"/>
                    <a:pt x="349" y="163"/>
                  </a:cubicBezTo>
                  <a:cubicBezTo>
                    <a:pt x="349" y="163"/>
                    <a:pt x="349" y="163"/>
                    <a:pt x="349" y="163"/>
                  </a:cubicBezTo>
                  <a:cubicBezTo>
                    <a:pt x="348" y="163"/>
                    <a:pt x="348" y="163"/>
                    <a:pt x="348" y="163"/>
                  </a:cubicBezTo>
                  <a:cubicBezTo>
                    <a:pt x="347" y="162"/>
                    <a:pt x="347" y="162"/>
                    <a:pt x="347" y="162"/>
                  </a:cubicBezTo>
                  <a:cubicBezTo>
                    <a:pt x="345" y="160"/>
                    <a:pt x="345" y="160"/>
                    <a:pt x="345" y="160"/>
                  </a:cubicBezTo>
                  <a:cubicBezTo>
                    <a:pt x="344" y="159"/>
                    <a:pt x="344" y="159"/>
                    <a:pt x="344" y="159"/>
                  </a:cubicBezTo>
                  <a:cubicBezTo>
                    <a:pt x="343" y="158"/>
                    <a:pt x="343" y="158"/>
                    <a:pt x="343" y="158"/>
                  </a:cubicBezTo>
                  <a:cubicBezTo>
                    <a:pt x="340" y="158"/>
                    <a:pt x="340" y="158"/>
                    <a:pt x="340" y="158"/>
                  </a:cubicBezTo>
                  <a:cubicBezTo>
                    <a:pt x="339" y="157"/>
                    <a:pt x="339" y="157"/>
                    <a:pt x="339" y="157"/>
                  </a:cubicBezTo>
                  <a:cubicBezTo>
                    <a:pt x="337" y="157"/>
                    <a:pt x="337" y="157"/>
                    <a:pt x="337" y="157"/>
                  </a:cubicBezTo>
                  <a:cubicBezTo>
                    <a:pt x="337" y="158"/>
                    <a:pt x="337" y="158"/>
                    <a:pt x="337" y="158"/>
                  </a:cubicBezTo>
                  <a:cubicBezTo>
                    <a:pt x="337" y="158"/>
                    <a:pt x="337" y="158"/>
                    <a:pt x="337" y="158"/>
                  </a:cubicBezTo>
                  <a:cubicBezTo>
                    <a:pt x="337" y="160"/>
                    <a:pt x="337" y="160"/>
                    <a:pt x="337" y="160"/>
                  </a:cubicBezTo>
                  <a:cubicBezTo>
                    <a:pt x="336" y="159"/>
                    <a:pt x="336" y="159"/>
                    <a:pt x="336" y="159"/>
                  </a:cubicBezTo>
                  <a:cubicBezTo>
                    <a:pt x="336" y="159"/>
                    <a:pt x="336" y="159"/>
                    <a:pt x="336" y="159"/>
                  </a:cubicBezTo>
                  <a:cubicBezTo>
                    <a:pt x="335" y="159"/>
                    <a:pt x="335" y="159"/>
                    <a:pt x="335" y="159"/>
                  </a:cubicBezTo>
                  <a:cubicBezTo>
                    <a:pt x="334" y="158"/>
                    <a:pt x="334" y="158"/>
                    <a:pt x="334" y="158"/>
                  </a:cubicBezTo>
                  <a:cubicBezTo>
                    <a:pt x="334" y="158"/>
                    <a:pt x="334" y="158"/>
                    <a:pt x="334" y="158"/>
                  </a:cubicBezTo>
                  <a:cubicBezTo>
                    <a:pt x="330" y="158"/>
                    <a:pt x="330" y="158"/>
                    <a:pt x="330" y="158"/>
                  </a:cubicBezTo>
                  <a:cubicBezTo>
                    <a:pt x="328" y="158"/>
                    <a:pt x="328" y="158"/>
                    <a:pt x="328" y="158"/>
                  </a:cubicBezTo>
                  <a:cubicBezTo>
                    <a:pt x="328" y="157"/>
                    <a:pt x="328" y="157"/>
                    <a:pt x="328" y="157"/>
                  </a:cubicBezTo>
                  <a:cubicBezTo>
                    <a:pt x="328" y="156"/>
                    <a:pt x="328" y="156"/>
                    <a:pt x="328" y="156"/>
                  </a:cubicBezTo>
                  <a:cubicBezTo>
                    <a:pt x="328" y="155"/>
                    <a:pt x="328" y="155"/>
                    <a:pt x="328" y="155"/>
                  </a:cubicBezTo>
                  <a:cubicBezTo>
                    <a:pt x="326" y="154"/>
                    <a:pt x="326" y="154"/>
                    <a:pt x="326" y="154"/>
                  </a:cubicBezTo>
                  <a:cubicBezTo>
                    <a:pt x="326" y="152"/>
                    <a:pt x="326" y="152"/>
                    <a:pt x="326" y="152"/>
                  </a:cubicBezTo>
                  <a:cubicBezTo>
                    <a:pt x="326" y="152"/>
                    <a:pt x="326" y="152"/>
                    <a:pt x="326" y="152"/>
                  </a:cubicBezTo>
                  <a:cubicBezTo>
                    <a:pt x="326" y="151"/>
                    <a:pt x="326" y="151"/>
                    <a:pt x="326" y="151"/>
                  </a:cubicBezTo>
                  <a:cubicBezTo>
                    <a:pt x="324" y="149"/>
                    <a:pt x="324" y="149"/>
                    <a:pt x="324" y="149"/>
                  </a:cubicBezTo>
                  <a:cubicBezTo>
                    <a:pt x="323" y="149"/>
                    <a:pt x="323" y="149"/>
                    <a:pt x="323" y="149"/>
                  </a:cubicBezTo>
                  <a:cubicBezTo>
                    <a:pt x="322" y="148"/>
                    <a:pt x="322" y="148"/>
                    <a:pt x="322" y="148"/>
                  </a:cubicBezTo>
                  <a:cubicBezTo>
                    <a:pt x="322" y="147"/>
                    <a:pt x="322" y="147"/>
                    <a:pt x="322" y="147"/>
                  </a:cubicBezTo>
                  <a:cubicBezTo>
                    <a:pt x="319" y="147"/>
                    <a:pt x="319" y="147"/>
                    <a:pt x="319" y="147"/>
                  </a:cubicBezTo>
                  <a:cubicBezTo>
                    <a:pt x="318" y="146"/>
                    <a:pt x="318" y="146"/>
                    <a:pt x="318" y="146"/>
                  </a:cubicBezTo>
                  <a:cubicBezTo>
                    <a:pt x="317" y="142"/>
                    <a:pt x="317" y="142"/>
                    <a:pt x="317" y="142"/>
                  </a:cubicBezTo>
                  <a:cubicBezTo>
                    <a:pt x="316" y="141"/>
                    <a:pt x="316" y="141"/>
                    <a:pt x="316" y="141"/>
                  </a:cubicBezTo>
                  <a:cubicBezTo>
                    <a:pt x="315" y="140"/>
                    <a:pt x="315" y="140"/>
                    <a:pt x="315" y="140"/>
                  </a:cubicBezTo>
                  <a:cubicBezTo>
                    <a:pt x="316" y="140"/>
                    <a:pt x="316" y="140"/>
                    <a:pt x="316" y="140"/>
                  </a:cubicBezTo>
                  <a:cubicBezTo>
                    <a:pt x="316" y="138"/>
                    <a:pt x="316" y="138"/>
                    <a:pt x="316" y="138"/>
                  </a:cubicBezTo>
                  <a:cubicBezTo>
                    <a:pt x="316" y="137"/>
                    <a:pt x="316" y="137"/>
                    <a:pt x="316" y="137"/>
                  </a:cubicBezTo>
                  <a:cubicBezTo>
                    <a:pt x="316" y="135"/>
                    <a:pt x="316" y="135"/>
                    <a:pt x="316" y="135"/>
                  </a:cubicBezTo>
                  <a:cubicBezTo>
                    <a:pt x="315" y="134"/>
                    <a:pt x="315" y="134"/>
                    <a:pt x="315" y="134"/>
                  </a:cubicBezTo>
                  <a:cubicBezTo>
                    <a:pt x="313" y="134"/>
                    <a:pt x="313" y="134"/>
                    <a:pt x="313" y="134"/>
                  </a:cubicBezTo>
                  <a:cubicBezTo>
                    <a:pt x="312" y="133"/>
                    <a:pt x="312" y="133"/>
                    <a:pt x="312" y="133"/>
                  </a:cubicBezTo>
                  <a:cubicBezTo>
                    <a:pt x="312" y="132"/>
                    <a:pt x="312" y="132"/>
                    <a:pt x="312" y="132"/>
                  </a:cubicBezTo>
                  <a:cubicBezTo>
                    <a:pt x="312" y="132"/>
                    <a:pt x="312" y="132"/>
                    <a:pt x="312" y="132"/>
                  </a:cubicBezTo>
                  <a:cubicBezTo>
                    <a:pt x="311" y="131"/>
                    <a:pt x="311" y="131"/>
                    <a:pt x="311" y="131"/>
                  </a:cubicBezTo>
                  <a:cubicBezTo>
                    <a:pt x="310" y="130"/>
                    <a:pt x="310" y="130"/>
                    <a:pt x="310" y="130"/>
                  </a:cubicBezTo>
                  <a:cubicBezTo>
                    <a:pt x="310" y="130"/>
                    <a:pt x="310" y="130"/>
                    <a:pt x="310" y="130"/>
                  </a:cubicBezTo>
                  <a:cubicBezTo>
                    <a:pt x="310" y="129"/>
                    <a:pt x="310" y="129"/>
                    <a:pt x="310" y="129"/>
                  </a:cubicBezTo>
                  <a:cubicBezTo>
                    <a:pt x="310" y="128"/>
                    <a:pt x="310" y="128"/>
                    <a:pt x="310" y="128"/>
                  </a:cubicBezTo>
                  <a:cubicBezTo>
                    <a:pt x="311" y="127"/>
                    <a:pt x="311" y="127"/>
                    <a:pt x="311" y="127"/>
                  </a:cubicBezTo>
                  <a:cubicBezTo>
                    <a:pt x="310" y="126"/>
                    <a:pt x="310" y="126"/>
                    <a:pt x="310" y="126"/>
                  </a:cubicBezTo>
                  <a:cubicBezTo>
                    <a:pt x="309" y="125"/>
                    <a:pt x="309" y="125"/>
                    <a:pt x="309" y="125"/>
                  </a:cubicBezTo>
                  <a:cubicBezTo>
                    <a:pt x="309" y="123"/>
                    <a:pt x="309" y="123"/>
                    <a:pt x="309" y="123"/>
                  </a:cubicBezTo>
                  <a:cubicBezTo>
                    <a:pt x="309" y="123"/>
                    <a:pt x="309" y="123"/>
                    <a:pt x="309" y="123"/>
                  </a:cubicBezTo>
                  <a:cubicBezTo>
                    <a:pt x="309" y="122"/>
                    <a:pt x="309" y="122"/>
                    <a:pt x="309" y="122"/>
                  </a:cubicBezTo>
                  <a:cubicBezTo>
                    <a:pt x="309" y="122"/>
                    <a:pt x="309" y="122"/>
                    <a:pt x="309" y="122"/>
                  </a:cubicBezTo>
                  <a:cubicBezTo>
                    <a:pt x="308" y="122"/>
                    <a:pt x="308" y="122"/>
                    <a:pt x="308" y="122"/>
                  </a:cubicBezTo>
                  <a:cubicBezTo>
                    <a:pt x="307" y="122"/>
                    <a:pt x="307" y="122"/>
                    <a:pt x="307" y="122"/>
                  </a:cubicBezTo>
                  <a:cubicBezTo>
                    <a:pt x="307" y="121"/>
                    <a:pt x="307" y="121"/>
                    <a:pt x="307" y="121"/>
                  </a:cubicBezTo>
                  <a:cubicBezTo>
                    <a:pt x="306" y="121"/>
                    <a:pt x="306" y="121"/>
                    <a:pt x="306" y="121"/>
                  </a:cubicBezTo>
                  <a:cubicBezTo>
                    <a:pt x="306" y="120"/>
                    <a:pt x="306" y="120"/>
                    <a:pt x="306" y="120"/>
                  </a:cubicBezTo>
                  <a:cubicBezTo>
                    <a:pt x="306" y="120"/>
                    <a:pt x="306" y="120"/>
                    <a:pt x="306" y="120"/>
                  </a:cubicBezTo>
                  <a:cubicBezTo>
                    <a:pt x="306" y="119"/>
                    <a:pt x="306" y="119"/>
                    <a:pt x="306" y="119"/>
                  </a:cubicBezTo>
                  <a:cubicBezTo>
                    <a:pt x="306" y="119"/>
                    <a:pt x="306" y="119"/>
                    <a:pt x="306" y="119"/>
                  </a:cubicBezTo>
                  <a:cubicBezTo>
                    <a:pt x="305" y="118"/>
                    <a:pt x="305" y="118"/>
                    <a:pt x="305" y="118"/>
                  </a:cubicBezTo>
                  <a:cubicBezTo>
                    <a:pt x="306" y="118"/>
                    <a:pt x="306" y="118"/>
                    <a:pt x="306" y="118"/>
                  </a:cubicBezTo>
                  <a:cubicBezTo>
                    <a:pt x="306" y="117"/>
                    <a:pt x="306" y="117"/>
                    <a:pt x="306" y="117"/>
                  </a:cubicBezTo>
                  <a:cubicBezTo>
                    <a:pt x="306" y="116"/>
                    <a:pt x="306" y="116"/>
                    <a:pt x="306" y="116"/>
                  </a:cubicBezTo>
                  <a:cubicBezTo>
                    <a:pt x="307" y="116"/>
                    <a:pt x="307" y="116"/>
                    <a:pt x="307" y="116"/>
                  </a:cubicBezTo>
                  <a:cubicBezTo>
                    <a:pt x="306" y="115"/>
                    <a:pt x="306" y="115"/>
                    <a:pt x="306" y="115"/>
                  </a:cubicBezTo>
                  <a:cubicBezTo>
                    <a:pt x="306" y="114"/>
                    <a:pt x="306" y="114"/>
                    <a:pt x="306" y="114"/>
                  </a:cubicBezTo>
                  <a:cubicBezTo>
                    <a:pt x="306" y="113"/>
                    <a:pt x="306" y="113"/>
                    <a:pt x="306" y="113"/>
                  </a:cubicBezTo>
                  <a:cubicBezTo>
                    <a:pt x="304" y="113"/>
                    <a:pt x="304" y="113"/>
                    <a:pt x="304" y="113"/>
                  </a:cubicBezTo>
                  <a:cubicBezTo>
                    <a:pt x="304" y="113"/>
                    <a:pt x="304" y="113"/>
                    <a:pt x="304" y="113"/>
                  </a:cubicBezTo>
                  <a:cubicBezTo>
                    <a:pt x="303" y="113"/>
                    <a:pt x="303" y="113"/>
                    <a:pt x="303" y="113"/>
                  </a:cubicBezTo>
                  <a:cubicBezTo>
                    <a:pt x="302" y="112"/>
                    <a:pt x="302" y="112"/>
                    <a:pt x="302" y="112"/>
                  </a:cubicBezTo>
                  <a:cubicBezTo>
                    <a:pt x="301" y="112"/>
                    <a:pt x="301" y="112"/>
                    <a:pt x="301" y="112"/>
                  </a:cubicBezTo>
                  <a:cubicBezTo>
                    <a:pt x="301" y="111"/>
                    <a:pt x="301" y="111"/>
                    <a:pt x="301" y="111"/>
                  </a:cubicBezTo>
                  <a:cubicBezTo>
                    <a:pt x="299" y="111"/>
                    <a:pt x="299" y="111"/>
                    <a:pt x="299" y="111"/>
                  </a:cubicBezTo>
                  <a:cubicBezTo>
                    <a:pt x="299" y="110"/>
                    <a:pt x="299" y="110"/>
                    <a:pt x="299" y="110"/>
                  </a:cubicBezTo>
                  <a:cubicBezTo>
                    <a:pt x="298" y="107"/>
                    <a:pt x="298" y="107"/>
                    <a:pt x="298" y="107"/>
                  </a:cubicBezTo>
                  <a:cubicBezTo>
                    <a:pt x="297" y="107"/>
                    <a:pt x="297" y="107"/>
                    <a:pt x="297" y="107"/>
                  </a:cubicBezTo>
                  <a:cubicBezTo>
                    <a:pt x="297" y="107"/>
                    <a:pt x="297" y="107"/>
                    <a:pt x="297" y="107"/>
                  </a:cubicBezTo>
                  <a:cubicBezTo>
                    <a:pt x="296" y="106"/>
                    <a:pt x="296" y="106"/>
                    <a:pt x="296" y="106"/>
                  </a:cubicBezTo>
                  <a:cubicBezTo>
                    <a:pt x="295" y="105"/>
                    <a:pt x="295" y="105"/>
                    <a:pt x="295" y="105"/>
                  </a:cubicBezTo>
                  <a:cubicBezTo>
                    <a:pt x="296" y="104"/>
                    <a:pt x="296" y="104"/>
                    <a:pt x="296" y="104"/>
                  </a:cubicBezTo>
                  <a:cubicBezTo>
                    <a:pt x="296" y="103"/>
                    <a:pt x="296" y="103"/>
                    <a:pt x="296" y="103"/>
                  </a:cubicBezTo>
                  <a:cubicBezTo>
                    <a:pt x="301" y="100"/>
                    <a:pt x="301" y="100"/>
                    <a:pt x="301" y="100"/>
                  </a:cubicBezTo>
                  <a:cubicBezTo>
                    <a:pt x="301" y="100"/>
                    <a:pt x="301" y="100"/>
                    <a:pt x="301" y="100"/>
                  </a:cubicBezTo>
                  <a:cubicBezTo>
                    <a:pt x="301" y="97"/>
                    <a:pt x="301" y="97"/>
                    <a:pt x="301" y="97"/>
                  </a:cubicBezTo>
                  <a:cubicBezTo>
                    <a:pt x="302" y="96"/>
                    <a:pt x="302" y="96"/>
                    <a:pt x="302" y="96"/>
                  </a:cubicBezTo>
                  <a:cubicBezTo>
                    <a:pt x="301" y="95"/>
                    <a:pt x="301" y="95"/>
                    <a:pt x="301" y="95"/>
                  </a:cubicBezTo>
                  <a:cubicBezTo>
                    <a:pt x="301" y="94"/>
                    <a:pt x="301" y="94"/>
                    <a:pt x="301" y="94"/>
                  </a:cubicBezTo>
                  <a:cubicBezTo>
                    <a:pt x="302" y="93"/>
                    <a:pt x="302" y="93"/>
                    <a:pt x="302" y="93"/>
                  </a:cubicBezTo>
                  <a:cubicBezTo>
                    <a:pt x="303" y="93"/>
                    <a:pt x="303" y="93"/>
                    <a:pt x="303" y="93"/>
                  </a:cubicBezTo>
                  <a:cubicBezTo>
                    <a:pt x="304" y="93"/>
                    <a:pt x="304" y="93"/>
                    <a:pt x="304" y="93"/>
                  </a:cubicBezTo>
                  <a:cubicBezTo>
                    <a:pt x="304" y="91"/>
                    <a:pt x="304" y="91"/>
                    <a:pt x="304" y="91"/>
                  </a:cubicBezTo>
                  <a:cubicBezTo>
                    <a:pt x="305" y="91"/>
                    <a:pt x="305" y="91"/>
                    <a:pt x="305" y="91"/>
                  </a:cubicBezTo>
                  <a:cubicBezTo>
                    <a:pt x="306" y="90"/>
                    <a:pt x="306" y="90"/>
                    <a:pt x="306" y="90"/>
                  </a:cubicBezTo>
                  <a:cubicBezTo>
                    <a:pt x="306" y="88"/>
                    <a:pt x="306" y="88"/>
                    <a:pt x="306" y="88"/>
                  </a:cubicBezTo>
                  <a:cubicBezTo>
                    <a:pt x="306" y="87"/>
                    <a:pt x="306" y="87"/>
                    <a:pt x="306" y="87"/>
                  </a:cubicBezTo>
                  <a:cubicBezTo>
                    <a:pt x="307" y="86"/>
                    <a:pt x="307" y="86"/>
                    <a:pt x="307" y="86"/>
                  </a:cubicBezTo>
                  <a:cubicBezTo>
                    <a:pt x="308" y="85"/>
                    <a:pt x="308" y="85"/>
                    <a:pt x="308" y="85"/>
                  </a:cubicBezTo>
                  <a:cubicBezTo>
                    <a:pt x="308" y="84"/>
                    <a:pt x="308" y="84"/>
                    <a:pt x="308" y="84"/>
                  </a:cubicBezTo>
                  <a:cubicBezTo>
                    <a:pt x="308" y="83"/>
                    <a:pt x="308" y="83"/>
                    <a:pt x="308" y="83"/>
                  </a:cubicBezTo>
                  <a:cubicBezTo>
                    <a:pt x="308" y="83"/>
                    <a:pt x="308" y="83"/>
                    <a:pt x="308" y="83"/>
                  </a:cubicBezTo>
                  <a:cubicBezTo>
                    <a:pt x="308" y="82"/>
                    <a:pt x="308" y="82"/>
                    <a:pt x="308" y="82"/>
                  </a:cubicBezTo>
                  <a:cubicBezTo>
                    <a:pt x="305" y="82"/>
                    <a:pt x="305" y="82"/>
                    <a:pt x="305" y="82"/>
                  </a:cubicBezTo>
                  <a:cubicBezTo>
                    <a:pt x="303" y="81"/>
                    <a:pt x="303" y="81"/>
                    <a:pt x="303" y="81"/>
                  </a:cubicBezTo>
                  <a:cubicBezTo>
                    <a:pt x="303" y="81"/>
                    <a:pt x="303" y="81"/>
                    <a:pt x="303" y="81"/>
                  </a:cubicBezTo>
                  <a:cubicBezTo>
                    <a:pt x="303" y="81"/>
                    <a:pt x="303" y="81"/>
                    <a:pt x="303" y="81"/>
                  </a:cubicBezTo>
                  <a:cubicBezTo>
                    <a:pt x="302" y="81"/>
                    <a:pt x="302" y="81"/>
                    <a:pt x="302" y="81"/>
                  </a:cubicBezTo>
                  <a:cubicBezTo>
                    <a:pt x="301" y="80"/>
                    <a:pt x="301" y="80"/>
                    <a:pt x="301" y="80"/>
                  </a:cubicBezTo>
                  <a:cubicBezTo>
                    <a:pt x="302" y="79"/>
                    <a:pt x="302" y="79"/>
                    <a:pt x="302" y="79"/>
                  </a:cubicBezTo>
                  <a:cubicBezTo>
                    <a:pt x="302" y="78"/>
                    <a:pt x="302" y="78"/>
                    <a:pt x="302" y="78"/>
                  </a:cubicBezTo>
                  <a:cubicBezTo>
                    <a:pt x="303" y="78"/>
                    <a:pt x="303" y="78"/>
                    <a:pt x="303" y="78"/>
                  </a:cubicBezTo>
                  <a:cubicBezTo>
                    <a:pt x="303" y="77"/>
                    <a:pt x="303" y="77"/>
                    <a:pt x="303" y="77"/>
                  </a:cubicBezTo>
                  <a:cubicBezTo>
                    <a:pt x="303" y="76"/>
                    <a:pt x="303" y="76"/>
                    <a:pt x="303" y="76"/>
                  </a:cubicBezTo>
                  <a:cubicBezTo>
                    <a:pt x="303" y="75"/>
                    <a:pt x="303" y="75"/>
                    <a:pt x="303" y="75"/>
                  </a:cubicBezTo>
                  <a:cubicBezTo>
                    <a:pt x="302" y="75"/>
                    <a:pt x="302" y="75"/>
                    <a:pt x="302" y="75"/>
                  </a:cubicBezTo>
                  <a:cubicBezTo>
                    <a:pt x="301" y="74"/>
                    <a:pt x="301" y="74"/>
                    <a:pt x="301" y="74"/>
                  </a:cubicBezTo>
                  <a:cubicBezTo>
                    <a:pt x="301" y="73"/>
                    <a:pt x="301" y="73"/>
                    <a:pt x="301" y="73"/>
                  </a:cubicBezTo>
                  <a:cubicBezTo>
                    <a:pt x="298" y="74"/>
                    <a:pt x="298" y="74"/>
                    <a:pt x="298" y="74"/>
                  </a:cubicBezTo>
                  <a:cubicBezTo>
                    <a:pt x="298" y="74"/>
                    <a:pt x="298" y="74"/>
                    <a:pt x="298" y="74"/>
                  </a:cubicBezTo>
                  <a:cubicBezTo>
                    <a:pt x="298" y="73"/>
                    <a:pt x="298" y="73"/>
                    <a:pt x="298" y="73"/>
                  </a:cubicBezTo>
                  <a:cubicBezTo>
                    <a:pt x="298" y="73"/>
                    <a:pt x="298" y="73"/>
                    <a:pt x="298" y="73"/>
                  </a:cubicBezTo>
                  <a:cubicBezTo>
                    <a:pt x="298" y="72"/>
                    <a:pt x="298" y="72"/>
                    <a:pt x="298" y="72"/>
                  </a:cubicBezTo>
                  <a:cubicBezTo>
                    <a:pt x="298" y="72"/>
                    <a:pt x="298" y="72"/>
                    <a:pt x="298" y="72"/>
                  </a:cubicBezTo>
                  <a:cubicBezTo>
                    <a:pt x="297" y="72"/>
                    <a:pt x="297" y="72"/>
                    <a:pt x="297" y="72"/>
                  </a:cubicBezTo>
                  <a:cubicBezTo>
                    <a:pt x="296" y="72"/>
                    <a:pt x="296" y="72"/>
                    <a:pt x="296" y="72"/>
                  </a:cubicBezTo>
                  <a:cubicBezTo>
                    <a:pt x="295" y="71"/>
                    <a:pt x="295" y="71"/>
                    <a:pt x="295" y="71"/>
                  </a:cubicBezTo>
                  <a:cubicBezTo>
                    <a:pt x="294" y="71"/>
                    <a:pt x="294" y="71"/>
                    <a:pt x="294" y="71"/>
                  </a:cubicBezTo>
                  <a:cubicBezTo>
                    <a:pt x="294" y="70"/>
                    <a:pt x="294" y="70"/>
                    <a:pt x="294" y="70"/>
                  </a:cubicBezTo>
                  <a:cubicBezTo>
                    <a:pt x="293" y="70"/>
                    <a:pt x="293" y="70"/>
                    <a:pt x="293" y="70"/>
                  </a:cubicBezTo>
                  <a:cubicBezTo>
                    <a:pt x="293" y="69"/>
                    <a:pt x="293" y="69"/>
                    <a:pt x="293" y="69"/>
                  </a:cubicBezTo>
                  <a:cubicBezTo>
                    <a:pt x="293" y="69"/>
                    <a:pt x="293" y="69"/>
                    <a:pt x="293" y="69"/>
                  </a:cubicBezTo>
                  <a:cubicBezTo>
                    <a:pt x="292" y="69"/>
                    <a:pt x="292" y="69"/>
                    <a:pt x="292" y="69"/>
                  </a:cubicBezTo>
                  <a:cubicBezTo>
                    <a:pt x="291" y="68"/>
                    <a:pt x="291" y="68"/>
                    <a:pt x="291" y="68"/>
                  </a:cubicBezTo>
                  <a:cubicBezTo>
                    <a:pt x="291" y="68"/>
                    <a:pt x="291" y="68"/>
                    <a:pt x="291" y="68"/>
                  </a:cubicBezTo>
                  <a:cubicBezTo>
                    <a:pt x="290" y="67"/>
                    <a:pt x="290" y="67"/>
                    <a:pt x="290" y="67"/>
                  </a:cubicBezTo>
                  <a:cubicBezTo>
                    <a:pt x="290" y="68"/>
                    <a:pt x="290" y="68"/>
                    <a:pt x="290" y="68"/>
                  </a:cubicBezTo>
                  <a:cubicBezTo>
                    <a:pt x="289" y="68"/>
                    <a:pt x="289" y="68"/>
                    <a:pt x="289" y="68"/>
                  </a:cubicBezTo>
                  <a:cubicBezTo>
                    <a:pt x="289" y="67"/>
                    <a:pt x="289" y="67"/>
                    <a:pt x="289" y="67"/>
                  </a:cubicBezTo>
                  <a:cubicBezTo>
                    <a:pt x="289" y="66"/>
                    <a:pt x="289" y="66"/>
                    <a:pt x="289" y="66"/>
                  </a:cubicBezTo>
                  <a:cubicBezTo>
                    <a:pt x="287" y="65"/>
                    <a:pt x="287" y="65"/>
                    <a:pt x="287" y="65"/>
                  </a:cubicBezTo>
                  <a:cubicBezTo>
                    <a:pt x="286" y="65"/>
                    <a:pt x="286" y="65"/>
                    <a:pt x="286" y="65"/>
                  </a:cubicBezTo>
                  <a:cubicBezTo>
                    <a:pt x="283" y="65"/>
                    <a:pt x="283" y="65"/>
                    <a:pt x="283" y="65"/>
                  </a:cubicBezTo>
                  <a:cubicBezTo>
                    <a:pt x="284" y="63"/>
                    <a:pt x="284" y="63"/>
                    <a:pt x="284" y="63"/>
                  </a:cubicBezTo>
                  <a:cubicBezTo>
                    <a:pt x="284" y="62"/>
                    <a:pt x="284" y="62"/>
                    <a:pt x="284" y="62"/>
                  </a:cubicBezTo>
                  <a:cubicBezTo>
                    <a:pt x="283" y="62"/>
                    <a:pt x="283" y="62"/>
                    <a:pt x="283" y="62"/>
                  </a:cubicBezTo>
                  <a:cubicBezTo>
                    <a:pt x="283" y="62"/>
                    <a:pt x="283" y="62"/>
                    <a:pt x="283" y="62"/>
                  </a:cubicBezTo>
                  <a:cubicBezTo>
                    <a:pt x="283" y="61"/>
                    <a:pt x="283" y="61"/>
                    <a:pt x="283" y="61"/>
                  </a:cubicBezTo>
                  <a:cubicBezTo>
                    <a:pt x="283" y="61"/>
                    <a:pt x="283" y="61"/>
                    <a:pt x="283" y="61"/>
                  </a:cubicBezTo>
                  <a:cubicBezTo>
                    <a:pt x="283" y="61"/>
                    <a:pt x="283" y="61"/>
                    <a:pt x="283" y="61"/>
                  </a:cubicBezTo>
                  <a:cubicBezTo>
                    <a:pt x="283" y="61"/>
                    <a:pt x="283" y="61"/>
                    <a:pt x="283" y="61"/>
                  </a:cubicBezTo>
                  <a:cubicBezTo>
                    <a:pt x="283" y="61"/>
                    <a:pt x="283" y="61"/>
                    <a:pt x="283" y="61"/>
                  </a:cubicBezTo>
                  <a:cubicBezTo>
                    <a:pt x="282" y="60"/>
                    <a:pt x="282" y="60"/>
                    <a:pt x="282" y="60"/>
                  </a:cubicBezTo>
                  <a:cubicBezTo>
                    <a:pt x="281" y="60"/>
                    <a:pt x="281" y="60"/>
                    <a:pt x="281" y="60"/>
                  </a:cubicBezTo>
                  <a:cubicBezTo>
                    <a:pt x="281" y="60"/>
                    <a:pt x="281" y="60"/>
                    <a:pt x="281" y="60"/>
                  </a:cubicBezTo>
                  <a:cubicBezTo>
                    <a:pt x="281" y="60"/>
                    <a:pt x="281" y="60"/>
                    <a:pt x="281" y="60"/>
                  </a:cubicBezTo>
                  <a:cubicBezTo>
                    <a:pt x="281" y="60"/>
                    <a:pt x="281" y="60"/>
                    <a:pt x="281" y="60"/>
                  </a:cubicBezTo>
                  <a:cubicBezTo>
                    <a:pt x="281" y="59"/>
                    <a:pt x="281" y="59"/>
                    <a:pt x="281" y="59"/>
                  </a:cubicBezTo>
                  <a:cubicBezTo>
                    <a:pt x="281" y="59"/>
                    <a:pt x="281" y="59"/>
                    <a:pt x="281" y="59"/>
                  </a:cubicBezTo>
                  <a:cubicBezTo>
                    <a:pt x="280" y="59"/>
                    <a:pt x="280" y="59"/>
                    <a:pt x="280" y="59"/>
                  </a:cubicBezTo>
                  <a:cubicBezTo>
                    <a:pt x="280" y="59"/>
                    <a:pt x="280" y="59"/>
                    <a:pt x="280" y="59"/>
                  </a:cubicBezTo>
                  <a:cubicBezTo>
                    <a:pt x="280" y="59"/>
                    <a:pt x="280" y="59"/>
                    <a:pt x="280" y="59"/>
                  </a:cubicBezTo>
                  <a:cubicBezTo>
                    <a:pt x="279" y="59"/>
                    <a:pt x="279" y="59"/>
                    <a:pt x="279" y="59"/>
                  </a:cubicBezTo>
                  <a:cubicBezTo>
                    <a:pt x="279" y="59"/>
                    <a:pt x="279" y="59"/>
                    <a:pt x="279" y="59"/>
                  </a:cubicBezTo>
                  <a:cubicBezTo>
                    <a:pt x="278" y="56"/>
                    <a:pt x="278" y="56"/>
                    <a:pt x="278" y="56"/>
                  </a:cubicBezTo>
                  <a:cubicBezTo>
                    <a:pt x="278" y="54"/>
                    <a:pt x="278" y="54"/>
                    <a:pt x="278" y="54"/>
                  </a:cubicBezTo>
                  <a:cubicBezTo>
                    <a:pt x="279" y="53"/>
                    <a:pt x="279" y="53"/>
                    <a:pt x="279" y="53"/>
                  </a:cubicBezTo>
                  <a:cubicBezTo>
                    <a:pt x="280" y="52"/>
                    <a:pt x="280" y="52"/>
                    <a:pt x="280" y="52"/>
                  </a:cubicBezTo>
                  <a:cubicBezTo>
                    <a:pt x="280" y="51"/>
                    <a:pt x="280" y="51"/>
                    <a:pt x="280" y="51"/>
                  </a:cubicBezTo>
                  <a:cubicBezTo>
                    <a:pt x="279" y="51"/>
                    <a:pt x="279" y="51"/>
                    <a:pt x="279" y="51"/>
                  </a:cubicBezTo>
                  <a:cubicBezTo>
                    <a:pt x="279" y="49"/>
                    <a:pt x="279" y="49"/>
                    <a:pt x="279" y="49"/>
                  </a:cubicBezTo>
                  <a:cubicBezTo>
                    <a:pt x="278" y="47"/>
                    <a:pt x="278" y="47"/>
                    <a:pt x="278" y="47"/>
                  </a:cubicBezTo>
                  <a:cubicBezTo>
                    <a:pt x="277" y="47"/>
                    <a:pt x="277" y="47"/>
                    <a:pt x="277" y="47"/>
                  </a:cubicBezTo>
                  <a:cubicBezTo>
                    <a:pt x="277" y="46"/>
                    <a:pt x="277" y="46"/>
                    <a:pt x="277" y="46"/>
                  </a:cubicBezTo>
                  <a:cubicBezTo>
                    <a:pt x="276" y="46"/>
                    <a:pt x="276" y="46"/>
                    <a:pt x="276" y="46"/>
                  </a:cubicBezTo>
                  <a:cubicBezTo>
                    <a:pt x="276" y="46"/>
                    <a:pt x="276" y="46"/>
                    <a:pt x="276" y="46"/>
                  </a:cubicBezTo>
                  <a:cubicBezTo>
                    <a:pt x="276" y="46"/>
                    <a:pt x="276" y="46"/>
                    <a:pt x="276" y="46"/>
                  </a:cubicBezTo>
                  <a:cubicBezTo>
                    <a:pt x="275" y="44"/>
                    <a:pt x="275" y="44"/>
                    <a:pt x="275" y="44"/>
                  </a:cubicBezTo>
                  <a:cubicBezTo>
                    <a:pt x="272" y="43"/>
                    <a:pt x="272" y="43"/>
                    <a:pt x="272" y="43"/>
                  </a:cubicBezTo>
                  <a:cubicBezTo>
                    <a:pt x="272" y="43"/>
                    <a:pt x="272" y="43"/>
                    <a:pt x="272" y="43"/>
                  </a:cubicBezTo>
                  <a:cubicBezTo>
                    <a:pt x="271" y="42"/>
                    <a:pt x="271" y="42"/>
                    <a:pt x="271" y="42"/>
                  </a:cubicBezTo>
                  <a:cubicBezTo>
                    <a:pt x="270" y="41"/>
                    <a:pt x="270" y="41"/>
                    <a:pt x="270" y="41"/>
                  </a:cubicBezTo>
                  <a:cubicBezTo>
                    <a:pt x="270" y="41"/>
                    <a:pt x="270" y="41"/>
                    <a:pt x="270" y="41"/>
                  </a:cubicBezTo>
                  <a:cubicBezTo>
                    <a:pt x="269" y="41"/>
                    <a:pt x="269" y="41"/>
                    <a:pt x="269" y="41"/>
                  </a:cubicBezTo>
                  <a:cubicBezTo>
                    <a:pt x="270" y="40"/>
                    <a:pt x="270" y="40"/>
                    <a:pt x="270" y="40"/>
                  </a:cubicBezTo>
                  <a:cubicBezTo>
                    <a:pt x="270" y="39"/>
                    <a:pt x="270" y="39"/>
                    <a:pt x="270" y="39"/>
                  </a:cubicBezTo>
                  <a:cubicBezTo>
                    <a:pt x="270" y="39"/>
                    <a:pt x="270" y="39"/>
                    <a:pt x="270" y="39"/>
                  </a:cubicBezTo>
                  <a:cubicBezTo>
                    <a:pt x="271" y="39"/>
                    <a:pt x="271" y="39"/>
                    <a:pt x="271" y="39"/>
                  </a:cubicBezTo>
                  <a:cubicBezTo>
                    <a:pt x="271" y="39"/>
                    <a:pt x="271" y="39"/>
                    <a:pt x="271" y="39"/>
                  </a:cubicBezTo>
                  <a:cubicBezTo>
                    <a:pt x="271" y="39"/>
                    <a:pt x="271" y="39"/>
                    <a:pt x="271" y="39"/>
                  </a:cubicBezTo>
                  <a:cubicBezTo>
                    <a:pt x="272" y="38"/>
                    <a:pt x="272" y="38"/>
                    <a:pt x="272" y="38"/>
                  </a:cubicBezTo>
                  <a:cubicBezTo>
                    <a:pt x="273" y="37"/>
                    <a:pt x="273" y="37"/>
                    <a:pt x="273" y="37"/>
                  </a:cubicBezTo>
                  <a:cubicBezTo>
                    <a:pt x="273" y="36"/>
                    <a:pt x="273" y="36"/>
                    <a:pt x="273" y="36"/>
                  </a:cubicBezTo>
                  <a:cubicBezTo>
                    <a:pt x="272" y="36"/>
                    <a:pt x="272" y="36"/>
                    <a:pt x="272" y="36"/>
                  </a:cubicBezTo>
                  <a:cubicBezTo>
                    <a:pt x="272" y="35"/>
                    <a:pt x="272" y="35"/>
                    <a:pt x="272" y="35"/>
                  </a:cubicBezTo>
                  <a:cubicBezTo>
                    <a:pt x="272" y="34"/>
                    <a:pt x="272" y="34"/>
                    <a:pt x="272" y="34"/>
                  </a:cubicBezTo>
                  <a:cubicBezTo>
                    <a:pt x="271" y="33"/>
                    <a:pt x="271" y="33"/>
                    <a:pt x="271" y="33"/>
                  </a:cubicBezTo>
                  <a:cubicBezTo>
                    <a:pt x="271" y="32"/>
                    <a:pt x="271" y="32"/>
                    <a:pt x="271" y="32"/>
                  </a:cubicBezTo>
                  <a:cubicBezTo>
                    <a:pt x="269" y="31"/>
                    <a:pt x="269" y="31"/>
                    <a:pt x="269" y="31"/>
                  </a:cubicBezTo>
                  <a:lnTo>
                    <a:pt x="268" y="31"/>
                  </a:ln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sp>
          <p:nvSpPr>
            <p:cNvPr id="94" name="Freeform 26">
              <a:extLst>
                <a:ext uri="{FF2B5EF4-FFF2-40B4-BE49-F238E27FC236}">
                  <a16:creationId xmlns:a16="http://schemas.microsoft.com/office/drawing/2014/main" id="{E7F62591-FF52-4851-BC74-D7F11000EFE5}"/>
                </a:ext>
              </a:extLst>
            </p:cNvPr>
            <p:cNvSpPr>
              <a:spLocks/>
            </p:cNvSpPr>
            <p:nvPr/>
          </p:nvSpPr>
          <p:spPr bwMode="gray">
            <a:xfrm>
              <a:off x="-2786063" y="3187700"/>
              <a:ext cx="795338" cy="1095375"/>
            </a:xfrm>
            <a:custGeom>
              <a:avLst/>
              <a:gdLst>
                <a:gd name="T0" fmla="*/ 198 w 212"/>
                <a:gd name="T1" fmla="*/ 129 h 292"/>
                <a:gd name="T2" fmla="*/ 184 w 212"/>
                <a:gd name="T3" fmla="*/ 123 h 292"/>
                <a:gd name="T4" fmla="*/ 194 w 212"/>
                <a:gd name="T5" fmla="*/ 106 h 292"/>
                <a:gd name="T6" fmla="*/ 188 w 212"/>
                <a:gd name="T7" fmla="*/ 92 h 292"/>
                <a:gd name="T8" fmla="*/ 203 w 212"/>
                <a:gd name="T9" fmla="*/ 83 h 292"/>
                <a:gd name="T10" fmla="*/ 206 w 212"/>
                <a:gd name="T11" fmla="*/ 71 h 292"/>
                <a:gd name="T12" fmla="*/ 210 w 212"/>
                <a:gd name="T13" fmla="*/ 64 h 292"/>
                <a:gd name="T14" fmla="*/ 192 w 212"/>
                <a:gd name="T15" fmla="*/ 47 h 292"/>
                <a:gd name="T16" fmla="*/ 182 w 212"/>
                <a:gd name="T17" fmla="*/ 31 h 292"/>
                <a:gd name="T18" fmla="*/ 171 w 212"/>
                <a:gd name="T19" fmla="*/ 36 h 292"/>
                <a:gd name="T20" fmla="*/ 165 w 212"/>
                <a:gd name="T21" fmla="*/ 45 h 292"/>
                <a:gd name="T22" fmla="*/ 154 w 212"/>
                <a:gd name="T23" fmla="*/ 35 h 292"/>
                <a:gd name="T24" fmla="*/ 157 w 212"/>
                <a:gd name="T25" fmla="*/ 17 h 292"/>
                <a:gd name="T26" fmla="*/ 160 w 212"/>
                <a:gd name="T27" fmla="*/ 5 h 292"/>
                <a:gd name="T28" fmla="*/ 144 w 212"/>
                <a:gd name="T29" fmla="*/ 0 h 292"/>
                <a:gd name="T30" fmla="*/ 135 w 212"/>
                <a:gd name="T31" fmla="*/ 11 h 292"/>
                <a:gd name="T32" fmla="*/ 124 w 212"/>
                <a:gd name="T33" fmla="*/ 25 h 292"/>
                <a:gd name="T34" fmla="*/ 110 w 212"/>
                <a:gd name="T35" fmla="*/ 21 h 292"/>
                <a:gd name="T36" fmla="*/ 99 w 212"/>
                <a:gd name="T37" fmla="*/ 30 h 292"/>
                <a:gd name="T38" fmla="*/ 88 w 212"/>
                <a:gd name="T39" fmla="*/ 35 h 292"/>
                <a:gd name="T40" fmla="*/ 70 w 212"/>
                <a:gd name="T41" fmla="*/ 48 h 292"/>
                <a:gd name="T42" fmla="*/ 82 w 212"/>
                <a:gd name="T43" fmla="*/ 50 h 292"/>
                <a:gd name="T44" fmla="*/ 81 w 212"/>
                <a:gd name="T45" fmla="*/ 71 h 292"/>
                <a:gd name="T46" fmla="*/ 67 w 212"/>
                <a:gd name="T47" fmla="*/ 80 h 292"/>
                <a:gd name="T48" fmla="*/ 60 w 212"/>
                <a:gd name="T49" fmla="*/ 95 h 292"/>
                <a:gd name="T50" fmla="*/ 46 w 212"/>
                <a:gd name="T51" fmla="*/ 101 h 292"/>
                <a:gd name="T52" fmla="*/ 32 w 212"/>
                <a:gd name="T53" fmla="*/ 114 h 292"/>
                <a:gd name="T54" fmla="*/ 30 w 212"/>
                <a:gd name="T55" fmla="*/ 130 h 292"/>
                <a:gd name="T56" fmla="*/ 30 w 212"/>
                <a:gd name="T57" fmla="*/ 145 h 292"/>
                <a:gd name="T58" fmla="*/ 20 w 212"/>
                <a:gd name="T59" fmla="*/ 154 h 292"/>
                <a:gd name="T60" fmla="*/ 21 w 212"/>
                <a:gd name="T61" fmla="*/ 164 h 292"/>
                <a:gd name="T62" fmla="*/ 30 w 212"/>
                <a:gd name="T63" fmla="*/ 179 h 292"/>
                <a:gd name="T64" fmla="*/ 21 w 212"/>
                <a:gd name="T65" fmla="*/ 186 h 292"/>
                <a:gd name="T66" fmla="*/ 10 w 212"/>
                <a:gd name="T67" fmla="*/ 192 h 292"/>
                <a:gd name="T68" fmla="*/ 7 w 212"/>
                <a:gd name="T69" fmla="*/ 198 h 292"/>
                <a:gd name="T70" fmla="*/ 7 w 212"/>
                <a:gd name="T71" fmla="*/ 215 h 292"/>
                <a:gd name="T72" fmla="*/ 33 w 212"/>
                <a:gd name="T73" fmla="*/ 210 h 292"/>
                <a:gd name="T74" fmla="*/ 49 w 212"/>
                <a:gd name="T75" fmla="*/ 230 h 292"/>
                <a:gd name="T76" fmla="*/ 60 w 212"/>
                <a:gd name="T77" fmla="*/ 244 h 292"/>
                <a:gd name="T78" fmla="*/ 52 w 212"/>
                <a:gd name="T79" fmla="*/ 261 h 292"/>
                <a:gd name="T80" fmla="*/ 70 w 212"/>
                <a:gd name="T81" fmla="*/ 275 h 292"/>
                <a:gd name="T82" fmla="*/ 78 w 212"/>
                <a:gd name="T83" fmla="*/ 263 h 292"/>
                <a:gd name="T84" fmla="*/ 88 w 212"/>
                <a:gd name="T85" fmla="*/ 276 h 292"/>
                <a:gd name="T86" fmla="*/ 95 w 212"/>
                <a:gd name="T87" fmla="*/ 282 h 292"/>
                <a:gd name="T88" fmla="*/ 91 w 212"/>
                <a:gd name="T89" fmla="*/ 291 h 292"/>
                <a:gd name="T90" fmla="*/ 100 w 212"/>
                <a:gd name="T91" fmla="*/ 286 h 292"/>
                <a:gd name="T92" fmla="*/ 105 w 212"/>
                <a:gd name="T93" fmla="*/ 278 h 292"/>
                <a:gd name="T94" fmla="*/ 117 w 212"/>
                <a:gd name="T95" fmla="*/ 275 h 292"/>
                <a:gd name="T96" fmla="*/ 115 w 212"/>
                <a:gd name="T97" fmla="*/ 269 h 292"/>
                <a:gd name="T98" fmla="*/ 116 w 212"/>
                <a:gd name="T99" fmla="*/ 260 h 292"/>
                <a:gd name="T100" fmla="*/ 119 w 212"/>
                <a:gd name="T101" fmla="*/ 247 h 292"/>
                <a:gd name="T102" fmla="*/ 113 w 212"/>
                <a:gd name="T103" fmla="*/ 237 h 292"/>
                <a:gd name="T104" fmla="*/ 109 w 212"/>
                <a:gd name="T105" fmla="*/ 228 h 292"/>
                <a:gd name="T106" fmla="*/ 109 w 212"/>
                <a:gd name="T107" fmla="*/ 209 h 292"/>
                <a:gd name="T108" fmla="*/ 107 w 212"/>
                <a:gd name="T109" fmla="*/ 201 h 292"/>
                <a:gd name="T110" fmla="*/ 122 w 212"/>
                <a:gd name="T111" fmla="*/ 198 h 292"/>
                <a:gd name="T112" fmla="*/ 142 w 212"/>
                <a:gd name="T113" fmla="*/ 203 h 292"/>
                <a:gd name="T114" fmla="*/ 149 w 212"/>
                <a:gd name="T115" fmla="*/ 190 h 292"/>
                <a:gd name="T116" fmla="*/ 156 w 212"/>
                <a:gd name="T117" fmla="*/ 184 h 292"/>
                <a:gd name="T118" fmla="*/ 164 w 212"/>
                <a:gd name="T119" fmla="*/ 178 h 292"/>
                <a:gd name="T120" fmla="*/ 172 w 212"/>
                <a:gd name="T121" fmla="*/ 161 h 292"/>
                <a:gd name="T122" fmla="*/ 194 w 212"/>
                <a:gd name="T123" fmla="*/ 15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2" h="292">
                  <a:moveTo>
                    <a:pt x="197" y="147"/>
                  </a:moveTo>
                  <a:cubicBezTo>
                    <a:pt x="195" y="148"/>
                    <a:pt x="195" y="148"/>
                    <a:pt x="195" y="148"/>
                  </a:cubicBezTo>
                  <a:cubicBezTo>
                    <a:pt x="197" y="147"/>
                    <a:pt x="197" y="147"/>
                    <a:pt x="197" y="147"/>
                  </a:cubicBezTo>
                  <a:cubicBezTo>
                    <a:pt x="197" y="147"/>
                    <a:pt x="196" y="147"/>
                    <a:pt x="196" y="147"/>
                  </a:cubicBezTo>
                  <a:cubicBezTo>
                    <a:pt x="196" y="147"/>
                    <a:pt x="196" y="147"/>
                    <a:pt x="196" y="147"/>
                  </a:cubicBezTo>
                  <a:cubicBezTo>
                    <a:pt x="196" y="147"/>
                    <a:pt x="196" y="147"/>
                    <a:pt x="196" y="146"/>
                  </a:cubicBezTo>
                  <a:cubicBezTo>
                    <a:pt x="196" y="145"/>
                    <a:pt x="196" y="145"/>
                    <a:pt x="197" y="144"/>
                  </a:cubicBezTo>
                  <a:cubicBezTo>
                    <a:pt x="197" y="144"/>
                    <a:pt x="197" y="144"/>
                    <a:pt x="197" y="144"/>
                  </a:cubicBezTo>
                  <a:cubicBezTo>
                    <a:pt x="197" y="143"/>
                    <a:pt x="197" y="143"/>
                    <a:pt x="197" y="142"/>
                  </a:cubicBezTo>
                  <a:cubicBezTo>
                    <a:pt x="197" y="142"/>
                    <a:pt x="196" y="141"/>
                    <a:pt x="196" y="140"/>
                  </a:cubicBezTo>
                  <a:cubicBezTo>
                    <a:pt x="196" y="139"/>
                    <a:pt x="197" y="137"/>
                    <a:pt x="196" y="137"/>
                  </a:cubicBezTo>
                  <a:cubicBezTo>
                    <a:pt x="196" y="136"/>
                    <a:pt x="196" y="136"/>
                    <a:pt x="196" y="135"/>
                  </a:cubicBezTo>
                  <a:cubicBezTo>
                    <a:pt x="196" y="135"/>
                    <a:pt x="196" y="135"/>
                    <a:pt x="196" y="135"/>
                  </a:cubicBezTo>
                  <a:cubicBezTo>
                    <a:pt x="196" y="135"/>
                    <a:pt x="196" y="135"/>
                    <a:pt x="197" y="134"/>
                  </a:cubicBezTo>
                  <a:cubicBezTo>
                    <a:pt x="197" y="134"/>
                    <a:pt x="197" y="134"/>
                    <a:pt x="197" y="134"/>
                  </a:cubicBezTo>
                  <a:cubicBezTo>
                    <a:pt x="197" y="134"/>
                    <a:pt x="198" y="134"/>
                    <a:pt x="198" y="134"/>
                  </a:cubicBezTo>
                  <a:cubicBezTo>
                    <a:pt x="198" y="134"/>
                    <a:pt x="198" y="134"/>
                    <a:pt x="199" y="134"/>
                  </a:cubicBezTo>
                  <a:cubicBezTo>
                    <a:pt x="199" y="134"/>
                    <a:pt x="199" y="133"/>
                    <a:pt x="199" y="132"/>
                  </a:cubicBezTo>
                  <a:cubicBezTo>
                    <a:pt x="198" y="132"/>
                    <a:pt x="199" y="131"/>
                    <a:pt x="198" y="130"/>
                  </a:cubicBezTo>
                  <a:cubicBezTo>
                    <a:pt x="198" y="130"/>
                    <a:pt x="198" y="129"/>
                    <a:pt x="198" y="129"/>
                  </a:cubicBezTo>
                  <a:cubicBezTo>
                    <a:pt x="198" y="128"/>
                    <a:pt x="197" y="127"/>
                    <a:pt x="196" y="127"/>
                  </a:cubicBezTo>
                  <a:cubicBezTo>
                    <a:pt x="196" y="127"/>
                    <a:pt x="195" y="127"/>
                    <a:pt x="194" y="127"/>
                  </a:cubicBezTo>
                  <a:cubicBezTo>
                    <a:pt x="194" y="127"/>
                    <a:pt x="193" y="126"/>
                    <a:pt x="193" y="126"/>
                  </a:cubicBezTo>
                  <a:cubicBezTo>
                    <a:pt x="192" y="126"/>
                    <a:pt x="191" y="127"/>
                    <a:pt x="190" y="128"/>
                  </a:cubicBezTo>
                  <a:cubicBezTo>
                    <a:pt x="189" y="128"/>
                    <a:pt x="188" y="128"/>
                    <a:pt x="188" y="128"/>
                  </a:cubicBezTo>
                  <a:cubicBezTo>
                    <a:pt x="187" y="130"/>
                    <a:pt x="188" y="130"/>
                    <a:pt x="189" y="131"/>
                  </a:cubicBezTo>
                  <a:cubicBezTo>
                    <a:pt x="189" y="131"/>
                    <a:pt x="189" y="131"/>
                    <a:pt x="189" y="131"/>
                  </a:cubicBezTo>
                  <a:cubicBezTo>
                    <a:pt x="188" y="131"/>
                    <a:pt x="188" y="132"/>
                    <a:pt x="188" y="132"/>
                  </a:cubicBezTo>
                  <a:cubicBezTo>
                    <a:pt x="188" y="133"/>
                    <a:pt x="186" y="133"/>
                    <a:pt x="185" y="132"/>
                  </a:cubicBezTo>
                  <a:cubicBezTo>
                    <a:pt x="185" y="132"/>
                    <a:pt x="184" y="131"/>
                    <a:pt x="184" y="131"/>
                  </a:cubicBezTo>
                  <a:cubicBezTo>
                    <a:pt x="184" y="131"/>
                    <a:pt x="183" y="132"/>
                    <a:pt x="182" y="132"/>
                  </a:cubicBezTo>
                  <a:cubicBezTo>
                    <a:pt x="182" y="132"/>
                    <a:pt x="182" y="132"/>
                    <a:pt x="182" y="132"/>
                  </a:cubicBezTo>
                  <a:cubicBezTo>
                    <a:pt x="181" y="131"/>
                    <a:pt x="182" y="131"/>
                    <a:pt x="182" y="130"/>
                  </a:cubicBezTo>
                  <a:cubicBezTo>
                    <a:pt x="182" y="129"/>
                    <a:pt x="181" y="129"/>
                    <a:pt x="182" y="128"/>
                  </a:cubicBezTo>
                  <a:cubicBezTo>
                    <a:pt x="182" y="127"/>
                    <a:pt x="182" y="126"/>
                    <a:pt x="183" y="126"/>
                  </a:cubicBezTo>
                  <a:cubicBezTo>
                    <a:pt x="183" y="126"/>
                    <a:pt x="184" y="126"/>
                    <a:pt x="184" y="125"/>
                  </a:cubicBezTo>
                  <a:cubicBezTo>
                    <a:pt x="184" y="125"/>
                    <a:pt x="184" y="125"/>
                    <a:pt x="184" y="124"/>
                  </a:cubicBezTo>
                  <a:cubicBezTo>
                    <a:pt x="185" y="124"/>
                    <a:pt x="185" y="124"/>
                    <a:pt x="185" y="124"/>
                  </a:cubicBezTo>
                  <a:cubicBezTo>
                    <a:pt x="185" y="124"/>
                    <a:pt x="185" y="124"/>
                    <a:pt x="185" y="124"/>
                  </a:cubicBezTo>
                  <a:cubicBezTo>
                    <a:pt x="185" y="124"/>
                    <a:pt x="185" y="124"/>
                    <a:pt x="184" y="123"/>
                  </a:cubicBezTo>
                  <a:cubicBezTo>
                    <a:pt x="184" y="123"/>
                    <a:pt x="184" y="123"/>
                    <a:pt x="184" y="122"/>
                  </a:cubicBezTo>
                  <a:cubicBezTo>
                    <a:pt x="185" y="121"/>
                    <a:pt x="186" y="121"/>
                    <a:pt x="186" y="119"/>
                  </a:cubicBezTo>
                  <a:cubicBezTo>
                    <a:pt x="187" y="116"/>
                    <a:pt x="185" y="116"/>
                    <a:pt x="185" y="115"/>
                  </a:cubicBezTo>
                  <a:cubicBezTo>
                    <a:pt x="185" y="114"/>
                    <a:pt x="185" y="114"/>
                    <a:pt x="186" y="114"/>
                  </a:cubicBezTo>
                  <a:cubicBezTo>
                    <a:pt x="186" y="113"/>
                    <a:pt x="186" y="113"/>
                    <a:pt x="186" y="113"/>
                  </a:cubicBezTo>
                  <a:cubicBezTo>
                    <a:pt x="186" y="114"/>
                    <a:pt x="187" y="114"/>
                    <a:pt x="187" y="113"/>
                  </a:cubicBezTo>
                  <a:cubicBezTo>
                    <a:pt x="187" y="113"/>
                    <a:pt x="187" y="113"/>
                    <a:pt x="187" y="113"/>
                  </a:cubicBezTo>
                  <a:cubicBezTo>
                    <a:pt x="187" y="114"/>
                    <a:pt x="187" y="114"/>
                    <a:pt x="187" y="114"/>
                  </a:cubicBezTo>
                  <a:cubicBezTo>
                    <a:pt x="187" y="114"/>
                    <a:pt x="187" y="114"/>
                    <a:pt x="187" y="114"/>
                  </a:cubicBezTo>
                  <a:cubicBezTo>
                    <a:pt x="188" y="114"/>
                    <a:pt x="188" y="114"/>
                    <a:pt x="188" y="114"/>
                  </a:cubicBezTo>
                  <a:cubicBezTo>
                    <a:pt x="188" y="112"/>
                    <a:pt x="186" y="110"/>
                    <a:pt x="188" y="109"/>
                  </a:cubicBezTo>
                  <a:cubicBezTo>
                    <a:pt x="188" y="109"/>
                    <a:pt x="188" y="109"/>
                    <a:pt x="188" y="109"/>
                  </a:cubicBezTo>
                  <a:cubicBezTo>
                    <a:pt x="188" y="108"/>
                    <a:pt x="188" y="108"/>
                    <a:pt x="188" y="108"/>
                  </a:cubicBezTo>
                  <a:cubicBezTo>
                    <a:pt x="188" y="108"/>
                    <a:pt x="188" y="108"/>
                    <a:pt x="188" y="108"/>
                  </a:cubicBezTo>
                  <a:cubicBezTo>
                    <a:pt x="188" y="108"/>
                    <a:pt x="188" y="108"/>
                    <a:pt x="189" y="108"/>
                  </a:cubicBezTo>
                  <a:cubicBezTo>
                    <a:pt x="189" y="108"/>
                    <a:pt x="189" y="107"/>
                    <a:pt x="189" y="107"/>
                  </a:cubicBezTo>
                  <a:cubicBezTo>
                    <a:pt x="190" y="107"/>
                    <a:pt x="191" y="107"/>
                    <a:pt x="191" y="107"/>
                  </a:cubicBezTo>
                  <a:cubicBezTo>
                    <a:pt x="192" y="107"/>
                    <a:pt x="192" y="107"/>
                    <a:pt x="192" y="106"/>
                  </a:cubicBezTo>
                  <a:cubicBezTo>
                    <a:pt x="193" y="106"/>
                    <a:pt x="193" y="106"/>
                    <a:pt x="193" y="106"/>
                  </a:cubicBezTo>
                  <a:cubicBezTo>
                    <a:pt x="193" y="106"/>
                    <a:pt x="194" y="106"/>
                    <a:pt x="194" y="106"/>
                  </a:cubicBezTo>
                  <a:cubicBezTo>
                    <a:pt x="194" y="106"/>
                    <a:pt x="195" y="106"/>
                    <a:pt x="195" y="105"/>
                  </a:cubicBezTo>
                  <a:cubicBezTo>
                    <a:pt x="195" y="105"/>
                    <a:pt x="195" y="105"/>
                    <a:pt x="195" y="104"/>
                  </a:cubicBezTo>
                  <a:cubicBezTo>
                    <a:pt x="195" y="104"/>
                    <a:pt x="195" y="104"/>
                    <a:pt x="195" y="104"/>
                  </a:cubicBezTo>
                  <a:cubicBezTo>
                    <a:pt x="195" y="104"/>
                    <a:pt x="194" y="104"/>
                    <a:pt x="194" y="104"/>
                  </a:cubicBezTo>
                  <a:cubicBezTo>
                    <a:pt x="194" y="103"/>
                    <a:pt x="194" y="103"/>
                    <a:pt x="194" y="103"/>
                  </a:cubicBezTo>
                  <a:cubicBezTo>
                    <a:pt x="194" y="103"/>
                    <a:pt x="194" y="103"/>
                    <a:pt x="194" y="102"/>
                  </a:cubicBezTo>
                  <a:cubicBezTo>
                    <a:pt x="195" y="102"/>
                    <a:pt x="195" y="102"/>
                    <a:pt x="195" y="102"/>
                  </a:cubicBezTo>
                  <a:cubicBezTo>
                    <a:pt x="196" y="101"/>
                    <a:pt x="197" y="100"/>
                    <a:pt x="197" y="99"/>
                  </a:cubicBezTo>
                  <a:cubicBezTo>
                    <a:pt x="197" y="99"/>
                    <a:pt x="197" y="99"/>
                    <a:pt x="197" y="99"/>
                  </a:cubicBezTo>
                  <a:cubicBezTo>
                    <a:pt x="197" y="99"/>
                    <a:pt x="196" y="99"/>
                    <a:pt x="196" y="99"/>
                  </a:cubicBezTo>
                  <a:cubicBezTo>
                    <a:pt x="196" y="99"/>
                    <a:pt x="196" y="99"/>
                    <a:pt x="196" y="99"/>
                  </a:cubicBezTo>
                  <a:cubicBezTo>
                    <a:pt x="196" y="98"/>
                    <a:pt x="196" y="98"/>
                    <a:pt x="196" y="98"/>
                  </a:cubicBezTo>
                  <a:cubicBezTo>
                    <a:pt x="197" y="97"/>
                    <a:pt x="194" y="95"/>
                    <a:pt x="193" y="95"/>
                  </a:cubicBezTo>
                  <a:cubicBezTo>
                    <a:pt x="191" y="94"/>
                    <a:pt x="191" y="97"/>
                    <a:pt x="190" y="97"/>
                  </a:cubicBezTo>
                  <a:cubicBezTo>
                    <a:pt x="189" y="96"/>
                    <a:pt x="191" y="94"/>
                    <a:pt x="191" y="93"/>
                  </a:cubicBezTo>
                  <a:cubicBezTo>
                    <a:pt x="191" y="93"/>
                    <a:pt x="191" y="93"/>
                    <a:pt x="191" y="93"/>
                  </a:cubicBezTo>
                  <a:cubicBezTo>
                    <a:pt x="189" y="93"/>
                    <a:pt x="190" y="93"/>
                    <a:pt x="189" y="94"/>
                  </a:cubicBezTo>
                  <a:cubicBezTo>
                    <a:pt x="188" y="94"/>
                    <a:pt x="188" y="94"/>
                    <a:pt x="188" y="94"/>
                  </a:cubicBezTo>
                  <a:cubicBezTo>
                    <a:pt x="188" y="94"/>
                    <a:pt x="188" y="94"/>
                    <a:pt x="188" y="94"/>
                  </a:cubicBezTo>
                  <a:cubicBezTo>
                    <a:pt x="188" y="93"/>
                    <a:pt x="188" y="93"/>
                    <a:pt x="188" y="92"/>
                  </a:cubicBezTo>
                  <a:cubicBezTo>
                    <a:pt x="188" y="92"/>
                    <a:pt x="188" y="92"/>
                    <a:pt x="188" y="92"/>
                  </a:cubicBezTo>
                  <a:cubicBezTo>
                    <a:pt x="189" y="92"/>
                    <a:pt x="189" y="92"/>
                    <a:pt x="189" y="92"/>
                  </a:cubicBezTo>
                  <a:cubicBezTo>
                    <a:pt x="190" y="92"/>
                    <a:pt x="190" y="92"/>
                    <a:pt x="190" y="92"/>
                  </a:cubicBezTo>
                  <a:cubicBezTo>
                    <a:pt x="190" y="93"/>
                    <a:pt x="191" y="92"/>
                    <a:pt x="192" y="93"/>
                  </a:cubicBezTo>
                  <a:cubicBezTo>
                    <a:pt x="193" y="92"/>
                    <a:pt x="193" y="93"/>
                    <a:pt x="193" y="93"/>
                  </a:cubicBezTo>
                  <a:cubicBezTo>
                    <a:pt x="194" y="93"/>
                    <a:pt x="196" y="92"/>
                    <a:pt x="196" y="92"/>
                  </a:cubicBezTo>
                  <a:cubicBezTo>
                    <a:pt x="196" y="92"/>
                    <a:pt x="196" y="92"/>
                    <a:pt x="196" y="92"/>
                  </a:cubicBezTo>
                  <a:cubicBezTo>
                    <a:pt x="196" y="91"/>
                    <a:pt x="196" y="91"/>
                    <a:pt x="196" y="90"/>
                  </a:cubicBezTo>
                  <a:cubicBezTo>
                    <a:pt x="196" y="90"/>
                    <a:pt x="196" y="90"/>
                    <a:pt x="196" y="90"/>
                  </a:cubicBezTo>
                  <a:cubicBezTo>
                    <a:pt x="195" y="90"/>
                    <a:pt x="195" y="90"/>
                    <a:pt x="195" y="90"/>
                  </a:cubicBezTo>
                  <a:cubicBezTo>
                    <a:pt x="196" y="89"/>
                    <a:pt x="196" y="89"/>
                    <a:pt x="196" y="89"/>
                  </a:cubicBezTo>
                  <a:cubicBezTo>
                    <a:pt x="196" y="89"/>
                    <a:pt x="196" y="89"/>
                    <a:pt x="196" y="89"/>
                  </a:cubicBezTo>
                  <a:cubicBezTo>
                    <a:pt x="196" y="89"/>
                    <a:pt x="196" y="89"/>
                    <a:pt x="196" y="89"/>
                  </a:cubicBezTo>
                  <a:cubicBezTo>
                    <a:pt x="195" y="88"/>
                    <a:pt x="195" y="88"/>
                    <a:pt x="194" y="87"/>
                  </a:cubicBezTo>
                  <a:cubicBezTo>
                    <a:pt x="194" y="86"/>
                    <a:pt x="195" y="84"/>
                    <a:pt x="195" y="83"/>
                  </a:cubicBezTo>
                  <a:cubicBezTo>
                    <a:pt x="196" y="83"/>
                    <a:pt x="197" y="83"/>
                    <a:pt x="198" y="83"/>
                  </a:cubicBezTo>
                  <a:cubicBezTo>
                    <a:pt x="198" y="84"/>
                    <a:pt x="199" y="83"/>
                    <a:pt x="200" y="83"/>
                  </a:cubicBezTo>
                  <a:cubicBezTo>
                    <a:pt x="200" y="83"/>
                    <a:pt x="201" y="84"/>
                    <a:pt x="201" y="84"/>
                  </a:cubicBezTo>
                  <a:cubicBezTo>
                    <a:pt x="201" y="84"/>
                    <a:pt x="202" y="83"/>
                    <a:pt x="203" y="83"/>
                  </a:cubicBezTo>
                  <a:cubicBezTo>
                    <a:pt x="203" y="83"/>
                    <a:pt x="203" y="83"/>
                    <a:pt x="203" y="83"/>
                  </a:cubicBezTo>
                  <a:cubicBezTo>
                    <a:pt x="203" y="84"/>
                    <a:pt x="203" y="84"/>
                    <a:pt x="203" y="85"/>
                  </a:cubicBezTo>
                  <a:cubicBezTo>
                    <a:pt x="203" y="86"/>
                    <a:pt x="205" y="85"/>
                    <a:pt x="206" y="85"/>
                  </a:cubicBezTo>
                  <a:cubicBezTo>
                    <a:pt x="207" y="85"/>
                    <a:pt x="207" y="85"/>
                    <a:pt x="208" y="85"/>
                  </a:cubicBezTo>
                  <a:cubicBezTo>
                    <a:pt x="208" y="85"/>
                    <a:pt x="208" y="85"/>
                    <a:pt x="209" y="85"/>
                  </a:cubicBezTo>
                  <a:cubicBezTo>
                    <a:pt x="209" y="85"/>
                    <a:pt x="209" y="84"/>
                    <a:pt x="209" y="83"/>
                  </a:cubicBezTo>
                  <a:cubicBezTo>
                    <a:pt x="209" y="83"/>
                    <a:pt x="209" y="83"/>
                    <a:pt x="209" y="82"/>
                  </a:cubicBezTo>
                  <a:cubicBezTo>
                    <a:pt x="210" y="82"/>
                    <a:pt x="210" y="82"/>
                    <a:pt x="210" y="82"/>
                  </a:cubicBezTo>
                  <a:cubicBezTo>
                    <a:pt x="210" y="81"/>
                    <a:pt x="210" y="81"/>
                    <a:pt x="210" y="81"/>
                  </a:cubicBezTo>
                  <a:cubicBezTo>
                    <a:pt x="210" y="80"/>
                    <a:pt x="210" y="80"/>
                    <a:pt x="209" y="80"/>
                  </a:cubicBezTo>
                  <a:cubicBezTo>
                    <a:pt x="209" y="79"/>
                    <a:pt x="209" y="79"/>
                    <a:pt x="209" y="79"/>
                  </a:cubicBezTo>
                  <a:cubicBezTo>
                    <a:pt x="208" y="78"/>
                    <a:pt x="208" y="79"/>
                    <a:pt x="207" y="79"/>
                  </a:cubicBezTo>
                  <a:cubicBezTo>
                    <a:pt x="207" y="79"/>
                    <a:pt x="206" y="78"/>
                    <a:pt x="206" y="78"/>
                  </a:cubicBezTo>
                  <a:cubicBezTo>
                    <a:pt x="205" y="77"/>
                    <a:pt x="205" y="78"/>
                    <a:pt x="204" y="77"/>
                  </a:cubicBezTo>
                  <a:cubicBezTo>
                    <a:pt x="204" y="77"/>
                    <a:pt x="204" y="77"/>
                    <a:pt x="204" y="77"/>
                  </a:cubicBezTo>
                  <a:cubicBezTo>
                    <a:pt x="204" y="77"/>
                    <a:pt x="204" y="76"/>
                    <a:pt x="205" y="76"/>
                  </a:cubicBezTo>
                  <a:cubicBezTo>
                    <a:pt x="205" y="75"/>
                    <a:pt x="205" y="74"/>
                    <a:pt x="205" y="74"/>
                  </a:cubicBezTo>
                  <a:cubicBezTo>
                    <a:pt x="205" y="73"/>
                    <a:pt x="206" y="72"/>
                    <a:pt x="206" y="72"/>
                  </a:cubicBezTo>
                  <a:cubicBezTo>
                    <a:pt x="206" y="72"/>
                    <a:pt x="206" y="71"/>
                    <a:pt x="206" y="71"/>
                  </a:cubicBezTo>
                  <a:cubicBezTo>
                    <a:pt x="206" y="71"/>
                    <a:pt x="206" y="71"/>
                    <a:pt x="206" y="71"/>
                  </a:cubicBezTo>
                  <a:cubicBezTo>
                    <a:pt x="206" y="71"/>
                    <a:pt x="206" y="71"/>
                    <a:pt x="206" y="71"/>
                  </a:cubicBezTo>
                  <a:cubicBezTo>
                    <a:pt x="207" y="71"/>
                    <a:pt x="207" y="71"/>
                    <a:pt x="207" y="71"/>
                  </a:cubicBezTo>
                  <a:cubicBezTo>
                    <a:pt x="207" y="70"/>
                    <a:pt x="207" y="70"/>
                    <a:pt x="207" y="70"/>
                  </a:cubicBezTo>
                  <a:cubicBezTo>
                    <a:pt x="207" y="69"/>
                    <a:pt x="207" y="69"/>
                    <a:pt x="206" y="69"/>
                  </a:cubicBezTo>
                  <a:cubicBezTo>
                    <a:pt x="205" y="69"/>
                    <a:pt x="205" y="69"/>
                    <a:pt x="204" y="69"/>
                  </a:cubicBezTo>
                  <a:cubicBezTo>
                    <a:pt x="204" y="69"/>
                    <a:pt x="204" y="68"/>
                    <a:pt x="204" y="67"/>
                  </a:cubicBezTo>
                  <a:cubicBezTo>
                    <a:pt x="203" y="67"/>
                    <a:pt x="203" y="67"/>
                    <a:pt x="203" y="67"/>
                  </a:cubicBezTo>
                  <a:cubicBezTo>
                    <a:pt x="203" y="66"/>
                    <a:pt x="203" y="66"/>
                    <a:pt x="203" y="66"/>
                  </a:cubicBezTo>
                  <a:cubicBezTo>
                    <a:pt x="203" y="66"/>
                    <a:pt x="203" y="66"/>
                    <a:pt x="203" y="66"/>
                  </a:cubicBezTo>
                  <a:cubicBezTo>
                    <a:pt x="203" y="65"/>
                    <a:pt x="205" y="66"/>
                    <a:pt x="206" y="65"/>
                  </a:cubicBezTo>
                  <a:cubicBezTo>
                    <a:pt x="207" y="65"/>
                    <a:pt x="207" y="66"/>
                    <a:pt x="208" y="67"/>
                  </a:cubicBezTo>
                  <a:cubicBezTo>
                    <a:pt x="208" y="67"/>
                    <a:pt x="208" y="67"/>
                    <a:pt x="208" y="67"/>
                  </a:cubicBezTo>
                  <a:cubicBezTo>
                    <a:pt x="208" y="68"/>
                    <a:pt x="208" y="68"/>
                    <a:pt x="208" y="68"/>
                  </a:cubicBezTo>
                  <a:cubicBezTo>
                    <a:pt x="208" y="68"/>
                    <a:pt x="208" y="68"/>
                    <a:pt x="208" y="68"/>
                  </a:cubicBezTo>
                  <a:cubicBezTo>
                    <a:pt x="208" y="68"/>
                    <a:pt x="209" y="68"/>
                    <a:pt x="209" y="69"/>
                  </a:cubicBezTo>
                  <a:cubicBezTo>
                    <a:pt x="209" y="69"/>
                    <a:pt x="209" y="69"/>
                    <a:pt x="209" y="70"/>
                  </a:cubicBezTo>
                  <a:cubicBezTo>
                    <a:pt x="210" y="70"/>
                    <a:pt x="210" y="70"/>
                    <a:pt x="210" y="70"/>
                  </a:cubicBezTo>
                  <a:cubicBezTo>
                    <a:pt x="210" y="70"/>
                    <a:pt x="210" y="69"/>
                    <a:pt x="210" y="68"/>
                  </a:cubicBezTo>
                  <a:cubicBezTo>
                    <a:pt x="209" y="67"/>
                    <a:pt x="210" y="67"/>
                    <a:pt x="210" y="66"/>
                  </a:cubicBezTo>
                  <a:cubicBezTo>
                    <a:pt x="210" y="66"/>
                    <a:pt x="210" y="66"/>
                    <a:pt x="210" y="65"/>
                  </a:cubicBezTo>
                  <a:cubicBezTo>
                    <a:pt x="210" y="65"/>
                    <a:pt x="210" y="65"/>
                    <a:pt x="210" y="64"/>
                  </a:cubicBezTo>
                  <a:cubicBezTo>
                    <a:pt x="210" y="64"/>
                    <a:pt x="210" y="64"/>
                    <a:pt x="210" y="64"/>
                  </a:cubicBezTo>
                  <a:cubicBezTo>
                    <a:pt x="211" y="63"/>
                    <a:pt x="212" y="63"/>
                    <a:pt x="212" y="61"/>
                  </a:cubicBezTo>
                  <a:cubicBezTo>
                    <a:pt x="212" y="61"/>
                    <a:pt x="212" y="61"/>
                    <a:pt x="212" y="61"/>
                  </a:cubicBezTo>
                  <a:cubicBezTo>
                    <a:pt x="212" y="60"/>
                    <a:pt x="211" y="60"/>
                    <a:pt x="211" y="60"/>
                  </a:cubicBezTo>
                  <a:cubicBezTo>
                    <a:pt x="210" y="60"/>
                    <a:pt x="210" y="60"/>
                    <a:pt x="209" y="60"/>
                  </a:cubicBezTo>
                  <a:cubicBezTo>
                    <a:pt x="209" y="59"/>
                    <a:pt x="209" y="59"/>
                    <a:pt x="209" y="59"/>
                  </a:cubicBezTo>
                  <a:cubicBezTo>
                    <a:pt x="208" y="58"/>
                    <a:pt x="207" y="58"/>
                    <a:pt x="206" y="58"/>
                  </a:cubicBezTo>
                  <a:cubicBezTo>
                    <a:pt x="206" y="58"/>
                    <a:pt x="205" y="58"/>
                    <a:pt x="205" y="58"/>
                  </a:cubicBezTo>
                  <a:cubicBezTo>
                    <a:pt x="204" y="57"/>
                    <a:pt x="204" y="57"/>
                    <a:pt x="204" y="57"/>
                  </a:cubicBezTo>
                  <a:cubicBezTo>
                    <a:pt x="203" y="56"/>
                    <a:pt x="203" y="57"/>
                    <a:pt x="202" y="57"/>
                  </a:cubicBezTo>
                  <a:cubicBezTo>
                    <a:pt x="202" y="57"/>
                    <a:pt x="202" y="56"/>
                    <a:pt x="201" y="56"/>
                  </a:cubicBezTo>
                  <a:cubicBezTo>
                    <a:pt x="201" y="56"/>
                    <a:pt x="201" y="56"/>
                    <a:pt x="201" y="56"/>
                  </a:cubicBezTo>
                  <a:cubicBezTo>
                    <a:pt x="200" y="56"/>
                    <a:pt x="200" y="56"/>
                    <a:pt x="200" y="56"/>
                  </a:cubicBezTo>
                  <a:cubicBezTo>
                    <a:pt x="200" y="56"/>
                    <a:pt x="199" y="56"/>
                    <a:pt x="198" y="55"/>
                  </a:cubicBezTo>
                  <a:cubicBezTo>
                    <a:pt x="198" y="55"/>
                    <a:pt x="199" y="54"/>
                    <a:pt x="198" y="53"/>
                  </a:cubicBezTo>
                  <a:cubicBezTo>
                    <a:pt x="198" y="52"/>
                    <a:pt x="197" y="52"/>
                    <a:pt x="196" y="52"/>
                  </a:cubicBezTo>
                  <a:cubicBezTo>
                    <a:pt x="196" y="52"/>
                    <a:pt x="196" y="51"/>
                    <a:pt x="196" y="51"/>
                  </a:cubicBezTo>
                  <a:cubicBezTo>
                    <a:pt x="196" y="50"/>
                    <a:pt x="197" y="50"/>
                    <a:pt x="197" y="49"/>
                  </a:cubicBezTo>
                  <a:cubicBezTo>
                    <a:pt x="196" y="48"/>
                    <a:pt x="196" y="48"/>
                    <a:pt x="195" y="48"/>
                  </a:cubicBezTo>
                  <a:cubicBezTo>
                    <a:pt x="194" y="48"/>
                    <a:pt x="192" y="48"/>
                    <a:pt x="192" y="47"/>
                  </a:cubicBezTo>
                  <a:cubicBezTo>
                    <a:pt x="191" y="47"/>
                    <a:pt x="191" y="48"/>
                    <a:pt x="190" y="47"/>
                  </a:cubicBezTo>
                  <a:cubicBezTo>
                    <a:pt x="190" y="47"/>
                    <a:pt x="190" y="46"/>
                    <a:pt x="190" y="46"/>
                  </a:cubicBezTo>
                  <a:cubicBezTo>
                    <a:pt x="190" y="46"/>
                    <a:pt x="190" y="45"/>
                    <a:pt x="189" y="45"/>
                  </a:cubicBezTo>
                  <a:cubicBezTo>
                    <a:pt x="188" y="45"/>
                    <a:pt x="188" y="45"/>
                    <a:pt x="187" y="45"/>
                  </a:cubicBezTo>
                  <a:cubicBezTo>
                    <a:pt x="187" y="45"/>
                    <a:pt x="187" y="45"/>
                    <a:pt x="187" y="45"/>
                  </a:cubicBezTo>
                  <a:cubicBezTo>
                    <a:pt x="187" y="45"/>
                    <a:pt x="187" y="45"/>
                    <a:pt x="187" y="45"/>
                  </a:cubicBezTo>
                  <a:cubicBezTo>
                    <a:pt x="187" y="44"/>
                    <a:pt x="188" y="44"/>
                    <a:pt x="188" y="43"/>
                  </a:cubicBezTo>
                  <a:cubicBezTo>
                    <a:pt x="187" y="41"/>
                    <a:pt x="186" y="41"/>
                    <a:pt x="186" y="41"/>
                  </a:cubicBezTo>
                  <a:cubicBezTo>
                    <a:pt x="186" y="40"/>
                    <a:pt x="186" y="40"/>
                    <a:pt x="186" y="39"/>
                  </a:cubicBezTo>
                  <a:cubicBezTo>
                    <a:pt x="186" y="39"/>
                    <a:pt x="185" y="39"/>
                    <a:pt x="186" y="37"/>
                  </a:cubicBezTo>
                  <a:cubicBezTo>
                    <a:pt x="186" y="37"/>
                    <a:pt x="186" y="36"/>
                    <a:pt x="186" y="36"/>
                  </a:cubicBezTo>
                  <a:cubicBezTo>
                    <a:pt x="187" y="35"/>
                    <a:pt x="187" y="36"/>
                    <a:pt x="188" y="35"/>
                  </a:cubicBezTo>
                  <a:cubicBezTo>
                    <a:pt x="187" y="35"/>
                    <a:pt x="187" y="35"/>
                    <a:pt x="187" y="35"/>
                  </a:cubicBezTo>
                  <a:cubicBezTo>
                    <a:pt x="186" y="34"/>
                    <a:pt x="186" y="34"/>
                    <a:pt x="186" y="34"/>
                  </a:cubicBezTo>
                  <a:cubicBezTo>
                    <a:pt x="185" y="33"/>
                    <a:pt x="185" y="33"/>
                    <a:pt x="185" y="33"/>
                  </a:cubicBezTo>
                  <a:cubicBezTo>
                    <a:pt x="184" y="32"/>
                    <a:pt x="184" y="32"/>
                    <a:pt x="184" y="32"/>
                  </a:cubicBezTo>
                  <a:cubicBezTo>
                    <a:pt x="184" y="30"/>
                    <a:pt x="184" y="30"/>
                    <a:pt x="184" y="30"/>
                  </a:cubicBezTo>
                  <a:cubicBezTo>
                    <a:pt x="184" y="30"/>
                    <a:pt x="184" y="30"/>
                    <a:pt x="184" y="30"/>
                  </a:cubicBezTo>
                  <a:cubicBezTo>
                    <a:pt x="183" y="30"/>
                    <a:pt x="183" y="30"/>
                    <a:pt x="183" y="30"/>
                  </a:cubicBezTo>
                  <a:cubicBezTo>
                    <a:pt x="182" y="31"/>
                    <a:pt x="182" y="31"/>
                    <a:pt x="182" y="31"/>
                  </a:cubicBezTo>
                  <a:cubicBezTo>
                    <a:pt x="181" y="31"/>
                    <a:pt x="181" y="31"/>
                    <a:pt x="181" y="31"/>
                  </a:cubicBezTo>
                  <a:cubicBezTo>
                    <a:pt x="181" y="31"/>
                    <a:pt x="181" y="31"/>
                    <a:pt x="181" y="31"/>
                  </a:cubicBezTo>
                  <a:cubicBezTo>
                    <a:pt x="180" y="32"/>
                    <a:pt x="180" y="32"/>
                    <a:pt x="180" y="32"/>
                  </a:cubicBezTo>
                  <a:cubicBezTo>
                    <a:pt x="181" y="34"/>
                    <a:pt x="181" y="34"/>
                    <a:pt x="181" y="34"/>
                  </a:cubicBezTo>
                  <a:cubicBezTo>
                    <a:pt x="182" y="36"/>
                    <a:pt x="182" y="36"/>
                    <a:pt x="182" y="36"/>
                  </a:cubicBezTo>
                  <a:cubicBezTo>
                    <a:pt x="180" y="37"/>
                    <a:pt x="180" y="37"/>
                    <a:pt x="180" y="37"/>
                  </a:cubicBezTo>
                  <a:cubicBezTo>
                    <a:pt x="180" y="36"/>
                    <a:pt x="180" y="36"/>
                    <a:pt x="180" y="36"/>
                  </a:cubicBezTo>
                  <a:cubicBezTo>
                    <a:pt x="179" y="35"/>
                    <a:pt x="179" y="35"/>
                    <a:pt x="179" y="35"/>
                  </a:cubicBezTo>
                  <a:cubicBezTo>
                    <a:pt x="178" y="34"/>
                    <a:pt x="178" y="34"/>
                    <a:pt x="178" y="34"/>
                  </a:cubicBezTo>
                  <a:cubicBezTo>
                    <a:pt x="178" y="32"/>
                    <a:pt x="178" y="32"/>
                    <a:pt x="178" y="32"/>
                  </a:cubicBezTo>
                  <a:cubicBezTo>
                    <a:pt x="177" y="31"/>
                    <a:pt x="177" y="31"/>
                    <a:pt x="177" y="31"/>
                  </a:cubicBezTo>
                  <a:cubicBezTo>
                    <a:pt x="175" y="31"/>
                    <a:pt x="175" y="31"/>
                    <a:pt x="175" y="31"/>
                  </a:cubicBezTo>
                  <a:cubicBezTo>
                    <a:pt x="175" y="32"/>
                    <a:pt x="175" y="32"/>
                    <a:pt x="175" y="32"/>
                  </a:cubicBezTo>
                  <a:cubicBezTo>
                    <a:pt x="175" y="34"/>
                    <a:pt x="175" y="34"/>
                    <a:pt x="175" y="34"/>
                  </a:cubicBezTo>
                  <a:cubicBezTo>
                    <a:pt x="175" y="35"/>
                    <a:pt x="175" y="35"/>
                    <a:pt x="175" y="35"/>
                  </a:cubicBezTo>
                  <a:cubicBezTo>
                    <a:pt x="175" y="35"/>
                    <a:pt x="175" y="35"/>
                    <a:pt x="175" y="35"/>
                  </a:cubicBezTo>
                  <a:cubicBezTo>
                    <a:pt x="173" y="34"/>
                    <a:pt x="173" y="34"/>
                    <a:pt x="173" y="34"/>
                  </a:cubicBezTo>
                  <a:cubicBezTo>
                    <a:pt x="173" y="34"/>
                    <a:pt x="173" y="34"/>
                    <a:pt x="173" y="34"/>
                  </a:cubicBezTo>
                  <a:cubicBezTo>
                    <a:pt x="171" y="34"/>
                    <a:pt x="171" y="34"/>
                    <a:pt x="171" y="34"/>
                  </a:cubicBezTo>
                  <a:cubicBezTo>
                    <a:pt x="171" y="36"/>
                    <a:pt x="171" y="36"/>
                    <a:pt x="171" y="36"/>
                  </a:cubicBezTo>
                  <a:cubicBezTo>
                    <a:pt x="170" y="37"/>
                    <a:pt x="170" y="37"/>
                    <a:pt x="170" y="37"/>
                  </a:cubicBezTo>
                  <a:cubicBezTo>
                    <a:pt x="169" y="37"/>
                    <a:pt x="169" y="37"/>
                    <a:pt x="169" y="37"/>
                  </a:cubicBezTo>
                  <a:cubicBezTo>
                    <a:pt x="169" y="37"/>
                    <a:pt x="169" y="37"/>
                    <a:pt x="169" y="37"/>
                  </a:cubicBezTo>
                  <a:cubicBezTo>
                    <a:pt x="168" y="37"/>
                    <a:pt x="168" y="37"/>
                    <a:pt x="168" y="37"/>
                  </a:cubicBezTo>
                  <a:cubicBezTo>
                    <a:pt x="167" y="39"/>
                    <a:pt x="167" y="39"/>
                    <a:pt x="167" y="39"/>
                  </a:cubicBezTo>
                  <a:cubicBezTo>
                    <a:pt x="170" y="41"/>
                    <a:pt x="170" y="41"/>
                    <a:pt x="170" y="41"/>
                  </a:cubicBezTo>
                  <a:cubicBezTo>
                    <a:pt x="171" y="42"/>
                    <a:pt x="171" y="42"/>
                    <a:pt x="171" y="42"/>
                  </a:cubicBezTo>
                  <a:cubicBezTo>
                    <a:pt x="171" y="41"/>
                    <a:pt x="171" y="41"/>
                    <a:pt x="171" y="41"/>
                  </a:cubicBezTo>
                  <a:cubicBezTo>
                    <a:pt x="172" y="40"/>
                    <a:pt x="172" y="40"/>
                    <a:pt x="172" y="40"/>
                  </a:cubicBezTo>
                  <a:cubicBezTo>
                    <a:pt x="173" y="40"/>
                    <a:pt x="173" y="40"/>
                    <a:pt x="173" y="40"/>
                  </a:cubicBezTo>
                  <a:cubicBezTo>
                    <a:pt x="173" y="41"/>
                    <a:pt x="173" y="41"/>
                    <a:pt x="173" y="41"/>
                  </a:cubicBezTo>
                  <a:cubicBezTo>
                    <a:pt x="173" y="42"/>
                    <a:pt x="173" y="42"/>
                    <a:pt x="173" y="42"/>
                  </a:cubicBezTo>
                  <a:cubicBezTo>
                    <a:pt x="173" y="43"/>
                    <a:pt x="173" y="43"/>
                    <a:pt x="173" y="43"/>
                  </a:cubicBezTo>
                  <a:cubicBezTo>
                    <a:pt x="172" y="45"/>
                    <a:pt x="172" y="45"/>
                    <a:pt x="172" y="45"/>
                  </a:cubicBezTo>
                  <a:cubicBezTo>
                    <a:pt x="170" y="46"/>
                    <a:pt x="170" y="46"/>
                    <a:pt x="170" y="46"/>
                  </a:cubicBezTo>
                  <a:cubicBezTo>
                    <a:pt x="169" y="47"/>
                    <a:pt x="169" y="47"/>
                    <a:pt x="169" y="47"/>
                  </a:cubicBezTo>
                  <a:cubicBezTo>
                    <a:pt x="168" y="47"/>
                    <a:pt x="168" y="47"/>
                    <a:pt x="168" y="47"/>
                  </a:cubicBezTo>
                  <a:cubicBezTo>
                    <a:pt x="167" y="47"/>
                    <a:pt x="167" y="47"/>
                    <a:pt x="167" y="47"/>
                  </a:cubicBezTo>
                  <a:cubicBezTo>
                    <a:pt x="166" y="46"/>
                    <a:pt x="166" y="46"/>
                    <a:pt x="166" y="46"/>
                  </a:cubicBezTo>
                  <a:cubicBezTo>
                    <a:pt x="165" y="45"/>
                    <a:pt x="165" y="45"/>
                    <a:pt x="165" y="45"/>
                  </a:cubicBezTo>
                  <a:cubicBezTo>
                    <a:pt x="165" y="44"/>
                    <a:pt x="165" y="44"/>
                    <a:pt x="165" y="44"/>
                  </a:cubicBezTo>
                  <a:cubicBezTo>
                    <a:pt x="164" y="43"/>
                    <a:pt x="164" y="43"/>
                    <a:pt x="164" y="43"/>
                  </a:cubicBezTo>
                  <a:cubicBezTo>
                    <a:pt x="163" y="43"/>
                    <a:pt x="163" y="43"/>
                    <a:pt x="163" y="43"/>
                  </a:cubicBezTo>
                  <a:cubicBezTo>
                    <a:pt x="162" y="43"/>
                    <a:pt x="162" y="43"/>
                    <a:pt x="162" y="43"/>
                  </a:cubicBezTo>
                  <a:cubicBezTo>
                    <a:pt x="161" y="42"/>
                    <a:pt x="161" y="42"/>
                    <a:pt x="161" y="42"/>
                  </a:cubicBezTo>
                  <a:cubicBezTo>
                    <a:pt x="158" y="41"/>
                    <a:pt x="158" y="41"/>
                    <a:pt x="158" y="41"/>
                  </a:cubicBezTo>
                  <a:cubicBezTo>
                    <a:pt x="157" y="41"/>
                    <a:pt x="157" y="41"/>
                    <a:pt x="157" y="41"/>
                  </a:cubicBezTo>
                  <a:cubicBezTo>
                    <a:pt x="156" y="40"/>
                    <a:pt x="156" y="40"/>
                    <a:pt x="156" y="40"/>
                  </a:cubicBezTo>
                  <a:cubicBezTo>
                    <a:pt x="155" y="40"/>
                    <a:pt x="155" y="40"/>
                    <a:pt x="155" y="40"/>
                  </a:cubicBezTo>
                  <a:cubicBezTo>
                    <a:pt x="154" y="39"/>
                    <a:pt x="154" y="39"/>
                    <a:pt x="154" y="39"/>
                  </a:cubicBezTo>
                  <a:cubicBezTo>
                    <a:pt x="152" y="38"/>
                    <a:pt x="152" y="38"/>
                    <a:pt x="152" y="38"/>
                  </a:cubicBezTo>
                  <a:cubicBezTo>
                    <a:pt x="152" y="37"/>
                    <a:pt x="152" y="37"/>
                    <a:pt x="152" y="37"/>
                  </a:cubicBezTo>
                  <a:cubicBezTo>
                    <a:pt x="152" y="37"/>
                    <a:pt x="152" y="37"/>
                    <a:pt x="152" y="37"/>
                  </a:cubicBezTo>
                  <a:cubicBezTo>
                    <a:pt x="153" y="38"/>
                    <a:pt x="153" y="38"/>
                    <a:pt x="153" y="38"/>
                  </a:cubicBezTo>
                  <a:cubicBezTo>
                    <a:pt x="154" y="38"/>
                    <a:pt x="154" y="38"/>
                    <a:pt x="154" y="38"/>
                  </a:cubicBezTo>
                  <a:cubicBezTo>
                    <a:pt x="155" y="38"/>
                    <a:pt x="155" y="38"/>
                    <a:pt x="155" y="38"/>
                  </a:cubicBezTo>
                  <a:cubicBezTo>
                    <a:pt x="155" y="38"/>
                    <a:pt x="155" y="38"/>
                    <a:pt x="155" y="38"/>
                  </a:cubicBezTo>
                  <a:cubicBezTo>
                    <a:pt x="156" y="37"/>
                    <a:pt x="156" y="37"/>
                    <a:pt x="156" y="37"/>
                  </a:cubicBezTo>
                  <a:cubicBezTo>
                    <a:pt x="155" y="36"/>
                    <a:pt x="155" y="36"/>
                    <a:pt x="155" y="36"/>
                  </a:cubicBezTo>
                  <a:cubicBezTo>
                    <a:pt x="154" y="35"/>
                    <a:pt x="154" y="35"/>
                    <a:pt x="154" y="35"/>
                  </a:cubicBezTo>
                  <a:cubicBezTo>
                    <a:pt x="156" y="34"/>
                    <a:pt x="156" y="34"/>
                    <a:pt x="156" y="34"/>
                  </a:cubicBezTo>
                  <a:cubicBezTo>
                    <a:pt x="156" y="33"/>
                    <a:pt x="156" y="33"/>
                    <a:pt x="156" y="33"/>
                  </a:cubicBezTo>
                  <a:cubicBezTo>
                    <a:pt x="157" y="33"/>
                    <a:pt x="157" y="33"/>
                    <a:pt x="157" y="33"/>
                  </a:cubicBezTo>
                  <a:cubicBezTo>
                    <a:pt x="158" y="33"/>
                    <a:pt x="158" y="33"/>
                    <a:pt x="158" y="33"/>
                  </a:cubicBezTo>
                  <a:cubicBezTo>
                    <a:pt x="159" y="33"/>
                    <a:pt x="159" y="33"/>
                    <a:pt x="159" y="33"/>
                  </a:cubicBezTo>
                  <a:cubicBezTo>
                    <a:pt x="161" y="33"/>
                    <a:pt x="161" y="33"/>
                    <a:pt x="161" y="33"/>
                  </a:cubicBezTo>
                  <a:cubicBezTo>
                    <a:pt x="162" y="32"/>
                    <a:pt x="162" y="32"/>
                    <a:pt x="162" y="32"/>
                  </a:cubicBezTo>
                  <a:cubicBezTo>
                    <a:pt x="162" y="30"/>
                    <a:pt x="162" y="30"/>
                    <a:pt x="162" y="30"/>
                  </a:cubicBezTo>
                  <a:cubicBezTo>
                    <a:pt x="161" y="30"/>
                    <a:pt x="161" y="30"/>
                    <a:pt x="161" y="30"/>
                  </a:cubicBezTo>
                  <a:cubicBezTo>
                    <a:pt x="161" y="29"/>
                    <a:pt x="161" y="29"/>
                    <a:pt x="161" y="29"/>
                  </a:cubicBezTo>
                  <a:cubicBezTo>
                    <a:pt x="161" y="28"/>
                    <a:pt x="161" y="28"/>
                    <a:pt x="161" y="28"/>
                  </a:cubicBezTo>
                  <a:cubicBezTo>
                    <a:pt x="161" y="27"/>
                    <a:pt x="161" y="27"/>
                    <a:pt x="161" y="27"/>
                  </a:cubicBezTo>
                  <a:cubicBezTo>
                    <a:pt x="160" y="26"/>
                    <a:pt x="160" y="26"/>
                    <a:pt x="160" y="26"/>
                  </a:cubicBezTo>
                  <a:cubicBezTo>
                    <a:pt x="161" y="24"/>
                    <a:pt x="161" y="24"/>
                    <a:pt x="161" y="24"/>
                  </a:cubicBezTo>
                  <a:cubicBezTo>
                    <a:pt x="161" y="24"/>
                    <a:pt x="161" y="24"/>
                    <a:pt x="161" y="24"/>
                  </a:cubicBezTo>
                  <a:cubicBezTo>
                    <a:pt x="159" y="23"/>
                    <a:pt x="159" y="23"/>
                    <a:pt x="159" y="23"/>
                  </a:cubicBezTo>
                  <a:cubicBezTo>
                    <a:pt x="159" y="22"/>
                    <a:pt x="159" y="22"/>
                    <a:pt x="159" y="22"/>
                  </a:cubicBezTo>
                  <a:cubicBezTo>
                    <a:pt x="158" y="21"/>
                    <a:pt x="158" y="21"/>
                    <a:pt x="158" y="21"/>
                  </a:cubicBezTo>
                  <a:cubicBezTo>
                    <a:pt x="157" y="19"/>
                    <a:pt x="157" y="19"/>
                    <a:pt x="157" y="19"/>
                  </a:cubicBezTo>
                  <a:cubicBezTo>
                    <a:pt x="157" y="17"/>
                    <a:pt x="157" y="17"/>
                    <a:pt x="157" y="17"/>
                  </a:cubicBezTo>
                  <a:cubicBezTo>
                    <a:pt x="158" y="17"/>
                    <a:pt x="158" y="17"/>
                    <a:pt x="158" y="17"/>
                  </a:cubicBezTo>
                  <a:cubicBezTo>
                    <a:pt x="158" y="17"/>
                    <a:pt x="158" y="17"/>
                    <a:pt x="158" y="17"/>
                  </a:cubicBezTo>
                  <a:cubicBezTo>
                    <a:pt x="159" y="15"/>
                    <a:pt x="159" y="15"/>
                    <a:pt x="159" y="15"/>
                  </a:cubicBezTo>
                  <a:cubicBezTo>
                    <a:pt x="159" y="14"/>
                    <a:pt x="159" y="14"/>
                    <a:pt x="159" y="14"/>
                  </a:cubicBezTo>
                  <a:cubicBezTo>
                    <a:pt x="160" y="13"/>
                    <a:pt x="160" y="13"/>
                    <a:pt x="160" y="13"/>
                  </a:cubicBezTo>
                  <a:cubicBezTo>
                    <a:pt x="160" y="13"/>
                    <a:pt x="160" y="13"/>
                    <a:pt x="160" y="13"/>
                  </a:cubicBezTo>
                  <a:cubicBezTo>
                    <a:pt x="161" y="14"/>
                    <a:pt x="161" y="14"/>
                    <a:pt x="161" y="14"/>
                  </a:cubicBezTo>
                  <a:cubicBezTo>
                    <a:pt x="161" y="13"/>
                    <a:pt x="161" y="13"/>
                    <a:pt x="161" y="13"/>
                  </a:cubicBezTo>
                  <a:cubicBezTo>
                    <a:pt x="160" y="12"/>
                    <a:pt x="160" y="12"/>
                    <a:pt x="160" y="12"/>
                  </a:cubicBezTo>
                  <a:cubicBezTo>
                    <a:pt x="161" y="11"/>
                    <a:pt x="161" y="11"/>
                    <a:pt x="161" y="11"/>
                  </a:cubicBezTo>
                  <a:cubicBezTo>
                    <a:pt x="161" y="10"/>
                    <a:pt x="161" y="10"/>
                    <a:pt x="161" y="10"/>
                  </a:cubicBezTo>
                  <a:cubicBezTo>
                    <a:pt x="163" y="12"/>
                    <a:pt x="163" y="12"/>
                    <a:pt x="163" y="12"/>
                  </a:cubicBezTo>
                  <a:cubicBezTo>
                    <a:pt x="164" y="12"/>
                    <a:pt x="164" y="12"/>
                    <a:pt x="164" y="12"/>
                  </a:cubicBezTo>
                  <a:cubicBezTo>
                    <a:pt x="165" y="12"/>
                    <a:pt x="165" y="12"/>
                    <a:pt x="165" y="12"/>
                  </a:cubicBezTo>
                  <a:cubicBezTo>
                    <a:pt x="165" y="11"/>
                    <a:pt x="165" y="11"/>
                    <a:pt x="165" y="11"/>
                  </a:cubicBezTo>
                  <a:cubicBezTo>
                    <a:pt x="163" y="9"/>
                    <a:pt x="163" y="9"/>
                    <a:pt x="163" y="9"/>
                  </a:cubicBezTo>
                  <a:cubicBezTo>
                    <a:pt x="163" y="8"/>
                    <a:pt x="163" y="8"/>
                    <a:pt x="163" y="8"/>
                  </a:cubicBezTo>
                  <a:cubicBezTo>
                    <a:pt x="163" y="6"/>
                    <a:pt x="163" y="6"/>
                    <a:pt x="163" y="6"/>
                  </a:cubicBezTo>
                  <a:cubicBezTo>
                    <a:pt x="162" y="5"/>
                    <a:pt x="162" y="5"/>
                    <a:pt x="162" y="5"/>
                  </a:cubicBezTo>
                  <a:cubicBezTo>
                    <a:pt x="160" y="5"/>
                    <a:pt x="160" y="5"/>
                    <a:pt x="160" y="5"/>
                  </a:cubicBezTo>
                  <a:cubicBezTo>
                    <a:pt x="160" y="4"/>
                    <a:pt x="160" y="4"/>
                    <a:pt x="160" y="4"/>
                  </a:cubicBezTo>
                  <a:cubicBezTo>
                    <a:pt x="160" y="3"/>
                    <a:pt x="160" y="3"/>
                    <a:pt x="160" y="3"/>
                  </a:cubicBezTo>
                  <a:cubicBezTo>
                    <a:pt x="158" y="3"/>
                    <a:pt x="158" y="3"/>
                    <a:pt x="158" y="3"/>
                  </a:cubicBezTo>
                  <a:cubicBezTo>
                    <a:pt x="157" y="4"/>
                    <a:pt x="157" y="4"/>
                    <a:pt x="157" y="4"/>
                  </a:cubicBezTo>
                  <a:cubicBezTo>
                    <a:pt x="156" y="4"/>
                    <a:pt x="156" y="4"/>
                    <a:pt x="156" y="4"/>
                  </a:cubicBezTo>
                  <a:cubicBezTo>
                    <a:pt x="154" y="3"/>
                    <a:pt x="154" y="3"/>
                    <a:pt x="154" y="3"/>
                  </a:cubicBezTo>
                  <a:cubicBezTo>
                    <a:pt x="154" y="2"/>
                    <a:pt x="154" y="2"/>
                    <a:pt x="154" y="2"/>
                  </a:cubicBezTo>
                  <a:cubicBezTo>
                    <a:pt x="154" y="1"/>
                    <a:pt x="154" y="1"/>
                    <a:pt x="154" y="1"/>
                  </a:cubicBezTo>
                  <a:cubicBezTo>
                    <a:pt x="153" y="2"/>
                    <a:pt x="153" y="2"/>
                    <a:pt x="153" y="2"/>
                  </a:cubicBezTo>
                  <a:cubicBezTo>
                    <a:pt x="152" y="2"/>
                    <a:pt x="152" y="2"/>
                    <a:pt x="152" y="2"/>
                  </a:cubicBezTo>
                  <a:cubicBezTo>
                    <a:pt x="151" y="3"/>
                    <a:pt x="151" y="3"/>
                    <a:pt x="151" y="3"/>
                  </a:cubicBezTo>
                  <a:cubicBezTo>
                    <a:pt x="151" y="3"/>
                    <a:pt x="151" y="3"/>
                    <a:pt x="151" y="3"/>
                  </a:cubicBezTo>
                  <a:cubicBezTo>
                    <a:pt x="149" y="3"/>
                    <a:pt x="149" y="3"/>
                    <a:pt x="149" y="3"/>
                  </a:cubicBezTo>
                  <a:cubicBezTo>
                    <a:pt x="149" y="3"/>
                    <a:pt x="149" y="3"/>
                    <a:pt x="149" y="3"/>
                  </a:cubicBezTo>
                  <a:cubicBezTo>
                    <a:pt x="148" y="2"/>
                    <a:pt x="148" y="2"/>
                    <a:pt x="148" y="2"/>
                  </a:cubicBezTo>
                  <a:cubicBezTo>
                    <a:pt x="148" y="0"/>
                    <a:pt x="148" y="0"/>
                    <a:pt x="148" y="0"/>
                  </a:cubicBezTo>
                  <a:cubicBezTo>
                    <a:pt x="146" y="0"/>
                    <a:pt x="146" y="0"/>
                    <a:pt x="146" y="0"/>
                  </a:cubicBezTo>
                  <a:cubicBezTo>
                    <a:pt x="145" y="1"/>
                    <a:pt x="145" y="1"/>
                    <a:pt x="145" y="1"/>
                  </a:cubicBezTo>
                  <a:cubicBezTo>
                    <a:pt x="144" y="0"/>
                    <a:pt x="144" y="0"/>
                    <a:pt x="144" y="0"/>
                  </a:cubicBezTo>
                  <a:cubicBezTo>
                    <a:pt x="144" y="0"/>
                    <a:pt x="144" y="0"/>
                    <a:pt x="144" y="0"/>
                  </a:cubicBezTo>
                  <a:cubicBezTo>
                    <a:pt x="144" y="1"/>
                    <a:pt x="144" y="1"/>
                    <a:pt x="144" y="1"/>
                  </a:cubicBezTo>
                  <a:cubicBezTo>
                    <a:pt x="143" y="2"/>
                    <a:pt x="143" y="2"/>
                    <a:pt x="143" y="2"/>
                  </a:cubicBezTo>
                  <a:cubicBezTo>
                    <a:pt x="143" y="3"/>
                    <a:pt x="143" y="3"/>
                    <a:pt x="143" y="3"/>
                  </a:cubicBezTo>
                  <a:cubicBezTo>
                    <a:pt x="142" y="3"/>
                    <a:pt x="142" y="3"/>
                    <a:pt x="142" y="3"/>
                  </a:cubicBezTo>
                  <a:cubicBezTo>
                    <a:pt x="141" y="4"/>
                    <a:pt x="141" y="4"/>
                    <a:pt x="141" y="4"/>
                  </a:cubicBezTo>
                  <a:cubicBezTo>
                    <a:pt x="139" y="4"/>
                    <a:pt x="139" y="4"/>
                    <a:pt x="139" y="4"/>
                  </a:cubicBezTo>
                  <a:cubicBezTo>
                    <a:pt x="138" y="4"/>
                    <a:pt x="138" y="4"/>
                    <a:pt x="138" y="4"/>
                  </a:cubicBezTo>
                  <a:cubicBezTo>
                    <a:pt x="138" y="4"/>
                    <a:pt x="138" y="4"/>
                    <a:pt x="138" y="4"/>
                  </a:cubicBezTo>
                  <a:cubicBezTo>
                    <a:pt x="136" y="5"/>
                    <a:pt x="136" y="5"/>
                    <a:pt x="136" y="5"/>
                  </a:cubicBezTo>
                  <a:cubicBezTo>
                    <a:pt x="135" y="5"/>
                    <a:pt x="135" y="5"/>
                    <a:pt x="135" y="5"/>
                  </a:cubicBezTo>
                  <a:cubicBezTo>
                    <a:pt x="135" y="5"/>
                    <a:pt x="135" y="5"/>
                    <a:pt x="135" y="5"/>
                  </a:cubicBezTo>
                  <a:cubicBezTo>
                    <a:pt x="134" y="6"/>
                    <a:pt x="134" y="6"/>
                    <a:pt x="134" y="6"/>
                  </a:cubicBezTo>
                  <a:cubicBezTo>
                    <a:pt x="134" y="6"/>
                    <a:pt x="134" y="6"/>
                    <a:pt x="134" y="6"/>
                  </a:cubicBezTo>
                  <a:cubicBezTo>
                    <a:pt x="135" y="7"/>
                    <a:pt x="135" y="7"/>
                    <a:pt x="135" y="7"/>
                  </a:cubicBezTo>
                  <a:cubicBezTo>
                    <a:pt x="136" y="7"/>
                    <a:pt x="136" y="7"/>
                    <a:pt x="136" y="7"/>
                  </a:cubicBezTo>
                  <a:cubicBezTo>
                    <a:pt x="136" y="8"/>
                    <a:pt x="136" y="8"/>
                    <a:pt x="136" y="8"/>
                  </a:cubicBezTo>
                  <a:cubicBezTo>
                    <a:pt x="136" y="8"/>
                    <a:pt x="136" y="8"/>
                    <a:pt x="136" y="8"/>
                  </a:cubicBezTo>
                  <a:cubicBezTo>
                    <a:pt x="136" y="9"/>
                    <a:pt x="136" y="9"/>
                    <a:pt x="136" y="9"/>
                  </a:cubicBezTo>
                  <a:cubicBezTo>
                    <a:pt x="136" y="10"/>
                    <a:pt x="136" y="10"/>
                    <a:pt x="136" y="10"/>
                  </a:cubicBezTo>
                  <a:cubicBezTo>
                    <a:pt x="135" y="11"/>
                    <a:pt x="135" y="11"/>
                    <a:pt x="135" y="11"/>
                  </a:cubicBezTo>
                  <a:cubicBezTo>
                    <a:pt x="135" y="13"/>
                    <a:pt x="135" y="13"/>
                    <a:pt x="135" y="13"/>
                  </a:cubicBezTo>
                  <a:cubicBezTo>
                    <a:pt x="134" y="14"/>
                    <a:pt x="134" y="14"/>
                    <a:pt x="134" y="14"/>
                  </a:cubicBezTo>
                  <a:cubicBezTo>
                    <a:pt x="133" y="14"/>
                    <a:pt x="133" y="14"/>
                    <a:pt x="133" y="14"/>
                  </a:cubicBezTo>
                  <a:cubicBezTo>
                    <a:pt x="133" y="15"/>
                    <a:pt x="133" y="15"/>
                    <a:pt x="133" y="15"/>
                  </a:cubicBezTo>
                  <a:cubicBezTo>
                    <a:pt x="133" y="15"/>
                    <a:pt x="133" y="15"/>
                    <a:pt x="133" y="15"/>
                  </a:cubicBezTo>
                  <a:cubicBezTo>
                    <a:pt x="132" y="17"/>
                    <a:pt x="132" y="17"/>
                    <a:pt x="132" y="17"/>
                  </a:cubicBezTo>
                  <a:cubicBezTo>
                    <a:pt x="132" y="17"/>
                    <a:pt x="132" y="17"/>
                    <a:pt x="132" y="17"/>
                  </a:cubicBezTo>
                  <a:cubicBezTo>
                    <a:pt x="132" y="17"/>
                    <a:pt x="132" y="17"/>
                    <a:pt x="132" y="17"/>
                  </a:cubicBezTo>
                  <a:cubicBezTo>
                    <a:pt x="130" y="18"/>
                    <a:pt x="130" y="18"/>
                    <a:pt x="130" y="18"/>
                  </a:cubicBezTo>
                  <a:cubicBezTo>
                    <a:pt x="129" y="19"/>
                    <a:pt x="129" y="19"/>
                    <a:pt x="129" y="19"/>
                  </a:cubicBezTo>
                  <a:cubicBezTo>
                    <a:pt x="128" y="20"/>
                    <a:pt x="128" y="20"/>
                    <a:pt x="128" y="20"/>
                  </a:cubicBezTo>
                  <a:cubicBezTo>
                    <a:pt x="128" y="20"/>
                    <a:pt x="128" y="20"/>
                    <a:pt x="128" y="20"/>
                  </a:cubicBezTo>
                  <a:cubicBezTo>
                    <a:pt x="126" y="20"/>
                    <a:pt x="126" y="20"/>
                    <a:pt x="126" y="20"/>
                  </a:cubicBezTo>
                  <a:cubicBezTo>
                    <a:pt x="125" y="21"/>
                    <a:pt x="125" y="21"/>
                    <a:pt x="125" y="21"/>
                  </a:cubicBezTo>
                  <a:cubicBezTo>
                    <a:pt x="125" y="22"/>
                    <a:pt x="125" y="22"/>
                    <a:pt x="125" y="22"/>
                  </a:cubicBezTo>
                  <a:cubicBezTo>
                    <a:pt x="125" y="23"/>
                    <a:pt x="125" y="23"/>
                    <a:pt x="125" y="23"/>
                  </a:cubicBezTo>
                  <a:cubicBezTo>
                    <a:pt x="125" y="24"/>
                    <a:pt x="125" y="24"/>
                    <a:pt x="125" y="24"/>
                  </a:cubicBezTo>
                  <a:cubicBezTo>
                    <a:pt x="124" y="25"/>
                    <a:pt x="124" y="25"/>
                    <a:pt x="124" y="25"/>
                  </a:cubicBezTo>
                  <a:cubicBezTo>
                    <a:pt x="124" y="25"/>
                    <a:pt x="124" y="25"/>
                    <a:pt x="124" y="25"/>
                  </a:cubicBezTo>
                  <a:cubicBezTo>
                    <a:pt x="124" y="25"/>
                    <a:pt x="124" y="25"/>
                    <a:pt x="124" y="25"/>
                  </a:cubicBezTo>
                  <a:cubicBezTo>
                    <a:pt x="123" y="25"/>
                    <a:pt x="123" y="25"/>
                    <a:pt x="123" y="25"/>
                  </a:cubicBezTo>
                  <a:cubicBezTo>
                    <a:pt x="122" y="25"/>
                    <a:pt x="122" y="25"/>
                    <a:pt x="122" y="25"/>
                  </a:cubicBezTo>
                  <a:cubicBezTo>
                    <a:pt x="122" y="25"/>
                    <a:pt x="122" y="25"/>
                    <a:pt x="122" y="25"/>
                  </a:cubicBezTo>
                  <a:cubicBezTo>
                    <a:pt x="121" y="26"/>
                    <a:pt x="121" y="26"/>
                    <a:pt x="121" y="26"/>
                  </a:cubicBezTo>
                  <a:cubicBezTo>
                    <a:pt x="120" y="27"/>
                    <a:pt x="120" y="27"/>
                    <a:pt x="120" y="27"/>
                  </a:cubicBezTo>
                  <a:cubicBezTo>
                    <a:pt x="120" y="28"/>
                    <a:pt x="120" y="28"/>
                    <a:pt x="120" y="28"/>
                  </a:cubicBezTo>
                  <a:cubicBezTo>
                    <a:pt x="119" y="28"/>
                    <a:pt x="119" y="28"/>
                    <a:pt x="119" y="28"/>
                  </a:cubicBezTo>
                  <a:cubicBezTo>
                    <a:pt x="118" y="28"/>
                    <a:pt x="118" y="28"/>
                    <a:pt x="118" y="28"/>
                  </a:cubicBezTo>
                  <a:cubicBezTo>
                    <a:pt x="116" y="27"/>
                    <a:pt x="116" y="27"/>
                    <a:pt x="116" y="27"/>
                  </a:cubicBezTo>
                  <a:cubicBezTo>
                    <a:pt x="114" y="27"/>
                    <a:pt x="114" y="27"/>
                    <a:pt x="114" y="27"/>
                  </a:cubicBezTo>
                  <a:cubicBezTo>
                    <a:pt x="113" y="26"/>
                    <a:pt x="113" y="26"/>
                    <a:pt x="113" y="26"/>
                  </a:cubicBezTo>
                  <a:cubicBezTo>
                    <a:pt x="113" y="25"/>
                    <a:pt x="113" y="25"/>
                    <a:pt x="113" y="25"/>
                  </a:cubicBezTo>
                  <a:cubicBezTo>
                    <a:pt x="113" y="24"/>
                    <a:pt x="113" y="24"/>
                    <a:pt x="113" y="24"/>
                  </a:cubicBezTo>
                  <a:cubicBezTo>
                    <a:pt x="114" y="22"/>
                    <a:pt x="114" y="22"/>
                    <a:pt x="114" y="22"/>
                  </a:cubicBezTo>
                  <a:cubicBezTo>
                    <a:pt x="113" y="22"/>
                    <a:pt x="113" y="22"/>
                    <a:pt x="113" y="22"/>
                  </a:cubicBezTo>
                  <a:cubicBezTo>
                    <a:pt x="113" y="21"/>
                    <a:pt x="113" y="21"/>
                    <a:pt x="113" y="21"/>
                  </a:cubicBezTo>
                  <a:cubicBezTo>
                    <a:pt x="112" y="21"/>
                    <a:pt x="112" y="21"/>
                    <a:pt x="112" y="21"/>
                  </a:cubicBezTo>
                  <a:cubicBezTo>
                    <a:pt x="112" y="21"/>
                    <a:pt x="112" y="21"/>
                    <a:pt x="112" y="21"/>
                  </a:cubicBezTo>
                  <a:cubicBezTo>
                    <a:pt x="110" y="21"/>
                    <a:pt x="110" y="21"/>
                    <a:pt x="110" y="21"/>
                  </a:cubicBezTo>
                  <a:cubicBezTo>
                    <a:pt x="110" y="21"/>
                    <a:pt x="110" y="21"/>
                    <a:pt x="110" y="21"/>
                  </a:cubicBezTo>
                  <a:cubicBezTo>
                    <a:pt x="109" y="20"/>
                    <a:pt x="109" y="20"/>
                    <a:pt x="109" y="20"/>
                  </a:cubicBezTo>
                  <a:cubicBezTo>
                    <a:pt x="108" y="19"/>
                    <a:pt x="108" y="19"/>
                    <a:pt x="108" y="19"/>
                  </a:cubicBezTo>
                  <a:cubicBezTo>
                    <a:pt x="108" y="18"/>
                    <a:pt x="108" y="18"/>
                    <a:pt x="108" y="18"/>
                  </a:cubicBezTo>
                  <a:cubicBezTo>
                    <a:pt x="108" y="18"/>
                    <a:pt x="108" y="18"/>
                    <a:pt x="108" y="18"/>
                  </a:cubicBezTo>
                  <a:cubicBezTo>
                    <a:pt x="106" y="19"/>
                    <a:pt x="106" y="19"/>
                    <a:pt x="106" y="19"/>
                  </a:cubicBezTo>
                  <a:cubicBezTo>
                    <a:pt x="105" y="19"/>
                    <a:pt x="105" y="19"/>
                    <a:pt x="105" y="19"/>
                  </a:cubicBezTo>
                  <a:cubicBezTo>
                    <a:pt x="103" y="20"/>
                    <a:pt x="103" y="20"/>
                    <a:pt x="103" y="20"/>
                  </a:cubicBezTo>
                  <a:cubicBezTo>
                    <a:pt x="99" y="21"/>
                    <a:pt x="99" y="21"/>
                    <a:pt x="99" y="21"/>
                  </a:cubicBezTo>
                  <a:cubicBezTo>
                    <a:pt x="98" y="22"/>
                    <a:pt x="98" y="22"/>
                    <a:pt x="98" y="22"/>
                  </a:cubicBezTo>
                  <a:cubicBezTo>
                    <a:pt x="98" y="22"/>
                    <a:pt x="98" y="22"/>
                    <a:pt x="98" y="22"/>
                  </a:cubicBezTo>
                  <a:cubicBezTo>
                    <a:pt x="97" y="23"/>
                    <a:pt x="97" y="23"/>
                    <a:pt x="97" y="23"/>
                  </a:cubicBezTo>
                  <a:cubicBezTo>
                    <a:pt x="97" y="24"/>
                    <a:pt x="97" y="24"/>
                    <a:pt x="97" y="24"/>
                  </a:cubicBezTo>
                  <a:cubicBezTo>
                    <a:pt x="97" y="24"/>
                    <a:pt x="97" y="24"/>
                    <a:pt x="97" y="24"/>
                  </a:cubicBezTo>
                  <a:cubicBezTo>
                    <a:pt x="98" y="26"/>
                    <a:pt x="98" y="26"/>
                    <a:pt x="98" y="26"/>
                  </a:cubicBezTo>
                  <a:cubicBezTo>
                    <a:pt x="98" y="26"/>
                    <a:pt x="98" y="26"/>
                    <a:pt x="98" y="26"/>
                  </a:cubicBezTo>
                  <a:cubicBezTo>
                    <a:pt x="98" y="27"/>
                    <a:pt x="98" y="27"/>
                    <a:pt x="98" y="27"/>
                  </a:cubicBezTo>
                  <a:cubicBezTo>
                    <a:pt x="99" y="28"/>
                    <a:pt x="99" y="28"/>
                    <a:pt x="99" y="28"/>
                  </a:cubicBezTo>
                  <a:cubicBezTo>
                    <a:pt x="99" y="30"/>
                    <a:pt x="99" y="30"/>
                    <a:pt x="99" y="30"/>
                  </a:cubicBezTo>
                  <a:cubicBezTo>
                    <a:pt x="99" y="30"/>
                    <a:pt x="99" y="30"/>
                    <a:pt x="99" y="30"/>
                  </a:cubicBezTo>
                  <a:cubicBezTo>
                    <a:pt x="99" y="30"/>
                    <a:pt x="99" y="30"/>
                    <a:pt x="99" y="30"/>
                  </a:cubicBezTo>
                  <a:cubicBezTo>
                    <a:pt x="101" y="30"/>
                    <a:pt x="101" y="30"/>
                    <a:pt x="101" y="30"/>
                  </a:cubicBezTo>
                  <a:cubicBezTo>
                    <a:pt x="101" y="31"/>
                    <a:pt x="101" y="31"/>
                    <a:pt x="101" y="31"/>
                  </a:cubicBezTo>
                  <a:cubicBezTo>
                    <a:pt x="102" y="31"/>
                    <a:pt x="102" y="31"/>
                    <a:pt x="102" y="31"/>
                  </a:cubicBezTo>
                  <a:cubicBezTo>
                    <a:pt x="102" y="31"/>
                    <a:pt x="102" y="31"/>
                    <a:pt x="102" y="31"/>
                  </a:cubicBezTo>
                  <a:cubicBezTo>
                    <a:pt x="101" y="32"/>
                    <a:pt x="101" y="32"/>
                    <a:pt x="101" y="32"/>
                  </a:cubicBezTo>
                  <a:cubicBezTo>
                    <a:pt x="101" y="32"/>
                    <a:pt x="101" y="32"/>
                    <a:pt x="101" y="32"/>
                  </a:cubicBezTo>
                  <a:cubicBezTo>
                    <a:pt x="101" y="33"/>
                    <a:pt x="101" y="33"/>
                    <a:pt x="101" y="33"/>
                  </a:cubicBezTo>
                  <a:cubicBezTo>
                    <a:pt x="101" y="34"/>
                    <a:pt x="101" y="34"/>
                    <a:pt x="101" y="34"/>
                  </a:cubicBezTo>
                  <a:cubicBezTo>
                    <a:pt x="100" y="34"/>
                    <a:pt x="100" y="34"/>
                    <a:pt x="100" y="34"/>
                  </a:cubicBezTo>
                  <a:cubicBezTo>
                    <a:pt x="98" y="34"/>
                    <a:pt x="98" y="34"/>
                    <a:pt x="98" y="34"/>
                  </a:cubicBezTo>
                  <a:cubicBezTo>
                    <a:pt x="97" y="34"/>
                    <a:pt x="97" y="34"/>
                    <a:pt x="97" y="34"/>
                  </a:cubicBezTo>
                  <a:cubicBezTo>
                    <a:pt x="96" y="34"/>
                    <a:pt x="96" y="34"/>
                    <a:pt x="96" y="34"/>
                  </a:cubicBezTo>
                  <a:cubicBezTo>
                    <a:pt x="95" y="35"/>
                    <a:pt x="95" y="35"/>
                    <a:pt x="95" y="35"/>
                  </a:cubicBezTo>
                  <a:cubicBezTo>
                    <a:pt x="94" y="36"/>
                    <a:pt x="94" y="36"/>
                    <a:pt x="94" y="36"/>
                  </a:cubicBezTo>
                  <a:cubicBezTo>
                    <a:pt x="93" y="36"/>
                    <a:pt x="93" y="36"/>
                    <a:pt x="93" y="36"/>
                  </a:cubicBezTo>
                  <a:cubicBezTo>
                    <a:pt x="93" y="36"/>
                    <a:pt x="93" y="36"/>
                    <a:pt x="93" y="36"/>
                  </a:cubicBezTo>
                  <a:cubicBezTo>
                    <a:pt x="92" y="36"/>
                    <a:pt x="92" y="36"/>
                    <a:pt x="92" y="36"/>
                  </a:cubicBezTo>
                  <a:cubicBezTo>
                    <a:pt x="91" y="35"/>
                    <a:pt x="91" y="35"/>
                    <a:pt x="91" y="35"/>
                  </a:cubicBezTo>
                  <a:cubicBezTo>
                    <a:pt x="89" y="35"/>
                    <a:pt x="89" y="35"/>
                    <a:pt x="89" y="35"/>
                  </a:cubicBezTo>
                  <a:cubicBezTo>
                    <a:pt x="88" y="35"/>
                    <a:pt x="88" y="35"/>
                    <a:pt x="88" y="35"/>
                  </a:cubicBezTo>
                  <a:cubicBezTo>
                    <a:pt x="86" y="36"/>
                    <a:pt x="86" y="36"/>
                    <a:pt x="86" y="36"/>
                  </a:cubicBezTo>
                  <a:cubicBezTo>
                    <a:pt x="84" y="36"/>
                    <a:pt x="84" y="36"/>
                    <a:pt x="84" y="36"/>
                  </a:cubicBezTo>
                  <a:cubicBezTo>
                    <a:pt x="84" y="36"/>
                    <a:pt x="84" y="36"/>
                    <a:pt x="84" y="36"/>
                  </a:cubicBezTo>
                  <a:cubicBezTo>
                    <a:pt x="83" y="36"/>
                    <a:pt x="83" y="36"/>
                    <a:pt x="83" y="36"/>
                  </a:cubicBezTo>
                  <a:cubicBezTo>
                    <a:pt x="82" y="36"/>
                    <a:pt x="82" y="36"/>
                    <a:pt x="82" y="36"/>
                  </a:cubicBezTo>
                  <a:cubicBezTo>
                    <a:pt x="80" y="37"/>
                    <a:pt x="80" y="37"/>
                    <a:pt x="80" y="37"/>
                  </a:cubicBezTo>
                  <a:cubicBezTo>
                    <a:pt x="78" y="37"/>
                    <a:pt x="78" y="37"/>
                    <a:pt x="78" y="37"/>
                  </a:cubicBezTo>
                  <a:cubicBezTo>
                    <a:pt x="78" y="38"/>
                    <a:pt x="78" y="38"/>
                    <a:pt x="78" y="38"/>
                  </a:cubicBezTo>
                  <a:cubicBezTo>
                    <a:pt x="78" y="38"/>
                    <a:pt x="78" y="38"/>
                    <a:pt x="78" y="38"/>
                  </a:cubicBezTo>
                  <a:cubicBezTo>
                    <a:pt x="78" y="39"/>
                    <a:pt x="78" y="39"/>
                    <a:pt x="78" y="39"/>
                  </a:cubicBezTo>
                  <a:cubicBezTo>
                    <a:pt x="77" y="39"/>
                    <a:pt x="77" y="39"/>
                    <a:pt x="77" y="39"/>
                  </a:cubicBezTo>
                  <a:cubicBezTo>
                    <a:pt x="77" y="39"/>
                    <a:pt x="77" y="39"/>
                    <a:pt x="77" y="39"/>
                  </a:cubicBezTo>
                  <a:cubicBezTo>
                    <a:pt x="76" y="40"/>
                    <a:pt x="76" y="40"/>
                    <a:pt x="76" y="40"/>
                  </a:cubicBezTo>
                  <a:cubicBezTo>
                    <a:pt x="76" y="40"/>
                    <a:pt x="76" y="40"/>
                    <a:pt x="76" y="40"/>
                  </a:cubicBezTo>
                  <a:cubicBezTo>
                    <a:pt x="76" y="41"/>
                    <a:pt x="76" y="41"/>
                    <a:pt x="76" y="41"/>
                  </a:cubicBezTo>
                  <a:cubicBezTo>
                    <a:pt x="76" y="41"/>
                    <a:pt x="76" y="41"/>
                    <a:pt x="76" y="41"/>
                  </a:cubicBezTo>
                  <a:cubicBezTo>
                    <a:pt x="73" y="44"/>
                    <a:pt x="73" y="44"/>
                    <a:pt x="73" y="44"/>
                  </a:cubicBezTo>
                  <a:cubicBezTo>
                    <a:pt x="72" y="45"/>
                    <a:pt x="72" y="45"/>
                    <a:pt x="72" y="45"/>
                  </a:cubicBezTo>
                  <a:cubicBezTo>
                    <a:pt x="71" y="46"/>
                    <a:pt x="71" y="46"/>
                    <a:pt x="71" y="46"/>
                  </a:cubicBezTo>
                  <a:cubicBezTo>
                    <a:pt x="70" y="48"/>
                    <a:pt x="70" y="48"/>
                    <a:pt x="70" y="48"/>
                  </a:cubicBezTo>
                  <a:cubicBezTo>
                    <a:pt x="69" y="49"/>
                    <a:pt x="69" y="49"/>
                    <a:pt x="69" y="49"/>
                  </a:cubicBezTo>
                  <a:cubicBezTo>
                    <a:pt x="69" y="50"/>
                    <a:pt x="69" y="50"/>
                    <a:pt x="69" y="50"/>
                  </a:cubicBezTo>
                  <a:cubicBezTo>
                    <a:pt x="70" y="51"/>
                    <a:pt x="70" y="51"/>
                    <a:pt x="70" y="51"/>
                  </a:cubicBezTo>
                  <a:cubicBezTo>
                    <a:pt x="71" y="51"/>
                    <a:pt x="71" y="51"/>
                    <a:pt x="71" y="51"/>
                  </a:cubicBezTo>
                  <a:cubicBezTo>
                    <a:pt x="71" y="52"/>
                    <a:pt x="71" y="52"/>
                    <a:pt x="71" y="52"/>
                  </a:cubicBezTo>
                  <a:cubicBezTo>
                    <a:pt x="71" y="53"/>
                    <a:pt x="71" y="53"/>
                    <a:pt x="71" y="53"/>
                  </a:cubicBezTo>
                  <a:cubicBezTo>
                    <a:pt x="72" y="53"/>
                    <a:pt x="72" y="53"/>
                    <a:pt x="72" y="53"/>
                  </a:cubicBezTo>
                  <a:cubicBezTo>
                    <a:pt x="73" y="53"/>
                    <a:pt x="73" y="53"/>
                    <a:pt x="73" y="53"/>
                  </a:cubicBezTo>
                  <a:cubicBezTo>
                    <a:pt x="74" y="53"/>
                    <a:pt x="74" y="53"/>
                    <a:pt x="74" y="53"/>
                  </a:cubicBezTo>
                  <a:cubicBezTo>
                    <a:pt x="74" y="53"/>
                    <a:pt x="74" y="53"/>
                    <a:pt x="74" y="53"/>
                  </a:cubicBezTo>
                  <a:cubicBezTo>
                    <a:pt x="74" y="52"/>
                    <a:pt x="74" y="52"/>
                    <a:pt x="74" y="52"/>
                  </a:cubicBezTo>
                  <a:cubicBezTo>
                    <a:pt x="75" y="52"/>
                    <a:pt x="75" y="52"/>
                    <a:pt x="75" y="52"/>
                  </a:cubicBezTo>
                  <a:cubicBezTo>
                    <a:pt x="75" y="52"/>
                    <a:pt x="75" y="52"/>
                    <a:pt x="75" y="52"/>
                  </a:cubicBezTo>
                  <a:cubicBezTo>
                    <a:pt x="76" y="52"/>
                    <a:pt x="76" y="52"/>
                    <a:pt x="76" y="52"/>
                  </a:cubicBezTo>
                  <a:cubicBezTo>
                    <a:pt x="78" y="51"/>
                    <a:pt x="78" y="51"/>
                    <a:pt x="78" y="51"/>
                  </a:cubicBezTo>
                  <a:cubicBezTo>
                    <a:pt x="79" y="51"/>
                    <a:pt x="79" y="51"/>
                    <a:pt x="79" y="51"/>
                  </a:cubicBezTo>
                  <a:cubicBezTo>
                    <a:pt x="81" y="50"/>
                    <a:pt x="81" y="50"/>
                    <a:pt x="81" y="50"/>
                  </a:cubicBezTo>
                  <a:cubicBezTo>
                    <a:pt x="81" y="49"/>
                    <a:pt x="81" y="49"/>
                    <a:pt x="81" y="49"/>
                  </a:cubicBezTo>
                  <a:cubicBezTo>
                    <a:pt x="82" y="50"/>
                    <a:pt x="82" y="50"/>
                    <a:pt x="82" y="50"/>
                  </a:cubicBezTo>
                  <a:cubicBezTo>
                    <a:pt x="82" y="50"/>
                    <a:pt x="82" y="50"/>
                    <a:pt x="82" y="50"/>
                  </a:cubicBezTo>
                  <a:cubicBezTo>
                    <a:pt x="82" y="50"/>
                    <a:pt x="82" y="50"/>
                    <a:pt x="82" y="50"/>
                  </a:cubicBezTo>
                  <a:cubicBezTo>
                    <a:pt x="82" y="50"/>
                    <a:pt x="82" y="50"/>
                    <a:pt x="82" y="50"/>
                  </a:cubicBezTo>
                  <a:cubicBezTo>
                    <a:pt x="82" y="52"/>
                    <a:pt x="82" y="52"/>
                    <a:pt x="82" y="52"/>
                  </a:cubicBezTo>
                  <a:cubicBezTo>
                    <a:pt x="83" y="52"/>
                    <a:pt x="83" y="52"/>
                    <a:pt x="83" y="52"/>
                  </a:cubicBezTo>
                  <a:cubicBezTo>
                    <a:pt x="83" y="52"/>
                    <a:pt x="83" y="52"/>
                    <a:pt x="83" y="52"/>
                  </a:cubicBezTo>
                  <a:cubicBezTo>
                    <a:pt x="84" y="56"/>
                    <a:pt x="84" y="56"/>
                    <a:pt x="84" y="56"/>
                  </a:cubicBezTo>
                  <a:cubicBezTo>
                    <a:pt x="84" y="58"/>
                    <a:pt x="84" y="58"/>
                    <a:pt x="84" y="58"/>
                  </a:cubicBezTo>
                  <a:cubicBezTo>
                    <a:pt x="85" y="61"/>
                    <a:pt x="85" y="61"/>
                    <a:pt x="85" y="61"/>
                  </a:cubicBezTo>
                  <a:cubicBezTo>
                    <a:pt x="85" y="62"/>
                    <a:pt x="85" y="62"/>
                    <a:pt x="85" y="62"/>
                  </a:cubicBezTo>
                  <a:cubicBezTo>
                    <a:pt x="84" y="62"/>
                    <a:pt x="84" y="62"/>
                    <a:pt x="84" y="62"/>
                  </a:cubicBezTo>
                  <a:cubicBezTo>
                    <a:pt x="84" y="63"/>
                    <a:pt x="84" y="63"/>
                    <a:pt x="84" y="63"/>
                  </a:cubicBezTo>
                  <a:cubicBezTo>
                    <a:pt x="83" y="63"/>
                    <a:pt x="83" y="63"/>
                    <a:pt x="83" y="63"/>
                  </a:cubicBezTo>
                  <a:cubicBezTo>
                    <a:pt x="81" y="66"/>
                    <a:pt x="81" y="66"/>
                    <a:pt x="81" y="66"/>
                  </a:cubicBezTo>
                  <a:cubicBezTo>
                    <a:pt x="80" y="67"/>
                    <a:pt x="80" y="67"/>
                    <a:pt x="80" y="67"/>
                  </a:cubicBezTo>
                  <a:cubicBezTo>
                    <a:pt x="80" y="67"/>
                    <a:pt x="80" y="67"/>
                    <a:pt x="80" y="67"/>
                  </a:cubicBezTo>
                  <a:cubicBezTo>
                    <a:pt x="79" y="68"/>
                    <a:pt x="79" y="68"/>
                    <a:pt x="79" y="68"/>
                  </a:cubicBezTo>
                  <a:cubicBezTo>
                    <a:pt x="80" y="68"/>
                    <a:pt x="80" y="68"/>
                    <a:pt x="80" y="68"/>
                  </a:cubicBezTo>
                  <a:cubicBezTo>
                    <a:pt x="81" y="70"/>
                    <a:pt x="81" y="70"/>
                    <a:pt x="81" y="70"/>
                  </a:cubicBezTo>
                  <a:cubicBezTo>
                    <a:pt x="81" y="70"/>
                    <a:pt x="81" y="70"/>
                    <a:pt x="81" y="70"/>
                  </a:cubicBezTo>
                  <a:cubicBezTo>
                    <a:pt x="81" y="71"/>
                    <a:pt x="81" y="71"/>
                    <a:pt x="81" y="71"/>
                  </a:cubicBezTo>
                  <a:cubicBezTo>
                    <a:pt x="80" y="71"/>
                    <a:pt x="80" y="71"/>
                    <a:pt x="80" y="71"/>
                  </a:cubicBezTo>
                  <a:cubicBezTo>
                    <a:pt x="78" y="72"/>
                    <a:pt x="78" y="72"/>
                    <a:pt x="78" y="72"/>
                  </a:cubicBezTo>
                  <a:cubicBezTo>
                    <a:pt x="77" y="73"/>
                    <a:pt x="77" y="73"/>
                    <a:pt x="77" y="73"/>
                  </a:cubicBezTo>
                  <a:cubicBezTo>
                    <a:pt x="76" y="73"/>
                    <a:pt x="76" y="73"/>
                    <a:pt x="76" y="73"/>
                  </a:cubicBezTo>
                  <a:cubicBezTo>
                    <a:pt x="75" y="73"/>
                    <a:pt x="75" y="73"/>
                    <a:pt x="75" y="73"/>
                  </a:cubicBezTo>
                  <a:cubicBezTo>
                    <a:pt x="73" y="72"/>
                    <a:pt x="73" y="72"/>
                    <a:pt x="73" y="72"/>
                  </a:cubicBezTo>
                  <a:cubicBezTo>
                    <a:pt x="65" y="72"/>
                    <a:pt x="65" y="72"/>
                    <a:pt x="65" y="72"/>
                  </a:cubicBezTo>
                  <a:cubicBezTo>
                    <a:pt x="65" y="73"/>
                    <a:pt x="65" y="73"/>
                    <a:pt x="65" y="73"/>
                  </a:cubicBezTo>
                  <a:cubicBezTo>
                    <a:pt x="64" y="73"/>
                    <a:pt x="64" y="73"/>
                    <a:pt x="64" y="73"/>
                  </a:cubicBezTo>
                  <a:cubicBezTo>
                    <a:pt x="64" y="74"/>
                    <a:pt x="64" y="74"/>
                    <a:pt x="64" y="74"/>
                  </a:cubicBezTo>
                  <a:cubicBezTo>
                    <a:pt x="65" y="74"/>
                    <a:pt x="65" y="74"/>
                    <a:pt x="65" y="74"/>
                  </a:cubicBezTo>
                  <a:cubicBezTo>
                    <a:pt x="66" y="75"/>
                    <a:pt x="66" y="75"/>
                    <a:pt x="66" y="75"/>
                  </a:cubicBezTo>
                  <a:cubicBezTo>
                    <a:pt x="66" y="76"/>
                    <a:pt x="66" y="76"/>
                    <a:pt x="66" y="76"/>
                  </a:cubicBezTo>
                  <a:cubicBezTo>
                    <a:pt x="66" y="76"/>
                    <a:pt x="66" y="76"/>
                    <a:pt x="66" y="76"/>
                  </a:cubicBezTo>
                  <a:cubicBezTo>
                    <a:pt x="66" y="77"/>
                    <a:pt x="66" y="77"/>
                    <a:pt x="66" y="77"/>
                  </a:cubicBezTo>
                  <a:cubicBezTo>
                    <a:pt x="66" y="77"/>
                    <a:pt x="66" y="77"/>
                    <a:pt x="66" y="77"/>
                  </a:cubicBezTo>
                  <a:cubicBezTo>
                    <a:pt x="66" y="77"/>
                    <a:pt x="66" y="77"/>
                    <a:pt x="66" y="77"/>
                  </a:cubicBezTo>
                  <a:cubicBezTo>
                    <a:pt x="65" y="78"/>
                    <a:pt x="65" y="78"/>
                    <a:pt x="65" y="78"/>
                  </a:cubicBezTo>
                  <a:cubicBezTo>
                    <a:pt x="66" y="79"/>
                    <a:pt x="66" y="79"/>
                    <a:pt x="66" y="79"/>
                  </a:cubicBezTo>
                  <a:cubicBezTo>
                    <a:pt x="67" y="80"/>
                    <a:pt x="67" y="80"/>
                    <a:pt x="67" y="80"/>
                  </a:cubicBezTo>
                  <a:cubicBezTo>
                    <a:pt x="67" y="81"/>
                    <a:pt x="67" y="81"/>
                    <a:pt x="67" y="81"/>
                  </a:cubicBezTo>
                  <a:cubicBezTo>
                    <a:pt x="67" y="81"/>
                    <a:pt x="67" y="81"/>
                    <a:pt x="67" y="81"/>
                  </a:cubicBezTo>
                  <a:cubicBezTo>
                    <a:pt x="67" y="82"/>
                    <a:pt x="67" y="82"/>
                    <a:pt x="67" y="82"/>
                  </a:cubicBezTo>
                  <a:cubicBezTo>
                    <a:pt x="66" y="83"/>
                    <a:pt x="66" y="83"/>
                    <a:pt x="66" y="83"/>
                  </a:cubicBezTo>
                  <a:cubicBezTo>
                    <a:pt x="65" y="84"/>
                    <a:pt x="65" y="84"/>
                    <a:pt x="65" y="84"/>
                  </a:cubicBezTo>
                  <a:cubicBezTo>
                    <a:pt x="64" y="87"/>
                    <a:pt x="64" y="87"/>
                    <a:pt x="64" y="87"/>
                  </a:cubicBezTo>
                  <a:cubicBezTo>
                    <a:pt x="62" y="87"/>
                    <a:pt x="62" y="87"/>
                    <a:pt x="62" y="87"/>
                  </a:cubicBezTo>
                  <a:cubicBezTo>
                    <a:pt x="62" y="88"/>
                    <a:pt x="62" y="88"/>
                    <a:pt x="62" y="88"/>
                  </a:cubicBezTo>
                  <a:cubicBezTo>
                    <a:pt x="61" y="89"/>
                    <a:pt x="61" y="89"/>
                    <a:pt x="61" y="89"/>
                  </a:cubicBezTo>
                  <a:cubicBezTo>
                    <a:pt x="61" y="89"/>
                    <a:pt x="61" y="89"/>
                    <a:pt x="61" y="89"/>
                  </a:cubicBezTo>
                  <a:cubicBezTo>
                    <a:pt x="61" y="89"/>
                    <a:pt x="61" y="89"/>
                    <a:pt x="61" y="89"/>
                  </a:cubicBezTo>
                  <a:cubicBezTo>
                    <a:pt x="61" y="90"/>
                    <a:pt x="61" y="90"/>
                    <a:pt x="61" y="90"/>
                  </a:cubicBezTo>
                  <a:cubicBezTo>
                    <a:pt x="61" y="90"/>
                    <a:pt x="61" y="90"/>
                    <a:pt x="61" y="90"/>
                  </a:cubicBezTo>
                  <a:cubicBezTo>
                    <a:pt x="60" y="91"/>
                    <a:pt x="60" y="91"/>
                    <a:pt x="60" y="91"/>
                  </a:cubicBezTo>
                  <a:cubicBezTo>
                    <a:pt x="60" y="92"/>
                    <a:pt x="60" y="92"/>
                    <a:pt x="60" y="92"/>
                  </a:cubicBezTo>
                  <a:cubicBezTo>
                    <a:pt x="60" y="92"/>
                    <a:pt x="60" y="92"/>
                    <a:pt x="60" y="92"/>
                  </a:cubicBezTo>
                  <a:cubicBezTo>
                    <a:pt x="60" y="93"/>
                    <a:pt x="60" y="93"/>
                    <a:pt x="60" y="93"/>
                  </a:cubicBezTo>
                  <a:cubicBezTo>
                    <a:pt x="60" y="94"/>
                    <a:pt x="60" y="94"/>
                    <a:pt x="60" y="94"/>
                  </a:cubicBezTo>
                  <a:cubicBezTo>
                    <a:pt x="60" y="95"/>
                    <a:pt x="60" y="95"/>
                    <a:pt x="60" y="95"/>
                  </a:cubicBezTo>
                  <a:cubicBezTo>
                    <a:pt x="60" y="95"/>
                    <a:pt x="60" y="95"/>
                    <a:pt x="60" y="95"/>
                  </a:cubicBezTo>
                  <a:cubicBezTo>
                    <a:pt x="59" y="96"/>
                    <a:pt x="59" y="96"/>
                    <a:pt x="59" y="96"/>
                  </a:cubicBezTo>
                  <a:cubicBezTo>
                    <a:pt x="58" y="95"/>
                    <a:pt x="58" y="95"/>
                    <a:pt x="58" y="95"/>
                  </a:cubicBezTo>
                  <a:cubicBezTo>
                    <a:pt x="58" y="95"/>
                    <a:pt x="58" y="95"/>
                    <a:pt x="58" y="95"/>
                  </a:cubicBezTo>
                  <a:cubicBezTo>
                    <a:pt x="57" y="96"/>
                    <a:pt x="57" y="96"/>
                    <a:pt x="57" y="96"/>
                  </a:cubicBezTo>
                  <a:cubicBezTo>
                    <a:pt x="56" y="97"/>
                    <a:pt x="56" y="97"/>
                    <a:pt x="56" y="97"/>
                  </a:cubicBezTo>
                  <a:cubicBezTo>
                    <a:pt x="54" y="99"/>
                    <a:pt x="54" y="99"/>
                    <a:pt x="54" y="99"/>
                  </a:cubicBezTo>
                  <a:cubicBezTo>
                    <a:pt x="54" y="99"/>
                    <a:pt x="54" y="99"/>
                    <a:pt x="54" y="99"/>
                  </a:cubicBezTo>
                  <a:cubicBezTo>
                    <a:pt x="54" y="100"/>
                    <a:pt x="54" y="100"/>
                    <a:pt x="54" y="100"/>
                  </a:cubicBezTo>
                  <a:cubicBezTo>
                    <a:pt x="54" y="100"/>
                    <a:pt x="54" y="100"/>
                    <a:pt x="54" y="100"/>
                  </a:cubicBezTo>
                  <a:cubicBezTo>
                    <a:pt x="52" y="102"/>
                    <a:pt x="52" y="102"/>
                    <a:pt x="52" y="102"/>
                  </a:cubicBezTo>
                  <a:cubicBezTo>
                    <a:pt x="52" y="102"/>
                    <a:pt x="52" y="102"/>
                    <a:pt x="52" y="102"/>
                  </a:cubicBezTo>
                  <a:cubicBezTo>
                    <a:pt x="52" y="102"/>
                    <a:pt x="52" y="102"/>
                    <a:pt x="52" y="102"/>
                  </a:cubicBezTo>
                  <a:cubicBezTo>
                    <a:pt x="51" y="102"/>
                    <a:pt x="51" y="102"/>
                    <a:pt x="51" y="102"/>
                  </a:cubicBezTo>
                  <a:cubicBezTo>
                    <a:pt x="50" y="102"/>
                    <a:pt x="50" y="102"/>
                    <a:pt x="50" y="102"/>
                  </a:cubicBezTo>
                  <a:cubicBezTo>
                    <a:pt x="49" y="102"/>
                    <a:pt x="49" y="102"/>
                    <a:pt x="49" y="102"/>
                  </a:cubicBezTo>
                  <a:cubicBezTo>
                    <a:pt x="48" y="103"/>
                    <a:pt x="48" y="103"/>
                    <a:pt x="48" y="103"/>
                  </a:cubicBezTo>
                  <a:cubicBezTo>
                    <a:pt x="48" y="103"/>
                    <a:pt x="48" y="103"/>
                    <a:pt x="48" y="103"/>
                  </a:cubicBezTo>
                  <a:cubicBezTo>
                    <a:pt x="47" y="102"/>
                    <a:pt x="47" y="102"/>
                    <a:pt x="47" y="102"/>
                  </a:cubicBezTo>
                  <a:cubicBezTo>
                    <a:pt x="47" y="102"/>
                    <a:pt x="47" y="102"/>
                    <a:pt x="47" y="102"/>
                  </a:cubicBezTo>
                  <a:cubicBezTo>
                    <a:pt x="46" y="101"/>
                    <a:pt x="46" y="101"/>
                    <a:pt x="46" y="101"/>
                  </a:cubicBezTo>
                  <a:cubicBezTo>
                    <a:pt x="46" y="100"/>
                    <a:pt x="46" y="100"/>
                    <a:pt x="46" y="100"/>
                  </a:cubicBezTo>
                  <a:cubicBezTo>
                    <a:pt x="46" y="100"/>
                    <a:pt x="46" y="100"/>
                    <a:pt x="46" y="100"/>
                  </a:cubicBezTo>
                  <a:cubicBezTo>
                    <a:pt x="45" y="100"/>
                    <a:pt x="45" y="100"/>
                    <a:pt x="45" y="100"/>
                  </a:cubicBezTo>
                  <a:cubicBezTo>
                    <a:pt x="44" y="100"/>
                    <a:pt x="44" y="100"/>
                    <a:pt x="44" y="100"/>
                  </a:cubicBezTo>
                  <a:cubicBezTo>
                    <a:pt x="43" y="101"/>
                    <a:pt x="43" y="101"/>
                    <a:pt x="43" y="101"/>
                  </a:cubicBezTo>
                  <a:cubicBezTo>
                    <a:pt x="43" y="101"/>
                    <a:pt x="43" y="101"/>
                    <a:pt x="43" y="101"/>
                  </a:cubicBezTo>
                  <a:cubicBezTo>
                    <a:pt x="42" y="102"/>
                    <a:pt x="42" y="102"/>
                    <a:pt x="42" y="102"/>
                  </a:cubicBezTo>
                  <a:cubicBezTo>
                    <a:pt x="39" y="105"/>
                    <a:pt x="39" y="105"/>
                    <a:pt x="39" y="105"/>
                  </a:cubicBezTo>
                  <a:cubicBezTo>
                    <a:pt x="38" y="106"/>
                    <a:pt x="38" y="106"/>
                    <a:pt x="38" y="106"/>
                  </a:cubicBezTo>
                  <a:cubicBezTo>
                    <a:pt x="38" y="106"/>
                    <a:pt x="38" y="106"/>
                    <a:pt x="38" y="106"/>
                  </a:cubicBezTo>
                  <a:cubicBezTo>
                    <a:pt x="36" y="107"/>
                    <a:pt x="36" y="107"/>
                    <a:pt x="36" y="107"/>
                  </a:cubicBezTo>
                  <a:cubicBezTo>
                    <a:pt x="35" y="110"/>
                    <a:pt x="35" y="110"/>
                    <a:pt x="35" y="110"/>
                  </a:cubicBezTo>
                  <a:cubicBezTo>
                    <a:pt x="35" y="111"/>
                    <a:pt x="35" y="111"/>
                    <a:pt x="35" y="111"/>
                  </a:cubicBezTo>
                  <a:cubicBezTo>
                    <a:pt x="34" y="111"/>
                    <a:pt x="34" y="111"/>
                    <a:pt x="34" y="111"/>
                  </a:cubicBezTo>
                  <a:cubicBezTo>
                    <a:pt x="32" y="112"/>
                    <a:pt x="32" y="112"/>
                    <a:pt x="32" y="112"/>
                  </a:cubicBezTo>
                  <a:cubicBezTo>
                    <a:pt x="31" y="113"/>
                    <a:pt x="31" y="113"/>
                    <a:pt x="31" y="113"/>
                  </a:cubicBezTo>
                  <a:cubicBezTo>
                    <a:pt x="31" y="113"/>
                    <a:pt x="31" y="113"/>
                    <a:pt x="31" y="113"/>
                  </a:cubicBezTo>
                  <a:cubicBezTo>
                    <a:pt x="31" y="114"/>
                    <a:pt x="31" y="114"/>
                    <a:pt x="31" y="114"/>
                  </a:cubicBezTo>
                  <a:cubicBezTo>
                    <a:pt x="32" y="114"/>
                    <a:pt x="32" y="114"/>
                    <a:pt x="32" y="114"/>
                  </a:cubicBezTo>
                  <a:cubicBezTo>
                    <a:pt x="32" y="114"/>
                    <a:pt x="32" y="114"/>
                    <a:pt x="32" y="114"/>
                  </a:cubicBezTo>
                  <a:cubicBezTo>
                    <a:pt x="32" y="115"/>
                    <a:pt x="32" y="115"/>
                    <a:pt x="32" y="115"/>
                  </a:cubicBezTo>
                  <a:cubicBezTo>
                    <a:pt x="32" y="115"/>
                    <a:pt x="32" y="115"/>
                    <a:pt x="32" y="115"/>
                  </a:cubicBezTo>
                  <a:cubicBezTo>
                    <a:pt x="34" y="117"/>
                    <a:pt x="34" y="117"/>
                    <a:pt x="34" y="117"/>
                  </a:cubicBezTo>
                  <a:cubicBezTo>
                    <a:pt x="35" y="117"/>
                    <a:pt x="35" y="117"/>
                    <a:pt x="35" y="117"/>
                  </a:cubicBezTo>
                  <a:cubicBezTo>
                    <a:pt x="35" y="118"/>
                    <a:pt x="35" y="118"/>
                    <a:pt x="35" y="118"/>
                  </a:cubicBezTo>
                  <a:cubicBezTo>
                    <a:pt x="34" y="123"/>
                    <a:pt x="34" y="123"/>
                    <a:pt x="34" y="123"/>
                  </a:cubicBezTo>
                  <a:cubicBezTo>
                    <a:pt x="34" y="123"/>
                    <a:pt x="34" y="123"/>
                    <a:pt x="34" y="123"/>
                  </a:cubicBezTo>
                  <a:cubicBezTo>
                    <a:pt x="33" y="123"/>
                    <a:pt x="33" y="123"/>
                    <a:pt x="33" y="123"/>
                  </a:cubicBezTo>
                  <a:cubicBezTo>
                    <a:pt x="32" y="123"/>
                    <a:pt x="32" y="123"/>
                    <a:pt x="32" y="123"/>
                  </a:cubicBezTo>
                  <a:cubicBezTo>
                    <a:pt x="32" y="124"/>
                    <a:pt x="32" y="124"/>
                    <a:pt x="32" y="124"/>
                  </a:cubicBezTo>
                  <a:cubicBezTo>
                    <a:pt x="32" y="125"/>
                    <a:pt x="32" y="125"/>
                    <a:pt x="32" y="125"/>
                  </a:cubicBezTo>
                  <a:cubicBezTo>
                    <a:pt x="31" y="125"/>
                    <a:pt x="31" y="125"/>
                    <a:pt x="31" y="125"/>
                  </a:cubicBezTo>
                  <a:cubicBezTo>
                    <a:pt x="31" y="126"/>
                    <a:pt x="31" y="126"/>
                    <a:pt x="31" y="126"/>
                  </a:cubicBezTo>
                  <a:cubicBezTo>
                    <a:pt x="32" y="126"/>
                    <a:pt x="32" y="126"/>
                    <a:pt x="32" y="126"/>
                  </a:cubicBezTo>
                  <a:cubicBezTo>
                    <a:pt x="32" y="127"/>
                    <a:pt x="32" y="127"/>
                    <a:pt x="32" y="127"/>
                  </a:cubicBezTo>
                  <a:cubicBezTo>
                    <a:pt x="31" y="127"/>
                    <a:pt x="31" y="127"/>
                    <a:pt x="31" y="127"/>
                  </a:cubicBezTo>
                  <a:cubicBezTo>
                    <a:pt x="31" y="128"/>
                    <a:pt x="31" y="128"/>
                    <a:pt x="31" y="128"/>
                  </a:cubicBezTo>
                  <a:cubicBezTo>
                    <a:pt x="30" y="129"/>
                    <a:pt x="30" y="129"/>
                    <a:pt x="30" y="129"/>
                  </a:cubicBezTo>
                  <a:cubicBezTo>
                    <a:pt x="30" y="129"/>
                    <a:pt x="30" y="129"/>
                    <a:pt x="30" y="129"/>
                  </a:cubicBezTo>
                  <a:cubicBezTo>
                    <a:pt x="30" y="130"/>
                    <a:pt x="30" y="130"/>
                    <a:pt x="30" y="130"/>
                  </a:cubicBezTo>
                  <a:cubicBezTo>
                    <a:pt x="30" y="131"/>
                    <a:pt x="30" y="131"/>
                    <a:pt x="30" y="131"/>
                  </a:cubicBezTo>
                  <a:cubicBezTo>
                    <a:pt x="31" y="132"/>
                    <a:pt x="31" y="132"/>
                    <a:pt x="31" y="132"/>
                  </a:cubicBezTo>
                  <a:cubicBezTo>
                    <a:pt x="32" y="133"/>
                    <a:pt x="32" y="133"/>
                    <a:pt x="32" y="133"/>
                  </a:cubicBezTo>
                  <a:cubicBezTo>
                    <a:pt x="32" y="134"/>
                    <a:pt x="32" y="134"/>
                    <a:pt x="32" y="134"/>
                  </a:cubicBezTo>
                  <a:cubicBezTo>
                    <a:pt x="32" y="135"/>
                    <a:pt x="32" y="135"/>
                    <a:pt x="32" y="135"/>
                  </a:cubicBezTo>
                  <a:cubicBezTo>
                    <a:pt x="32" y="136"/>
                    <a:pt x="32" y="136"/>
                    <a:pt x="32" y="136"/>
                  </a:cubicBezTo>
                  <a:cubicBezTo>
                    <a:pt x="32" y="136"/>
                    <a:pt x="32" y="136"/>
                    <a:pt x="32" y="136"/>
                  </a:cubicBezTo>
                  <a:cubicBezTo>
                    <a:pt x="32" y="137"/>
                    <a:pt x="32" y="137"/>
                    <a:pt x="32" y="137"/>
                  </a:cubicBezTo>
                  <a:cubicBezTo>
                    <a:pt x="33" y="137"/>
                    <a:pt x="33" y="137"/>
                    <a:pt x="33" y="137"/>
                  </a:cubicBezTo>
                  <a:cubicBezTo>
                    <a:pt x="33" y="138"/>
                    <a:pt x="33" y="138"/>
                    <a:pt x="33" y="138"/>
                  </a:cubicBezTo>
                  <a:cubicBezTo>
                    <a:pt x="34" y="138"/>
                    <a:pt x="34" y="138"/>
                    <a:pt x="34" y="138"/>
                  </a:cubicBezTo>
                  <a:cubicBezTo>
                    <a:pt x="34" y="138"/>
                    <a:pt x="34" y="138"/>
                    <a:pt x="34" y="138"/>
                  </a:cubicBezTo>
                  <a:cubicBezTo>
                    <a:pt x="33" y="140"/>
                    <a:pt x="33" y="140"/>
                    <a:pt x="33" y="140"/>
                  </a:cubicBezTo>
                  <a:cubicBezTo>
                    <a:pt x="32" y="143"/>
                    <a:pt x="32" y="143"/>
                    <a:pt x="32" y="143"/>
                  </a:cubicBezTo>
                  <a:cubicBezTo>
                    <a:pt x="32" y="144"/>
                    <a:pt x="32" y="144"/>
                    <a:pt x="32" y="144"/>
                  </a:cubicBezTo>
                  <a:cubicBezTo>
                    <a:pt x="31" y="144"/>
                    <a:pt x="31" y="144"/>
                    <a:pt x="31" y="144"/>
                  </a:cubicBezTo>
                  <a:cubicBezTo>
                    <a:pt x="31" y="145"/>
                    <a:pt x="31" y="145"/>
                    <a:pt x="31" y="145"/>
                  </a:cubicBezTo>
                  <a:cubicBezTo>
                    <a:pt x="30" y="145"/>
                    <a:pt x="30" y="145"/>
                    <a:pt x="30" y="145"/>
                  </a:cubicBezTo>
                  <a:cubicBezTo>
                    <a:pt x="30" y="145"/>
                    <a:pt x="30" y="145"/>
                    <a:pt x="30" y="145"/>
                  </a:cubicBezTo>
                  <a:cubicBezTo>
                    <a:pt x="30" y="145"/>
                    <a:pt x="30" y="145"/>
                    <a:pt x="30" y="145"/>
                  </a:cubicBezTo>
                  <a:cubicBezTo>
                    <a:pt x="30" y="146"/>
                    <a:pt x="30" y="146"/>
                    <a:pt x="30" y="146"/>
                  </a:cubicBezTo>
                  <a:cubicBezTo>
                    <a:pt x="29" y="146"/>
                    <a:pt x="29" y="146"/>
                    <a:pt x="29" y="146"/>
                  </a:cubicBezTo>
                  <a:cubicBezTo>
                    <a:pt x="28" y="146"/>
                    <a:pt x="28" y="146"/>
                    <a:pt x="28" y="146"/>
                  </a:cubicBezTo>
                  <a:cubicBezTo>
                    <a:pt x="27" y="146"/>
                    <a:pt x="27" y="146"/>
                    <a:pt x="27" y="146"/>
                  </a:cubicBezTo>
                  <a:cubicBezTo>
                    <a:pt x="27" y="146"/>
                    <a:pt x="27" y="146"/>
                    <a:pt x="27" y="146"/>
                  </a:cubicBezTo>
                  <a:cubicBezTo>
                    <a:pt x="27" y="145"/>
                    <a:pt x="27" y="145"/>
                    <a:pt x="27" y="145"/>
                  </a:cubicBezTo>
                  <a:cubicBezTo>
                    <a:pt x="25" y="143"/>
                    <a:pt x="25" y="143"/>
                    <a:pt x="25" y="143"/>
                  </a:cubicBezTo>
                  <a:cubicBezTo>
                    <a:pt x="24" y="143"/>
                    <a:pt x="24" y="143"/>
                    <a:pt x="24" y="143"/>
                  </a:cubicBezTo>
                  <a:cubicBezTo>
                    <a:pt x="23" y="143"/>
                    <a:pt x="23" y="143"/>
                    <a:pt x="23" y="143"/>
                  </a:cubicBezTo>
                  <a:cubicBezTo>
                    <a:pt x="23" y="144"/>
                    <a:pt x="23" y="144"/>
                    <a:pt x="23" y="144"/>
                  </a:cubicBezTo>
                  <a:cubicBezTo>
                    <a:pt x="22" y="145"/>
                    <a:pt x="22" y="145"/>
                    <a:pt x="22" y="145"/>
                  </a:cubicBezTo>
                  <a:cubicBezTo>
                    <a:pt x="22" y="145"/>
                    <a:pt x="22" y="145"/>
                    <a:pt x="22" y="145"/>
                  </a:cubicBezTo>
                  <a:cubicBezTo>
                    <a:pt x="22" y="146"/>
                    <a:pt x="22" y="146"/>
                    <a:pt x="22" y="146"/>
                  </a:cubicBezTo>
                  <a:cubicBezTo>
                    <a:pt x="20" y="147"/>
                    <a:pt x="20" y="147"/>
                    <a:pt x="20" y="147"/>
                  </a:cubicBezTo>
                  <a:cubicBezTo>
                    <a:pt x="19" y="147"/>
                    <a:pt x="19" y="147"/>
                    <a:pt x="19" y="147"/>
                  </a:cubicBezTo>
                  <a:cubicBezTo>
                    <a:pt x="19" y="149"/>
                    <a:pt x="19" y="149"/>
                    <a:pt x="19" y="149"/>
                  </a:cubicBezTo>
                  <a:cubicBezTo>
                    <a:pt x="19" y="151"/>
                    <a:pt x="19" y="151"/>
                    <a:pt x="19" y="151"/>
                  </a:cubicBezTo>
                  <a:cubicBezTo>
                    <a:pt x="19" y="153"/>
                    <a:pt x="19" y="153"/>
                    <a:pt x="19" y="153"/>
                  </a:cubicBezTo>
                  <a:cubicBezTo>
                    <a:pt x="19" y="154"/>
                    <a:pt x="19" y="154"/>
                    <a:pt x="19" y="154"/>
                  </a:cubicBezTo>
                  <a:cubicBezTo>
                    <a:pt x="20" y="154"/>
                    <a:pt x="20" y="154"/>
                    <a:pt x="20" y="154"/>
                  </a:cubicBezTo>
                  <a:cubicBezTo>
                    <a:pt x="20" y="154"/>
                    <a:pt x="20" y="154"/>
                    <a:pt x="20" y="154"/>
                  </a:cubicBezTo>
                  <a:cubicBezTo>
                    <a:pt x="21" y="155"/>
                    <a:pt x="21" y="155"/>
                    <a:pt x="21" y="155"/>
                  </a:cubicBezTo>
                  <a:cubicBezTo>
                    <a:pt x="21" y="155"/>
                    <a:pt x="21" y="155"/>
                    <a:pt x="21" y="155"/>
                  </a:cubicBezTo>
                  <a:cubicBezTo>
                    <a:pt x="21" y="155"/>
                    <a:pt x="21" y="155"/>
                    <a:pt x="21" y="155"/>
                  </a:cubicBezTo>
                  <a:cubicBezTo>
                    <a:pt x="21" y="156"/>
                    <a:pt x="21" y="156"/>
                    <a:pt x="21" y="156"/>
                  </a:cubicBezTo>
                  <a:cubicBezTo>
                    <a:pt x="20" y="157"/>
                    <a:pt x="20" y="157"/>
                    <a:pt x="20" y="157"/>
                  </a:cubicBezTo>
                  <a:cubicBezTo>
                    <a:pt x="19" y="157"/>
                    <a:pt x="19" y="157"/>
                    <a:pt x="19" y="157"/>
                  </a:cubicBezTo>
                  <a:cubicBezTo>
                    <a:pt x="19" y="159"/>
                    <a:pt x="19" y="159"/>
                    <a:pt x="19" y="159"/>
                  </a:cubicBezTo>
                  <a:cubicBezTo>
                    <a:pt x="19" y="160"/>
                    <a:pt x="19" y="160"/>
                    <a:pt x="19" y="160"/>
                  </a:cubicBezTo>
                  <a:cubicBezTo>
                    <a:pt x="19" y="160"/>
                    <a:pt x="19" y="160"/>
                    <a:pt x="19" y="160"/>
                  </a:cubicBezTo>
                  <a:cubicBezTo>
                    <a:pt x="19" y="161"/>
                    <a:pt x="19" y="161"/>
                    <a:pt x="19" y="161"/>
                  </a:cubicBezTo>
                  <a:cubicBezTo>
                    <a:pt x="18" y="161"/>
                    <a:pt x="18" y="161"/>
                    <a:pt x="18" y="161"/>
                  </a:cubicBezTo>
                  <a:cubicBezTo>
                    <a:pt x="18" y="161"/>
                    <a:pt x="18" y="161"/>
                    <a:pt x="18" y="161"/>
                  </a:cubicBezTo>
                  <a:cubicBezTo>
                    <a:pt x="17" y="162"/>
                    <a:pt x="17" y="162"/>
                    <a:pt x="17" y="162"/>
                  </a:cubicBezTo>
                  <a:cubicBezTo>
                    <a:pt x="17" y="162"/>
                    <a:pt x="17" y="162"/>
                    <a:pt x="17" y="162"/>
                  </a:cubicBezTo>
                  <a:cubicBezTo>
                    <a:pt x="17" y="162"/>
                    <a:pt x="17" y="162"/>
                    <a:pt x="17" y="162"/>
                  </a:cubicBezTo>
                  <a:cubicBezTo>
                    <a:pt x="17" y="163"/>
                    <a:pt x="17" y="163"/>
                    <a:pt x="17" y="163"/>
                  </a:cubicBezTo>
                  <a:cubicBezTo>
                    <a:pt x="18" y="163"/>
                    <a:pt x="18" y="163"/>
                    <a:pt x="18" y="163"/>
                  </a:cubicBezTo>
                  <a:cubicBezTo>
                    <a:pt x="20" y="163"/>
                    <a:pt x="20" y="163"/>
                    <a:pt x="20" y="163"/>
                  </a:cubicBezTo>
                  <a:cubicBezTo>
                    <a:pt x="21" y="164"/>
                    <a:pt x="21" y="164"/>
                    <a:pt x="21" y="164"/>
                  </a:cubicBezTo>
                  <a:cubicBezTo>
                    <a:pt x="22" y="164"/>
                    <a:pt x="22" y="164"/>
                    <a:pt x="22" y="164"/>
                  </a:cubicBezTo>
                  <a:cubicBezTo>
                    <a:pt x="22" y="164"/>
                    <a:pt x="22" y="164"/>
                    <a:pt x="22" y="164"/>
                  </a:cubicBezTo>
                  <a:cubicBezTo>
                    <a:pt x="22" y="165"/>
                    <a:pt x="22" y="165"/>
                    <a:pt x="22" y="165"/>
                  </a:cubicBezTo>
                  <a:cubicBezTo>
                    <a:pt x="22" y="165"/>
                    <a:pt x="22" y="165"/>
                    <a:pt x="22" y="165"/>
                  </a:cubicBezTo>
                  <a:cubicBezTo>
                    <a:pt x="22" y="165"/>
                    <a:pt x="22" y="165"/>
                    <a:pt x="22" y="165"/>
                  </a:cubicBezTo>
                  <a:cubicBezTo>
                    <a:pt x="24" y="166"/>
                    <a:pt x="24" y="166"/>
                    <a:pt x="24" y="166"/>
                  </a:cubicBezTo>
                  <a:cubicBezTo>
                    <a:pt x="24" y="166"/>
                    <a:pt x="24" y="166"/>
                    <a:pt x="24" y="166"/>
                  </a:cubicBezTo>
                  <a:cubicBezTo>
                    <a:pt x="25" y="168"/>
                    <a:pt x="25" y="168"/>
                    <a:pt x="25" y="168"/>
                  </a:cubicBezTo>
                  <a:cubicBezTo>
                    <a:pt x="26" y="170"/>
                    <a:pt x="26" y="170"/>
                    <a:pt x="26" y="170"/>
                  </a:cubicBezTo>
                  <a:cubicBezTo>
                    <a:pt x="26" y="171"/>
                    <a:pt x="26" y="171"/>
                    <a:pt x="26" y="171"/>
                  </a:cubicBezTo>
                  <a:cubicBezTo>
                    <a:pt x="26" y="171"/>
                    <a:pt x="26" y="171"/>
                    <a:pt x="26" y="171"/>
                  </a:cubicBezTo>
                  <a:cubicBezTo>
                    <a:pt x="27" y="172"/>
                    <a:pt x="27" y="172"/>
                    <a:pt x="27" y="172"/>
                  </a:cubicBezTo>
                  <a:cubicBezTo>
                    <a:pt x="28" y="173"/>
                    <a:pt x="28" y="173"/>
                    <a:pt x="28" y="173"/>
                  </a:cubicBezTo>
                  <a:cubicBezTo>
                    <a:pt x="29" y="173"/>
                    <a:pt x="29" y="173"/>
                    <a:pt x="29" y="173"/>
                  </a:cubicBezTo>
                  <a:cubicBezTo>
                    <a:pt x="29" y="174"/>
                    <a:pt x="29" y="174"/>
                    <a:pt x="29" y="174"/>
                  </a:cubicBezTo>
                  <a:cubicBezTo>
                    <a:pt x="29" y="175"/>
                    <a:pt x="29" y="175"/>
                    <a:pt x="29" y="175"/>
                  </a:cubicBezTo>
                  <a:cubicBezTo>
                    <a:pt x="29" y="176"/>
                    <a:pt x="29" y="176"/>
                    <a:pt x="29" y="176"/>
                  </a:cubicBezTo>
                  <a:cubicBezTo>
                    <a:pt x="30" y="177"/>
                    <a:pt x="30" y="177"/>
                    <a:pt x="30" y="177"/>
                  </a:cubicBezTo>
                  <a:cubicBezTo>
                    <a:pt x="30" y="178"/>
                    <a:pt x="30" y="178"/>
                    <a:pt x="30" y="178"/>
                  </a:cubicBezTo>
                  <a:cubicBezTo>
                    <a:pt x="30" y="179"/>
                    <a:pt x="30" y="179"/>
                    <a:pt x="30" y="179"/>
                  </a:cubicBezTo>
                  <a:cubicBezTo>
                    <a:pt x="30" y="179"/>
                    <a:pt x="30" y="179"/>
                    <a:pt x="30" y="179"/>
                  </a:cubicBezTo>
                  <a:cubicBezTo>
                    <a:pt x="30" y="180"/>
                    <a:pt x="30" y="180"/>
                    <a:pt x="30" y="180"/>
                  </a:cubicBezTo>
                  <a:cubicBezTo>
                    <a:pt x="29" y="180"/>
                    <a:pt x="29" y="180"/>
                    <a:pt x="29" y="180"/>
                  </a:cubicBezTo>
                  <a:cubicBezTo>
                    <a:pt x="28" y="180"/>
                    <a:pt x="28" y="180"/>
                    <a:pt x="28" y="180"/>
                  </a:cubicBezTo>
                  <a:cubicBezTo>
                    <a:pt x="27" y="180"/>
                    <a:pt x="27" y="180"/>
                    <a:pt x="27" y="180"/>
                  </a:cubicBezTo>
                  <a:cubicBezTo>
                    <a:pt x="23" y="180"/>
                    <a:pt x="23" y="180"/>
                    <a:pt x="23" y="180"/>
                  </a:cubicBezTo>
                  <a:cubicBezTo>
                    <a:pt x="23" y="180"/>
                    <a:pt x="23" y="180"/>
                    <a:pt x="23" y="180"/>
                  </a:cubicBezTo>
                  <a:cubicBezTo>
                    <a:pt x="22" y="182"/>
                    <a:pt x="22" y="182"/>
                    <a:pt x="22" y="182"/>
                  </a:cubicBezTo>
                  <a:cubicBezTo>
                    <a:pt x="22" y="182"/>
                    <a:pt x="22" y="182"/>
                    <a:pt x="22" y="182"/>
                  </a:cubicBezTo>
                  <a:cubicBezTo>
                    <a:pt x="22" y="182"/>
                    <a:pt x="22" y="182"/>
                    <a:pt x="22" y="182"/>
                  </a:cubicBezTo>
                  <a:cubicBezTo>
                    <a:pt x="23" y="183"/>
                    <a:pt x="23" y="183"/>
                    <a:pt x="23" y="183"/>
                  </a:cubicBezTo>
                  <a:cubicBezTo>
                    <a:pt x="23" y="183"/>
                    <a:pt x="23" y="183"/>
                    <a:pt x="23" y="183"/>
                  </a:cubicBezTo>
                  <a:cubicBezTo>
                    <a:pt x="23" y="183"/>
                    <a:pt x="23" y="183"/>
                    <a:pt x="23" y="183"/>
                  </a:cubicBezTo>
                  <a:cubicBezTo>
                    <a:pt x="23" y="184"/>
                    <a:pt x="23" y="184"/>
                    <a:pt x="23" y="184"/>
                  </a:cubicBezTo>
                  <a:cubicBezTo>
                    <a:pt x="22" y="185"/>
                    <a:pt x="22" y="185"/>
                    <a:pt x="22" y="185"/>
                  </a:cubicBezTo>
                  <a:cubicBezTo>
                    <a:pt x="22" y="185"/>
                    <a:pt x="22" y="185"/>
                    <a:pt x="22" y="185"/>
                  </a:cubicBezTo>
                  <a:cubicBezTo>
                    <a:pt x="22" y="186"/>
                    <a:pt x="22" y="186"/>
                    <a:pt x="22" y="186"/>
                  </a:cubicBezTo>
                  <a:cubicBezTo>
                    <a:pt x="22" y="186"/>
                    <a:pt x="22" y="186"/>
                    <a:pt x="22" y="186"/>
                  </a:cubicBezTo>
                  <a:cubicBezTo>
                    <a:pt x="22" y="186"/>
                    <a:pt x="22" y="186"/>
                    <a:pt x="22" y="186"/>
                  </a:cubicBezTo>
                  <a:cubicBezTo>
                    <a:pt x="21" y="186"/>
                    <a:pt x="21" y="186"/>
                    <a:pt x="21" y="186"/>
                  </a:cubicBezTo>
                  <a:cubicBezTo>
                    <a:pt x="21" y="186"/>
                    <a:pt x="21" y="186"/>
                    <a:pt x="21" y="186"/>
                  </a:cubicBezTo>
                  <a:cubicBezTo>
                    <a:pt x="20" y="185"/>
                    <a:pt x="20" y="185"/>
                    <a:pt x="20" y="185"/>
                  </a:cubicBezTo>
                  <a:cubicBezTo>
                    <a:pt x="19" y="184"/>
                    <a:pt x="19" y="184"/>
                    <a:pt x="19" y="184"/>
                  </a:cubicBezTo>
                  <a:cubicBezTo>
                    <a:pt x="19" y="184"/>
                    <a:pt x="19" y="184"/>
                    <a:pt x="19" y="184"/>
                  </a:cubicBezTo>
                  <a:cubicBezTo>
                    <a:pt x="19" y="184"/>
                    <a:pt x="19" y="184"/>
                    <a:pt x="19" y="184"/>
                  </a:cubicBezTo>
                  <a:cubicBezTo>
                    <a:pt x="18" y="185"/>
                    <a:pt x="18" y="185"/>
                    <a:pt x="18" y="185"/>
                  </a:cubicBezTo>
                  <a:cubicBezTo>
                    <a:pt x="18" y="186"/>
                    <a:pt x="18" y="186"/>
                    <a:pt x="18" y="186"/>
                  </a:cubicBezTo>
                  <a:cubicBezTo>
                    <a:pt x="18" y="186"/>
                    <a:pt x="18" y="186"/>
                    <a:pt x="18" y="186"/>
                  </a:cubicBezTo>
                  <a:cubicBezTo>
                    <a:pt x="16" y="186"/>
                    <a:pt x="16" y="186"/>
                    <a:pt x="16" y="186"/>
                  </a:cubicBezTo>
                  <a:cubicBezTo>
                    <a:pt x="16" y="186"/>
                    <a:pt x="16" y="186"/>
                    <a:pt x="16" y="186"/>
                  </a:cubicBezTo>
                  <a:cubicBezTo>
                    <a:pt x="15" y="188"/>
                    <a:pt x="15" y="188"/>
                    <a:pt x="15" y="188"/>
                  </a:cubicBezTo>
                  <a:cubicBezTo>
                    <a:pt x="14" y="188"/>
                    <a:pt x="14" y="188"/>
                    <a:pt x="14" y="188"/>
                  </a:cubicBezTo>
                  <a:cubicBezTo>
                    <a:pt x="14" y="188"/>
                    <a:pt x="14" y="188"/>
                    <a:pt x="14" y="188"/>
                  </a:cubicBezTo>
                  <a:cubicBezTo>
                    <a:pt x="13" y="188"/>
                    <a:pt x="13" y="188"/>
                    <a:pt x="13" y="188"/>
                  </a:cubicBezTo>
                  <a:cubicBezTo>
                    <a:pt x="12" y="188"/>
                    <a:pt x="12" y="188"/>
                    <a:pt x="12" y="188"/>
                  </a:cubicBezTo>
                  <a:cubicBezTo>
                    <a:pt x="12" y="190"/>
                    <a:pt x="12" y="190"/>
                    <a:pt x="12" y="190"/>
                  </a:cubicBezTo>
                  <a:cubicBezTo>
                    <a:pt x="11" y="191"/>
                    <a:pt x="11" y="191"/>
                    <a:pt x="11" y="191"/>
                  </a:cubicBezTo>
                  <a:cubicBezTo>
                    <a:pt x="10" y="192"/>
                    <a:pt x="10" y="192"/>
                    <a:pt x="10" y="192"/>
                  </a:cubicBezTo>
                  <a:cubicBezTo>
                    <a:pt x="10" y="192"/>
                    <a:pt x="10" y="192"/>
                    <a:pt x="10" y="192"/>
                  </a:cubicBezTo>
                  <a:cubicBezTo>
                    <a:pt x="10" y="192"/>
                    <a:pt x="10" y="192"/>
                    <a:pt x="10" y="192"/>
                  </a:cubicBezTo>
                  <a:cubicBezTo>
                    <a:pt x="10" y="193"/>
                    <a:pt x="10" y="193"/>
                    <a:pt x="10" y="193"/>
                  </a:cubicBezTo>
                  <a:cubicBezTo>
                    <a:pt x="11" y="194"/>
                    <a:pt x="11" y="194"/>
                    <a:pt x="11" y="194"/>
                  </a:cubicBezTo>
                  <a:cubicBezTo>
                    <a:pt x="12" y="195"/>
                    <a:pt x="12" y="195"/>
                    <a:pt x="12" y="195"/>
                  </a:cubicBezTo>
                  <a:cubicBezTo>
                    <a:pt x="13" y="196"/>
                    <a:pt x="13" y="196"/>
                    <a:pt x="13" y="196"/>
                  </a:cubicBezTo>
                  <a:cubicBezTo>
                    <a:pt x="14" y="196"/>
                    <a:pt x="14" y="196"/>
                    <a:pt x="14" y="196"/>
                  </a:cubicBezTo>
                  <a:cubicBezTo>
                    <a:pt x="14" y="197"/>
                    <a:pt x="14" y="197"/>
                    <a:pt x="14" y="197"/>
                  </a:cubicBezTo>
                  <a:cubicBezTo>
                    <a:pt x="13" y="199"/>
                    <a:pt x="13" y="199"/>
                    <a:pt x="13" y="199"/>
                  </a:cubicBezTo>
                  <a:cubicBezTo>
                    <a:pt x="13" y="200"/>
                    <a:pt x="13" y="200"/>
                    <a:pt x="13" y="200"/>
                  </a:cubicBezTo>
                  <a:cubicBezTo>
                    <a:pt x="13" y="200"/>
                    <a:pt x="13" y="200"/>
                    <a:pt x="13" y="200"/>
                  </a:cubicBezTo>
                  <a:cubicBezTo>
                    <a:pt x="13" y="200"/>
                    <a:pt x="13" y="200"/>
                    <a:pt x="13" y="200"/>
                  </a:cubicBezTo>
                  <a:cubicBezTo>
                    <a:pt x="12" y="200"/>
                    <a:pt x="12" y="200"/>
                    <a:pt x="12" y="200"/>
                  </a:cubicBezTo>
                  <a:cubicBezTo>
                    <a:pt x="12" y="200"/>
                    <a:pt x="12" y="200"/>
                    <a:pt x="12" y="200"/>
                  </a:cubicBezTo>
                  <a:cubicBezTo>
                    <a:pt x="11" y="199"/>
                    <a:pt x="11" y="199"/>
                    <a:pt x="11" y="199"/>
                  </a:cubicBezTo>
                  <a:cubicBezTo>
                    <a:pt x="10" y="198"/>
                    <a:pt x="10" y="198"/>
                    <a:pt x="10" y="198"/>
                  </a:cubicBezTo>
                  <a:cubicBezTo>
                    <a:pt x="10" y="198"/>
                    <a:pt x="10" y="198"/>
                    <a:pt x="10" y="198"/>
                  </a:cubicBezTo>
                  <a:cubicBezTo>
                    <a:pt x="9" y="199"/>
                    <a:pt x="9" y="199"/>
                    <a:pt x="9" y="199"/>
                  </a:cubicBezTo>
                  <a:cubicBezTo>
                    <a:pt x="9" y="199"/>
                    <a:pt x="9" y="199"/>
                    <a:pt x="9" y="199"/>
                  </a:cubicBezTo>
                  <a:cubicBezTo>
                    <a:pt x="8" y="199"/>
                    <a:pt x="8" y="199"/>
                    <a:pt x="8" y="199"/>
                  </a:cubicBezTo>
                  <a:cubicBezTo>
                    <a:pt x="8" y="198"/>
                    <a:pt x="8" y="198"/>
                    <a:pt x="8" y="198"/>
                  </a:cubicBezTo>
                  <a:cubicBezTo>
                    <a:pt x="7" y="198"/>
                    <a:pt x="7" y="198"/>
                    <a:pt x="7" y="198"/>
                  </a:cubicBezTo>
                  <a:cubicBezTo>
                    <a:pt x="7" y="198"/>
                    <a:pt x="7" y="198"/>
                    <a:pt x="7" y="198"/>
                  </a:cubicBezTo>
                  <a:cubicBezTo>
                    <a:pt x="7" y="199"/>
                    <a:pt x="7" y="199"/>
                    <a:pt x="7" y="199"/>
                  </a:cubicBezTo>
                  <a:cubicBezTo>
                    <a:pt x="6" y="200"/>
                    <a:pt x="6" y="200"/>
                    <a:pt x="6" y="200"/>
                  </a:cubicBezTo>
                  <a:cubicBezTo>
                    <a:pt x="6" y="203"/>
                    <a:pt x="6" y="203"/>
                    <a:pt x="6" y="203"/>
                  </a:cubicBezTo>
                  <a:cubicBezTo>
                    <a:pt x="6" y="203"/>
                    <a:pt x="6" y="203"/>
                    <a:pt x="6" y="203"/>
                  </a:cubicBezTo>
                  <a:cubicBezTo>
                    <a:pt x="6" y="203"/>
                    <a:pt x="6" y="203"/>
                    <a:pt x="6" y="203"/>
                  </a:cubicBezTo>
                  <a:cubicBezTo>
                    <a:pt x="5" y="204"/>
                    <a:pt x="5" y="204"/>
                    <a:pt x="5" y="204"/>
                  </a:cubicBezTo>
                  <a:cubicBezTo>
                    <a:pt x="4" y="204"/>
                    <a:pt x="4" y="204"/>
                    <a:pt x="4" y="204"/>
                  </a:cubicBezTo>
                  <a:cubicBezTo>
                    <a:pt x="3" y="204"/>
                    <a:pt x="3" y="204"/>
                    <a:pt x="3" y="204"/>
                  </a:cubicBezTo>
                  <a:cubicBezTo>
                    <a:pt x="0" y="207"/>
                    <a:pt x="0" y="207"/>
                    <a:pt x="0" y="207"/>
                  </a:cubicBezTo>
                  <a:cubicBezTo>
                    <a:pt x="0" y="207"/>
                    <a:pt x="0" y="207"/>
                    <a:pt x="0" y="207"/>
                  </a:cubicBezTo>
                  <a:cubicBezTo>
                    <a:pt x="1" y="208"/>
                    <a:pt x="1" y="208"/>
                    <a:pt x="1" y="208"/>
                  </a:cubicBezTo>
                  <a:cubicBezTo>
                    <a:pt x="3" y="209"/>
                    <a:pt x="3" y="209"/>
                    <a:pt x="3" y="209"/>
                  </a:cubicBezTo>
                  <a:cubicBezTo>
                    <a:pt x="3" y="210"/>
                    <a:pt x="3" y="210"/>
                    <a:pt x="3" y="210"/>
                  </a:cubicBezTo>
                  <a:cubicBezTo>
                    <a:pt x="5" y="211"/>
                    <a:pt x="5" y="211"/>
                    <a:pt x="5" y="211"/>
                  </a:cubicBezTo>
                  <a:cubicBezTo>
                    <a:pt x="6" y="212"/>
                    <a:pt x="6" y="212"/>
                    <a:pt x="6" y="212"/>
                  </a:cubicBezTo>
                  <a:cubicBezTo>
                    <a:pt x="6" y="213"/>
                    <a:pt x="6" y="213"/>
                    <a:pt x="6" y="213"/>
                  </a:cubicBezTo>
                  <a:cubicBezTo>
                    <a:pt x="7" y="213"/>
                    <a:pt x="7" y="213"/>
                    <a:pt x="7" y="213"/>
                  </a:cubicBezTo>
                  <a:cubicBezTo>
                    <a:pt x="7" y="214"/>
                    <a:pt x="7" y="214"/>
                    <a:pt x="7" y="214"/>
                  </a:cubicBezTo>
                  <a:cubicBezTo>
                    <a:pt x="7" y="215"/>
                    <a:pt x="7" y="215"/>
                    <a:pt x="7" y="215"/>
                  </a:cubicBezTo>
                  <a:cubicBezTo>
                    <a:pt x="7" y="216"/>
                    <a:pt x="7" y="216"/>
                    <a:pt x="7" y="216"/>
                  </a:cubicBezTo>
                  <a:cubicBezTo>
                    <a:pt x="7" y="216"/>
                    <a:pt x="7" y="216"/>
                    <a:pt x="7" y="216"/>
                  </a:cubicBezTo>
                  <a:cubicBezTo>
                    <a:pt x="8" y="217"/>
                    <a:pt x="8" y="217"/>
                    <a:pt x="8" y="217"/>
                  </a:cubicBezTo>
                  <a:cubicBezTo>
                    <a:pt x="8" y="217"/>
                    <a:pt x="8" y="217"/>
                    <a:pt x="8" y="217"/>
                  </a:cubicBezTo>
                  <a:cubicBezTo>
                    <a:pt x="9" y="217"/>
                    <a:pt x="9" y="217"/>
                    <a:pt x="9" y="217"/>
                  </a:cubicBezTo>
                  <a:cubicBezTo>
                    <a:pt x="10" y="217"/>
                    <a:pt x="10" y="217"/>
                    <a:pt x="10" y="217"/>
                  </a:cubicBezTo>
                  <a:cubicBezTo>
                    <a:pt x="12" y="217"/>
                    <a:pt x="12" y="217"/>
                    <a:pt x="12" y="217"/>
                  </a:cubicBezTo>
                  <a:cubicBezTo>
                    <a:pt x="14" y="217"/>
                    <a:pt x="14" y="217"/>
                    <a:pt x="14" y="217"/>
                  </a:cubicBezTo>
                  <a:cubicBezTo>
                    <a:pt x="16" y="217"/>
                    <a:pt x="16" y="217"/>
                    <a:pt x="16" y="217"/>
                  </a:cubicBezTo>
                  <a:cubicBezTo>
                    <a:pt x="18" y="216"/>
                    <a:pt x="18" y="216"/>
                    <a:pt x="18" y="216"/>
                  </a:cubicBezTo>
                  <a:cubicBezTo>
                    <a:pt x="20" y="215"/>
                    <a:pt x="20" y="215"/>
                    <a:pt x="20" y="215"/>
                  </a:cubicBezTo>
                  <a:cubicBezTo>
                    <a:pt x="22" y="214"/>
                    <a:pt x="22" y="214"/>
                    <a:pt x="22" y="214"/>
                  </a:cubicBezTo>
                  <a:cubicBezTo>
                    <a:pt x="24" y="213"/>
                    <a:pt x="24" y="213"/>
                    <a:pt x="24" y="213"/>
                  </a:cubicBezTo>
                  <a:cubicBezTo>
                    <a:pt x="25" y="213"/>
                    <a:pt x="25" y="213"/>
                    <a:pt x="25" y="213"/>
                  </a:cubicBezTo>
                  <a:cubicBezTo>
                    <a:pt x="27" y="213"/>
                    <a:pt x="27" y="213"/>
                    <a:pt x="27" y="213"/>
                  </a:cubicBezTo>
                  <a:cubicBezTo>
                    <a:pt x="28" y="213"/>
                    <a:pt x="28" y="213"/>
                    <a:pt x="28" y="213"/>
                  </a:cubicBezTo>
                  <a:cubicBezTo>
                    <a:pt x="29" y="211"/>
                    <a:pt x="29" y="211"/>
                    <a:pt x="29" y="211"/>
                  </a:cubicBezTo>
                  <a:cubicBezTo>
                    <a:pt x="30" y="211"/>
                    <a:pt x="30" y="211"/>
                    <a:pt x="30" y="211"/>
                  </a:cubicBezTo>
                  <a:cubicBezTo>
                    <a:pt x="32" y="211"/>
                    <a:pt x="32" y="211"/>
                    <a:pt x="32" y="211"/>
                  </a:cubicBezTo>
                  <a:cubicBezTo>
                    <a:pt x="33" y="210"/>
                    <a:pt x="33" y="210"/>
                    <a:pt x="33" y="210"/>
                  </a:cubicBezTo>
                  <a:cubicBezTo>
                    <a:pt x="34" y="210"/>
                    <a:pt x="34" y="210"/>
                    <a:pt x="34" y="210"/>
                  </a:cubicBezTo>
                  <a:cubicBezTo>
                    <a:pt x="36" y="210"/>
                    <a:pt x="36" y="210"/>
                    <a:pt x="36" y="210"/>
                  </a:cubicBezTo>
                  <a:cubicBezTo>
                    <a:pt x="37" y="210"/>
                    <a:pt x="37" y="210"/>
                    <a:pt x="37" y="210"/>
                  </a:cubicBezTo>
                  <a:cubicBezTo>
                    <a:pt x="40" y="210"/>
                    <a:pt x="40" y="210"/>
                    <a:pt x="40" y="210"/>
                  </a:cubicBezTo>
                  <a:cubicBezTo>
                    <a:pt x="40" y="211"/>
                    <a:pt x="40" y="211"/>
                    <a:pt x="40" y="211"/>
                  </a:cubicBezTo>
                  <a:cubicBezTo>
                    <a:pt x="42" y="212"/>
                    <a:pt x="42" y="212"/>
                    <a:pt x="42" y="212"/>
                  </a:cubicBezTo>
                  <a:cubicBezTo>
                    <a:pt x="45" y="215"/>
                    <a:pt x="45" y="215"/>
                    <a:pt x="45" y="215"/>
                  </a:cubicBezTo>
                  <a:cubicBezTo>
                    <a:pt x="46" y="216"/>
                    <a:pt x="46" y="216"/>
                    <a:pt x="46" y="216"/>
                  </a:cubicBezTo>
                  <a:cubicBezTo>
                    <a:pt x="47" y="217"/>
                    <a:pt x="47" y="217"/>
                    <a:pt x="47" y="217"/>
                  </a:cubicBezTo>
                  <a:cubicBezTo>
                    <a:pt x="48" y="219"/>
                    <a:pt x="48" y="219"/>
                    <a:pt x="48" y="219"/>
                  </a:cubicBezTo>
                  <a:cubicBezTo>
                    <a:pt x="49" y="221"/>
                    <a:pt x="49" y="221"/>
                    <a:pt x="49" y="221"/>
                  </a:cubicBezTo>
                  <a:cubicBezTo>
                    <a:pt x="49" y="222"/>
                    <a:pt x="49" y="222"/>
                    <a:pt x="49" y="222"/>
                  </a:cubicBezTo>
                  <a:cubicBezTo>
                    <a:pt x="50" y="223"/>
                    <a:pt x="50" y="223"/>
                    <a:pt x="50" y="223"/>
                  </a:cubicBezTo>
                  <a:cubicBezTo>
                    <a:pt x="50" y="225"/>
                    <a:pt x="50" y="225"/>
                    <a:pt x="50" y="225"/>
                  </a:cubicBezTo>
                  <a:cubicBezTo>
                    <a:pt x="50" y="226"/>
                    <a:pt x="50" y="226"/>
                    <a:pt x="50" y="226"/>
                  </a:cubicBezTo>
                  <a:cubicBezTo>
                    <a:pt x="50" y="227"/>
                    <a:pt x="50" y="227"/>
                    <a:pt x="50" y="227"/>
                  </a:cubicBezTo>
                  <a:cubicBezTo>
                    <a:pt x="49" y="227"/>
                    <a:pt x="49" y="227"/>
                    <a:pt x="49" y="227"/>
                  </a:cubicBezTo>
                  <a:cubicBezTo>
                    <a:pt x="49" y="228"/>
                    <a:pt x="49" y="228"/>
                    <a:pt x="49" y="228"/>
                  </a:cubicBezTo>
                  <a:cubicBezTo>
                    <a:pt x="49" y="229"/>
                    <a:pt x="49" y="229"/>
                    <a:pt x="49" y="229"/>
                  </a:cubicBezTo>
                  <a:cubicBezTo>
                    <a:pt x="49" y="230"/>
                    <a:pt x="49" y="230"/>
                    <a:pt x="49" y="230"/>
                  </a:cubicBezTo>
                  <a:cubicBezTo>
                    <a:pt x="49" y="230"/>
                    <a:pt x="49" y="230"/>
                    <a:pt x="49" y="230"/>
                  </a:cubicBezTo>
                  <a:cubicBezTo>
                    <a:pt x="50" y="231"/>
                    <a:pt x="50" y="231"/>
                    <a:pt x="50" y="231"/>
                  </a:cubicBezTo>
                  <a:cubicBezTo>
                    <a:pt x="51" y="231"/>
                    <a:pt x="51" y="231"/>
                    <a:pt x="51" y="231"/>
                  </a:cubicBezTo>
                  <a:cubicBezTo>
                    <a:pt x="51" y="232"/>
                    <a:pt x="51" y="232"/>
                    <a:pt x="51" y="232"/>
                  </a:cubicBezTo>
                  <a:cubicBezTo>
                    <a:pt x="52" y="232"/>
                    <a:pt x="52" y="232"/>
                    <a:pt x="52" y="232"/>
                  </a:cubicBezTo>
                  <a:cubicBezTo>
                    <a:pt x="52" y="233"/>
                    <a:pt x="52" y="233"/>
                    <a:pt x="52" y="233"/>
                  </a:cubicBezTo>
                  <a:cubicBezTo>
                    <a:pt x="53" y="234"/>
                    <a:pt x="53" y="234"/>
                    <a:pt x="53" y="234"/>
                  </a:cubicBezTo>
                  <a:cubicBezTo>
                    <a:pt x="52" y="234"/>
                    <a:pt x="52" y="234"/>
                    <a:pt x="52" y="234"/>
                  </a:cubicBezTo>
                  <a:cubicBezTo>
                    <a:pt x="52" y="236"/>
                    <a:pt x="52" y="236"/>
                    <a:pt x="52" y="236"/>
                  </a:cubicBezTo>
                  <a:cubicBezTo>
                    <a:pt x="52" y="237"/>
                    <a:pt x="52" y="237"/>
                    <a:pt x="52" y="237"/>
                  </a:cubicBezTo>
                  <a:cubicBezTo>
                    <a:pt x="54" y="240"/>
                    <a:pt x="54" y="240"/>
                    <a:pt x="54" y="240"/>
                  </a:cubicBezTo>
                  <a:cubicBezTo>
                    <a:pt x="55" y="242"/>
                    <a:pt x="55" y="242"/>
                    <a:pt x="55" y="242"/>
                  </a:cubicBezTo>
                  <a:cubicBezTo>
                    <a:pt x="55" y="243"/>
                    <a:pt x="55" y="243"/>
                    <a:pt x="55" y="243"/>
                  </a:cubicBezTo>
                  <a:cubicBezTo>
                    <a:pt x="56" y="244"/>
                    <a:pt x="56" y="244"/>
                    <a:pt x="56" y="244"/>
                  </a:cubicBezTo>
                  <a:cubicBezTo>
                    <a:pt x="56" y="244"/>
                    <a:pt x="56" y="244"/>
                    <a:pt x="56" y="244"/>
                  </a:cubicBezTo>
                  <a:cubicBezTo>
                    <a:pt x="57" y="245"/>
                    <a:pt x="57" y="245"/>
                    <a:pt x="57" y="245"/>
                  </a:cubicBezTo>
                  <a:cubicBezTo>
                    <a:pt x="58" y="245"/>
                    <a:pt x="58" y="245"/>
                    <a:pt x="58" y="245"/>
                  </a:cubicBezTo>
                  <a:cubicBezTo>
                    <a:pt x="59" y="244"/>
                    <a:pt x="59" y="244"/>
                    <a:pt x="59" y="244"/>
                  </a:cubicBezTo>
                  <a:cubicBezTo>
                    <a:pt x="60" y="244"/>
                    <a:pt x="60" y="244"/>
                    <a:pt x="60" y="244"/>
                  </a:cubicBezTo>
                  <a:cubicBezTo>
                    <a:pt x="60" y="244"/>
                    <a:pt x="60" y="244"/>
                    <a:pt x="60" y="244"/>
                  </a:cubicBezTo>
                  <a:cubicBezTo>
                    <a:pt x="61" y="245"/>
                    <a:pt x="61" y="245"/>
                    <a:pt x="61" y="245"/>
                  </a:cubicBezTo>
                  <a:cubicBezTo>
                    <a:pt x="61" y="245"/>
                    <a:pt x="61" y="245"/>
                    <a:pt x="61" y="245"/>
                  </a:cubicBezTo>
                  <a:cubicBezTo>
                    <a:pt x="61" y="245"/>
                    <a:pt x="61" y="245"/>
                    <a:pt x="61" y="245"/>
                  </a:cubicBezTo>
                  <a:cubicBezTo>
                    <a:pt x="60" y="246"/>
                    <a:pt x="60" y="246"/>
                    <a:pt x="60" y="246"/>
                  </a:cubicBezTo>
                  <a:cubicBezTo>
                    <a:pt x="59" y="248"/>
                    <a:pt x="59" y="248"/>
                    <a:pt x="59" y="248"/>
                  </a:cubicBezTo>
                  <a:cubicBezTo>
                    <a:pt x="58" y="248"/>
                    <a:pt x="58" y="248"/>
                    <a:pt x="58" y="248"/>
                  </a:cubicBezTo>
                  <a:cubicBezTo>
                    <a:pt x="57" y="250"/>
                    <a:pt x="57" y="250"/>
                    <a:pt x="57" y="250"/>
                  </a:cubicBezTo>
                  <a:cubicBezTo>
                    <a:pt x="57" y="251"/>
                    <a:pt x="57" y="251"/>
                    <a:pt x="57" y="251"/>
                  </a:cubicBezTo>
                  <a:cubicBezTo>
                    <a:pt x="56" y="251"/>
                    <a:pt x="56" y="251"/>
                    <a:pt x="56" y="251"/>
                  </a:cubicBezTo>
                  <a:cubicBezTo>
                    <a:pt x="54" y="251"/>
                    <a:pt x="54" y="251"/>
                    <a:pt x="54" y="251"/>
                  </a:cubicBezTo>
                  <a:cubicBezTo>
                    <a:pt x="52" y="252"/>
                    <a:pt x="52" y="252"/>
                    <a:pt x="52" y="252"/>
                  </a:cubicBezTo>
                  <a:cubicBezTo>
                    <a:pt x="51" y="253"/>
                    <a:pt x="51" y="253"/>
                    <a:pt x="51" y="253"/>
                  </a:cubicBezTo>
                  <a:cubicBezTo>
                    <a:pt x="51" y="253"/>
                    <a:pt x="51" y="253"/>
                    <a:pt x="51" y="253"/>
                  </a:cubicBezTo>
                  <a:cubicBezTo>
                    <a:pt x="50" y="254"/>
                    <a:pt x="50" y="254"/>
                    <a:pt x="50" y="254"/>
                  </a:cubicBezTo>
                  <a:cubicBezTo>
                    <a:pt x="50" y="255"/>
                    <a:pt x="50" y="255"/>
                    <a:pt x="50" y="255"/>
                  </a:cubicBezTo>
                  <a:cubicBezTo>
                    <a:pt x="50" y="256"/>
                    <a:pt x="50" y="256"/>
                    <a:pt x="50" y="256"/>
                  </a:cubicBezTo>
                  <a:cubicBezTo>
                    <a:pt x="50" y="257"/>
                    <a:pt x="50" y="257"/>
                    <a:pt x="50" y="257"/>
                  </a:cubicBezTo>
                  <a:cubicBezTo>
                    <a:pt x="51" y="258"/>
                    <a:pt x="51" y="258"/>
                    <a:pt x="51" y="258"/>
                  </a:cubicBezTo>
                  <a:cubicBezTo>
                    <a:pt x="51" y="259"/>
                    <a:pt x="51" y="259"/>
                    <a:pt x="51" y="259"/>
                  </a:cubicBezTo>
                  <a:cubicBezTo>
                    <a:pt x="52" y="261"/>
                    <a:pt x="52" y="261"/>
                    <a:pt x="52" y="261"/>
                  </a:cubicBezTo>
                  <a:cubicBezTo>
                    <a:pt x="53" y="263"/>
                    <a:pt x="53" y="263"/>
                    <a:pt x="53" y="263"/>
                  </a:cubicBezTo>
                  <a:cubicBezTo>
                    <a:pt x="53" y="264"/>
                    <a:pt x="53" y="264"/>
                    <a:pt x="53" y="264"/>
                  </a:cubicBezTo>
                  <a:cubicBezTo>
                    <a:pt x="54" y="265"/>
                    <a:pt x="54" y="265"/>
                    <a:pt x="54" y="265"/>
                  </a:cubicBezTo>
                  <a:cubicBezTo>
                    <a:pt x="54" y="266"/>
                    <a:pt x="54" y="266"/>
                    <a:pt x="54" y="266"/>
                  </a:cubicBezTo>
                  <a:cubicBezTo>
                    <a:pt x="55" y="266"/>
                    <a:pt x="55" y="266"/>
                    <a:pt x="55" y="266"/>
                  </a:cubicBezTo>
                  <a:cubicBezTo>
                    <a:pt x="55" y="267"/>
                    <a:pt x="55" y="267"/>
                    <a:pt x="55" y="267"/>
                  </a:cubicBezTo>
                  <a:cubicBezTo>
                    <a:pt x="55" y="268"/>
                    <a:pt x="55" y="268"/>
                    <a:pt x="55" y="268"/>
                  </a:cubicBezTo>
                  <a:cubicBezTo>
                    <a:pt x="56" y="268"/>
                    <a:pt x="56" y="268"/>
                    <a:pt x="56" y="268"/>
                  </a:cubicBezTo>
                  <a:cubicBezTo>
                    <a:pt x="58" y="267"/>
                    <a:pt x="58" y="267"/>
                    <a:pt x="58" y="267"/>
                  </a:cubicBezTo>
                  <a:cubicBezTo>
                    <a:pt x="59" y="267"/>
                    <a:pt x="59" y="267"/>
                    <a:pt x="59" y="267"/>
                  </a:cubicBezTo>
                  <a:cubicBezTo>
                    <a:pt x="60" y="267"/>
                    <a:pt x="60" y="267"/>
                    <a:pt x="60" y="267"/>
                  </a:cubicBezTo>
                  <a:cubicBezTo>
                    <a:pt x="62" y="268"/>
                    <a:pt x="62" y="268"/>
                    <a:pt x="62" y="268"/>
                  </a:cubicBezTo>
                  <a:cubicBezTo>
                    <a:pt x="63" y="269"/>
                    <a:pt x="63" y="269"/>
                    <a:pt x="63" y="269"/>
                  </a:cubicBezTo>
                  <a:cubicBezTo>
                    <a:pt x="64" y="270"/>
                    <a:pt x="64" y="270"/>
                    <a:pt x="64" y="270"/>
                  </a:cubicBezTo>
                  <a:cubicBezTo>
                    <a:pt x="66" y="272"/>
                    <a:pt x="66" y="272"/>
                    <a:pt x="66" y="272"/>
                  </a:cubicBezTo>
                  <a:cubicBezTo>
                    <a:pt x="66" y="273"/>
                    <a:pt x="66" y="273"/>
                    <a:pt x="66" y="273"/>
                  </a:cubicBezTo>
                  <a:cubicBezTo>
                    <a:pt x="67" y="274"/>
                    <a:pt x="67" y="274"/>
                    <a:pt x="67" y="274"/>
                  </a:cubicBezTo>
                  <a:cubicBezTo>
                    <a:pt x="68" y="275"/>
                    <a:pt x="68" y="275"/>
                    <a:pt x="68" y="275"/>
                  </a:cubicBezTo>
                  <a:cubicBezTo>
                    <a:pt x="69" y="275"/>
                    <a:pt x="69" y="275"/>
                    <a:pt x="69" y="275"/>
                  </a:cubicBezTo>
                  <a:cubicBezTo>
                    <a:pt x="70" y="275"/>
                    <a:pt x="70" y="275"/>
                    <a:pt x="70" y="275"/>
                  </a:cubicBezTo>
                  <a:cubicBezTo>
                    <a:pt x="70" y="275"/>
                    <a:pt x="70" y="275"/>
                    <a:pt x="70" y="275"/>
                  </a:cubicBezTo>
                  <a:cubicBezTo>
                    <a:pt x="71" y="275"/>
                    <a:pt x="71" y="275"/>
                    <a:pt x="71" y="275"/>
                  </a:cubicBezTo>
                  <a:cubicBezTo>
                    <a:pt x="71" y="274"/>
                    <a:pt x="71" y="274"/>
                    <a:pt x="71" y="274"/>
                  </a:cubicBezTo>
                  <a:cubicBezTo>
                    <a:pt x="71" y="274"/>
                    <a:pt x="71" y="274"/>
                    <a:pt x="71" y="274"/>
                  </a:cubicBezTo>
                  <a:cubicBezTo>
                    <a:pt x="72" y="274"/>
                    <a:pt x="72" y="274"/>
                    <a:pt x="72" y="274"/>
                  </a:cubicBezTo>
                  <a:cubicBezTo>
                    <a:pt x="72" y="273"/>
                    <a:pt x="72" y="273"/>
                    <a:pt x="72" y="273"/>
                  </a:cubicBezTo>
                  <a:cubicBezTo>
                    <a:pt x="73" y="273"/>
                    <a:pt x="73" y="273"/>
                    <a:pt x="73" y="273"/>
                  </a:cubicBezTo>
                  <a:cubicBezTo>
                    <a:pt x="73" y="273"/>
                    <a:pt x="73" y="273"/>
                    <a:pt x="73" y="273"/>
                  </a:cubicBezTo>
                  <a:cubicBezTo>
                    <a:pt x="73" y="271"/>
                    <a:pt x="73" y="271"/>
                    <a:pt x="73" y="271"/>
                  </a:cubicBezTo>
                  <a:cubicBezTo>
                    <a:pt x="72" y="270"/>
                    <a:pt x="72" y="270"/>
                    <a:pt x="72" y="270"/>
                  </a:cubicBezTo>
                  <a:cubicBezTo>
                    <a:pt x="72" y="269"/>
                    <a:pt x="72" y="269"/>
                    <a:pt x="72" y="269"/>
                  </a:cubicBezTo>
                  <a:cubicBezTo>
                    <a:pt x="72" y="269"/>
                    <a:pt x="72" y="269"/>
                    <a:pt x="72" y="269"/>
                  </a:cubicBezTo>
                  <a:cubicBezTo>
                    <a:pt x="71" y="265"/>
                    <a:pt x="71" y="265"/>
                    <a:pt x="71" y="265"/>
                  </a:cubicBezTo>
                  <a:cubicBezTo>
                    <a:pt x="71" y="265"/>
                    <a:pt x="71" y="265"/>
                    <a:pt x="71" y="265"/>
                  </a:cubicBezTo>
                  <a:cubicBezTo>
                    <a:pt x="71" y="264"/>
                    <a:pt x="71" y="264"/>
                    <a:pt x="71" y="264"/>
                  </a:cubicBezTo>
                  <a:cubicBezTo>
                    <a:pt x="72" y="264"/>
                    <a:pt x="72" y="264"/>
                    <a:pt x="72" y="264"/>
                  </a:cubicBezTo>
                  <a:cubicBezTo>
                    <a:pt x="74" y="264"/>
                    <a:pt x="74" y="264"/>
                    <a:pt x="74" y="264"/>
                  </a:cubicBezTo>
                  <a:cubicBezTo>
                    <a:pt x="75" y="263"/>
                    <a:pt x="75" y="263"/>
                    <a:pt x="75" y="263"/>
                  </a:cubicBezTo>
                  <a:cubicBezTo>
                    <a:pt x="77" y="263"/>
                    <a:pt x="77" y="263"/>
                    <a:pt x="77" y="263"/>
                  </a:cubicBezTo>
                  <a:cubicBezTo>
                    <a:pt x="78" y="263"/>
                    <a:pt x="78" y="263"/>
                    <a:pt x="78" y="263"/>
                  </a:cubicBezTo>
                  <a:cubicBezTo>
                    <a:pt x="78" y="263"/>
                    <a:pt x="78" y="263"/>
                    <a:pt x="78" y="263"/>
                  </a:cubicBezTo>
                  <a:cubicBezTo>
                    <a:pt x="78" y="263"/>
                    <a:pt x="78" y="263"/>
                    <a:pt x="78" y="263"/>
                  </a:cubicBezTo>
                  <a:cubicBezTo>
                    <a:pt x="79" y="263"/>
                    <a:pt x="79" y="263"/>
                    <a:pt x="79" y="263"/>
                  </a:cubicBezTo>
                  <a:cubicBezTo>
                    <a:pt x="78" y="264"/>
                    <a:pt x="78" y="264"/>
                    <a:pt x="78" y="264"/>
                  </a:cubicBezTo>
                  <a:cubicBezTo>
                    <a:pt x="78" y="264"/>
                    <a:pt x="78" y="264"/>
                    <a:pt x="78" y="264"/>
                  </a:cubicBezTo>
                  <a:cubicBezTo>
                    <a:pt x="78" y="264"/>
                    <a:pt x="78" y="264"/>
                    <a:pt x="78" y="264"/>
                  </a:cubicBezTo>
                  <a:cubicBezTo>
                    <a:pt x="79" y="265"/>
                    <a:pt x="79" y="265"/>
                    <a:pt x="79" y="265"/>
                  </a:cubicBezTo>
                  <a:cubicBezTo>
                    <a:pt x="80" y="265"/>
                    <a:pt x="80" y="265"/>
                    <a:pt x="80" y="265"/>
                  </a:cubicBezTo>
                  <a:cubicBezTo>
                    <a:pt x="79" y="266"/>
                    <a:pt x="79" y="266"/>
                    <a:pt x="79" y="266"/>
                  </a:cubicBezTo>
                  <a:cubicBezTo>
                    <a:pt x="79" y="267"/>
                    <a:pt x="79" y="267"/>
                    <a:pt x="79" y="267"/>
                  </a:cubicBezTo>
                  <a:cubicBezTo>
                    <a:pt x="79" y="268"/>
                    <a:pt x="79" y="268"/>
                    <a:pt x="79" y="268"/>
                  </a:cubicBezTo>
                  <a:cubicBezTo>
                    <a:pt x="79" y="269"/>
                    <a:pt x="79" y="269"/>
                    <a:pt x="79" y="269"/>
                  </a:cubicBezTo>
                  <a:cubicBezTo>
                    <a:pt x="80" y="272"/>
                    <a:pt x="80" y="272"/>
                    <a:pt x="80" y="272"/>
                  </a:cubicBezTo>
                  <a:cubicBezTo>
                    <a:pt x="81" y="273"/>
                    <a:pt x="81" y="273"/>
                    <a:pt x="81" y="273"/>
                  </a:cubicBezTo>
                  <a:cubicBezTo>
                    <a:pt x="82" y="274"/>
                    <a:pt x="82" y="274"/>
                    <a:pt x="82" y="274"/>
                  </a:cubicBezTo>
                  <a:cubicBezTo>
                    <a:pt x="82" y="274"/>
                    <a:pt x="82" y="274"/>
                    <a:pt x="82" y="274"/>
                  </a:cubicBezTo>
                  <a:cubicBezTo>
                    <a:pt x="83" y="275"/>
                    <a:pt x="83" y="275"/>
                    <a:pt x="83" y="275"/>
                  </a:cubicBezTo>
                  <a:cubicBezTo>
                    <a:pt x="87" y="276"/>
                    <a:pt x="87" y="276"/>
                    <a:pt x="87" y="276"/>
                  </a:cubicBezTo>
                  <a:cubicBezTo>
                    <a:pt x="88" y="276"/>
                    <a:pt x="88" y="276"/>
                    <a:pt x="88" y="276"/>
                  </a:cubicBezTo>
                  <a:cubicBezTo>
                    <a:pt x="88" y="276"/>
                    <a:pt x="88" y="276"/>
                    <a:pt x="88" y="276"/>
                  </a:cubicBezTo>
                  <a:cubicBezTo>
                    <a:pt x="89" y="276"/>
                    <a:pt x="89" y="276"/>
                    <a:pt x="89" y="276"/>
                  </a:cubicBezTo>
                  <a:cubicBezTo>
                    <a:pt x="89" y="275"/>
                    <a:pt x="89" y="275"/>
                    <a:pt x="89" y="275"/>
                  </a:cubicBezTo>
                  <a:cubicBezTo>
                    <a:pt x="90" y="276"/>
                    <a:pt x="90" y="276"/>
                    <a:pt x="90" y="276"/>
                  </a:cubicBezTo>
                  <a:cubicBezTo>
                    <a:pt x="90" y="276"/>
                    <a:pt x="90" y="276"/>
                    <a:pt x="90" y="276"/>
                  </a:cubicBezTo>
                  <a:cubicBezTo>
                    <a:pt x="90" y="276"/>
                    <a:pt x="90" y="276"/>
                    <a:pt x="90" y="276"/>
                  </a:cubicBezTo>
                  <a:cubicBezTo>
                    <a:pt x="90" y="277"/>
                    <a:pt x="90" y="277"/>
                    <a:pt x="90" y="277"/>
                  </a:cubicBezTo>
                  <a:cubicBezTo>
                    <a:pt x="90" y="278"/>
                    <a:pt x="90" y="278"/>
                    <a:pt x="90" y="278"/>
                  </a:cubicBezTo>
                  <a:cubicBezTo>
                    <a:pt x="91" y="278"/>
                    <a:pt x="91" y="278"/>
                    <a:pt x="91" y="278"/>
                  </a:cubicBezTo>
                  <a:cubicBezTo>
                    <a:pt x="91" y="278"/>
                    <a:pt x="91" y="278"/>
                    <a:pt x="91" y="278"/>
                  </a:cubicBezTo>
                  <a:cubicBezTo>
                    <a:pt x="93" y="278"/>
                    <a:pt x="93" y="278"/>
                    <a:pt x="93" y="278"/>
                  </a:cubicBezTo>
                  <a:cubicBezTo>
                    <a:pt x="94" y="278"/>
                    <a:pt x="94" y="278"/>
                    <a:pt x="94" y="278"/>
                  </a:cubicBezTo>
                  <a:cubicBezTo>
                    <a:pt x="95" y="278"/>
                    <a:pt x="95" y="278"/>
                    <a:pt x="95" y="278"/>
                  </a:cubicBezTo>
                  <a:cubicBezTo>
                    <a:pt x="96" y="278"/>
                    <a:pt x="96" y="278"/>
                    <a:pt x="96" y="278"/>
                  </a:cubicBezTo>
                  <a:cubicBezTo>
                    <a:pt x="97" y="278"/>
                    <a:pt x="97" y="278"/>
                    <a:pt x="97" y="278"/>
                  </a:cubicBezTo>
                  <a:cubicBezTo>
                    <a:pt x="97" y="278"/>
                    <a:pt x="97" y="278"/>
                    <a:pt x="97" y="278"/>
                  </a:cubicBezTo>
                  <a:cubicBezTo>
                    <a:pt x="97" y="279"/>
                    <a:pt x="97" y="279"/>
                    <a:pt x="97" y="279"/>
                  </a:cubicBezTo>
                  <a:cubicBezTo>
                    <a:pt x="96" y="280"/>
                    <a:pt x="96" y="280"/>
                    <a:pt x="96" y="280"/>
                  </a:cubicBezTo>
                  <a:cubicBezTo>
                    <a:pt x="96" y="281"/>
                    <a:pt x="96" y="281"/>
                    <a:pt x="96" y="281"/>
                  </a:cubicBezTo>
                  <a:cubicBezTo>
                    <a:pt x="95" y="282"/>
                    <a:pt x="95" y="282"/>
                    <a:pt x="95" y="282"/>
                  </a:cubicBezTo>
                  <a:cubicBezTo>
                    <a:pt x="95" y="282"/>
                    <a:pt x="95" y="282"/>
                    <a:pt x="95" y="282"/>
                  </a:cubicBezTo>
                  <a:cubicBezTo>
                    <a:pt x="94" y="282"/>
                    <a:pt x="94" y="282"/>
                    <a:pt x="94" y="282"/>
                  </a:cubicBezTo>
                  <a:cubicBezTo>
                    <a:pt x="93" y="281"/>
                    <a:pt x="93" y="281"/>
                    <a:pt x="93" y="281"/>
                  </a:cubicBezTo>
                  <a:cubicBezTo>
                    <a:pt x="93" y="281"/>
                    <a:pt x="93" y="281"/>
                    <a:pt x="93" y="281"/>
                  </a:cubicBezTo>
                  <a:cubicBezTo>
                    <a:pt x="91" y="283"/>
                    <a:pt x="91" y="283"/>
                    <a:pt x="91" y="283"/>
                  </a:cubicBezTo>
                  <a:cubicBezTo>
                    <a:pt x="91" y="283"/>
                    <a:pt x="91" y="283"/>
                    <a:pt x="91" y="283"/>
                  </a:cubicBezTo>
                  <a:cubicBezTo>
                    <a:pt x="91" y="284"/>
                    <a:pt x="91" y="284"/>
                    <a:pt x="91" y="284"/>
                  </a:cubicBezTo>
                  <a:cubicBezTo>
                    <a:pt x="91" y="285"/>
                    <a:pt x="91" y="285"/>
                    <a:pt x="91" y="285"/>
                  </a:cubicBezTo>
                  <a:cubicBezTo>
                    <a:pt x="91" y="287"/>
                    <a:pt x="91" y="287"/>
                    <a:pt x="91" y="287"/>
                  </a:cubicBezTo>
                  <a:cubicBezTo>
                    <a:pt x="91" y="287"/>
                    <a:pt x="91" y="287"/>
                    <a:pt x="91" y="287"/>
                  </a:cubicBezTo>
                  <a:cubicBezTo>
                    <a:pt x="91" y="288"/>
                    <a:pt x="91" y="288"/>
                    <a:pt x="91" y="288"/>
                  </a:cubicBezTo>
                  <a:cubicBezTo>
                    <a:pt x="90" y="288"/>
                    <a:pt x="90" y="288"/>
                    <a:pt x="90" y="288"/>
                  </a:cubicBezTo>
                  <a:cubicBezTo>
                    <a:pt x="90" y="289"/>
                    <a:pt x="90" y="289"/>
                    <a:pt x="90" y="289"/>
                  </a:cubicBezTo>
                  <a:cubicBezTo>
                    <a:pt x="90" y="289"/>
                    <a:pt x="90" y="289"/>
                    <a:pt x="90" y="289"/>
                  </a:cubicBezTo>
                  <a:cubicBezTo>
                    <a:pt x="90" y="290"/>
                    <a:pt x="90" y="290"/>
                    <a:pt x="90" y="290"/>
                  </a:cubicBezTo>
                  <a:cubicBezTo>
                    <a:pt x="89" y="290"/>
                    <a:pt x="89" y="290"/>
                    <a:pt x="89" y="290"/>
                  </a:cubicBezTo>
                  <a:cubicBezTo>
                    <a:pt x="89" y="291"/>
                    <a:pt x="89" y="291"/>
                    <a:pt x="89" y="291"/>
                  </a:cubicBezTo>
                  <a:cubicBezTo>
                    <a:pt x="90" y="291"/>
                    <a:pt x="90" y="291"/>
                    <a:pt x="90" y="291"/>
                  </a:cubicBezTo>
                  <a:cubicBezTo>
                    <a:pt x="91" y="291"/>
                    <a:pt x="91" y="291"/>
                    <a:pt x="91" y="291"/>
                  </a:cubicBezTo>
                  <a:cubicBezTo>
                    <a:pt x="91" y="292"/>
                    <a:pt x="91" y="292"/>
                    <a:pt x="91" y="292"/>
                  </a:cubicBezTo>
                  <a:cubicBezTo>
                    <a:pt x="91" y="291"/>
                    <a:pt x="91" y="291"/>
                    <a:pt x="91" y="291"/>
                  </a:cubicBezTo>
                  <a:cubicBezTo>
                    <a:pt x="91" y="291"/>
                    <a:pt x="91" y="291"/>
                    <a:pt x="91" y="291"/>
                  </a:cubicBezTo>
                  <a:cubicBezTo>
                    <a:pt x="92" y="291"/>
                    <a:pt x="92" y="291"/>
                    <a:pt x="92" y="291"/>
                  </a:cubicBezTo>
                  <a:cubicBezTo>
                    <a:pt x="92" y="291"/>
                    <a:pt x="92" y="291"/>
                    <a:pt x="92" y="291"/>
                  </a:cubicBezTo>
                  <a:cubicBezTo>
                    <a:pt x="92" y="292"/>
                    <a:pt x="92" y="292"/>
                    <a:pt x="92" y="292"/>
                  </a:cubicBezTo>
                  <a:cubicBezTo>
                    <a:pt x="93" y="292"/>
                    <a:pt x="93" y="292"/>
                    <a:pt x="93" y="292"/>
                  </a:cubicBezTo>
                  <a:cubicBezTo>
                    <a:pt x="93" y="292"/>
                    <a:pt x="93" y="292"/>
                    <a:pt x="93" y="292"/>
                  </a:cubicBezTo>
                  <a:cubicBezTo>
                    <a:pt x="94" y="292"/>
                    <a:pt x="94" y="292"/>
                    <a:pt x="94" y="292"/>
                  </a:cubicBezTo>
                  <a:cubicBezTo>
                    <a:pt x="96" y="290"/>
                    <a:pt x="96" y="290"/>
                    <a:pt x="96" y="290"/>
                  </a:cubicBezTo>
                  <a:cubicBezTo>
                    <a:pt x="96" y="289"/>
                    <a:pt x="96" y="289"/>
                    <a:pt x="96" y="289"/>
                  </a:cubicBezTo>
                  <a:cubicBezTo>
                    <a:pt x="97" y="288"/>
                    <a:pt x="97" y="288"/>
                    <a:pt x="97" y="288"/>
                  </a:cubicBezTo>
                  <a:cubicBezTo>
                    <a:pt x="97" y="286"/>
                    <a:pt x="97" y="286"/>
                    <a:pt x="97" y="286"/>
                  </a:cubicBezTo>
                  <a:cubicBezTo>
                    <a:pt x="97" y="285"/>
                    <a:pt x="97" y="285"/>
                    <a:pt x="97" y="285"/>
                  </a:cubicBezTo>
                  <a:cubicBezTo>
                    <a:pt x="98" y="285"/>
                    <a:pt x="98" y="285"/>
                    <a:pt x="98" y="285"/>
                  </a:cubicBezTo>
                  <a:cubicBezTo>
                    <a:pt x="98" y="285"/>
                    <a:pt x="98" y="285"/>
                    <a:pt x="98" y="285"/>
                  </a:cubicBezTo>
                  <a:cubicBezTo>
                    <a:pt x="98" y="286"/>
                    <a:pt x="98" y="286"/>
                    <a:pt x="98" y="286"/>
                  </a:cubicBezTo>
                  <a:cubicBezTo>
                    <a:pt x="98" y="287"/>
                    <a:pt x="98" y="287"/>
                    <a:pt x="98" y="287"/>
                  </a:cubicBezTo>
                  <a:cubicBezTo>
                    <a:pt x="98" y="287"/>
                    <a:pt x="98" y="287"/>
                    <a:pt x="98" y="287"/>
                  </a:cubicBezTo>
                  <a:cubicBezTo>
                    <a:pt x="99" y="287"/>
                    <a:pt x="99" y="287"/>
                    <a:pt x="99" y="287"/>
                  </a:cubicBezTo>
                  <a:cubicBezTo>
                    <a:pt x="100" y="286"/>
                    <a:pt x="100" y="286"/>
                    <a:pt x="100" y="286"/>
                  </a:cubicBezTo>
                  <a:cubicBezTo>
                    <a:pt x="100" y="286"/>
                    <a:pt x="100" y="286"/>
                    <a:pt x="100" y="286"/>
                  </a:cubicBezTo>
                  <a:cubicBezTo>
                    <a:pt x="101" y="285"/>
                    <a:pt x="101" y="285"/>
                    <a:pt x="101" y="285"/>
                  </a:cubicBezTo>
                  <a:cubicBezTo>
                    <a:pt x="101" y="285"/>
                    <a:pt x="101" y="285"/>
                    <a:pt x="101" y="285"/>
                  </a:cubicBezTo>
                  <a:cubicBezTo>
                    <a:pt x="101" y="284"/>
                    <a:pt x="101" y="284"/>
                    <a:pt x="101" y="284"/>
                  </a:cubicBezTo>
                  <a:cubicBezTo>
                    <a:pt x="101" y="283"/>
                    <a:pt x="101" y="283"/>
                    <a:pt x="101" y="283"/>
                  </a:cubicBezTo>
                  <a:cubicBezTo>
                    <a:pt x="100" y="282"/>
                    <a:pt x="100" y="282"/>
                    <a:pt x="100" y="282"/>
                  </a:cubicBezTo>
                  <a:cubicBezTo>
                    <a:pt x="99" y="281"/>
                    <a:pt x="99" y="281"/>
                    <a:pt x="99" y="281"/>
                  </a:cubicBezTo>
                  <a:cubicBezTo>
                    <a:pt x="99" y="281"/>
                    <a:pt x="99" y="281"/>
                    <a:pt x="99" y="281"/>
                  </a:cubicBezTo>
                  <a:cubicBezTo>
                    <a:pt x="100" y="281"/>
                    <a:pt x="100" y="281"/>
                    <a:pt x="100" y="281"/>
                  </a:cubicBezTo>
                  <a:cubicBezTo>
                    <a:pt x="100" y="281"/>
                    <a:pt x="100" y="281"/>
                    <a:pt x="100" y="281"/>
                  </a:cubicBezTo>
                  <a:cubicBezTo>
                    <a:pt x="101" y="280"/>
                    <a:pt x="101" y="280"/>
                    <a:pt x="101" y="280"/>
                  </a:cubicBezTo>
                  <a:cubicBezTo>
                    <a:pt x="102" y="279"/>
                    <a:pt x="102" y="279"/>
                    <a:pt x="102" y="279"/>
                  </a:cubicBezTo>
                  <a:cubicBezTo>
                    <a:pt x="102" y="279"/>
                    <a:pt x="102" y="279"/>
                    <a:pt x="102" y="279"/>
                  </a:cubicBezTo>
                  <a:cubicBezTo>
                    <a:pt x="102" y="278"/>
                    <a:pt x="102" y="278"/>
                    <a:pt x="102" y="278"/>
                  </a:cubicBezTo>
                  <a:cubicBezTo>
                    <a:pt x="102" y="278"/>
                    <a:pt x="102" y="278"/>
                    <a:pt x="102" y="278"/>
                  </a:cubicBezTo>
                  <a:cubicBezTo>
                    <a:pt x="103" y="278"/>
                    <a:pt x="103" y="278"/>
                    <a:pt x="103" y="278"/>
                  </a:cubicBezTo>
                  <a:cubicBezTo>
                    <a:pt x="104" y="278"/>
                    <a:pt x="104" y="278"/>
                    <a:pt x="104" y="278"/>
                  </a:cubicBezTo>
                  <a:cubicBezTo>
                    <a:pt x="104" y="277"/>
                    <a:pt x="104" y="277"/>
                    <a:pt x="104" y="277"/>
                  </a:cubicBezTo>
                  <a:cubicBezTo>
                    <a:pt x="104" y="277"/>
                    <a:pt x="104" y="277"/>
                    <a:pt x="104" y="277"/>
                  </a:cubicBezTo>
                  <a:cubicBezTo>
                    <a:pt x="105" y="278"/>
                    <a:pt x="105" y="278"/>
                    <a:pt x="105" y="278"/>
                  </a:cubicBezTo>
                  <a:cubicBezTo>
                    <a:pt x="105" y="278"/>
                    <a:pt x="105" y="278"/>
                    <a:pt x="105" y="278"/>
                  </a:cubicBezTo>
                  <a:cubicBezTo>
                    <a:pt x="106" y="278"/>
                    <a:pt x="106" y="278"/>
                    <a:pt x="106" y="278"/>
                  </a:cubicBezTo>
                  <a:cubicBezTo>
                    <a:pt x="107" y="278"/>
                    <a:pt x="107" y="278"/>
                    <a:pt x="107" y="278"/>
                  </a:cubicBezTo>
                  <a:cubicBezTo>
                    <a:pt x="107" y="278"/>
                    <a:pt x="107" y="278"/>
                    <a:pt x="107" y="278"/>
                  </a:cubicBezTo>
                  <a:cubicBezTo>
                    <a:pt x="108" y="278"/>
                    <a:pt x="108" y="278"/>
                    <a:pt x="108" y="278"/>
                  </a:cubicBezTo>
                  <a:cubicBezTo>
                    <a:pt x="109" y="279"/>
                    <a:pt x="109" y="279"/>
                    <a:pt x="109" y="279"/>
                  </a:cubicBezTo>
                  <a:cubicBezTo>
                    <a:pt x="110" y="278"/>
                    <a:pt x="110" y="278"/>
                    <a:pt x="110" y="278"/>
                  </a:cubicBezTo>
                  <a:cubicBezTo>
                    <a:pt x="111" y="278"/>
                    <a:pt x="111" y="278"/>
                    <a:pt x="111" y="278"/>
                  </a:cubicBezTo>
                  <a:cubicBezTo>
                    <a:pt x="111" y="277"/>
                    <a:pt x="111" y="277"/>
                    <a:pt x="111" y="277"/>
                  </a:cubicBezTo>
                  <a:cubicBezTo>
                    <a:pt x="112" y="276"/>
                    <a:pt x="112" y="276"/>
                    <a:pt x="112" y="276"/>
                  </a:cubicBezTo>
                  <a:cubicBezTo>
                    <a:pt x="112" y="276"/>
                    <a:pt x="112" y="276"/>
                    <a:pt x="112" y="276"/>
                  </a:cubicBezTo>
                  <a:cubicBezTo>
                    <a:pt x="113" y="276"/>
                    <a:pt x="113" y="276"/>
                    <a:pt x="113" y="276"/>
                  </a:cubicBezTo>
                  <a:cubicBezTo>
                    <a:pt x="114" y="276"/>
                    <a:pt x="114" y="276"/>
                    <a:pt x="114" y="276"/>
                  </a:cubicBezTo>
                  <a:cubicBezTo>
                    <a:pt x="115" y="276"/>
                    <a:pt x="115" y="276"/>
                    <a:pt x="115" y="276"/>
                  </a:cubicBezTo>
                  <a:cubicBezTo>
                    <a:pt x="116" y="277"/>
                    <a:pt x="116" y="277"/>
                    <a:pt x="116" y="277"/>
                  </a:cubicBezTo>
                  <a:cubicBezTo>
                    <a:pt x="116" y="278"/>
                    <a:pt x="116" y="278"/>
                    <a:pt x="116" y="278"/>
                  </a:cubicBezTo>
                  <a:cubicBezTo>
                    <a:pt x="117" y="278"/>
                    <a:pt x="117" y="278"/>
                    <a:pt x="117" y="278"/>
                  </a:cubicBezTo>
                  <a:cubicBezTo>
                    <a:pt x="117" y="277"/>
                    <a:pt x="117" y="277"/>
                    <a:pt x="117" y="277"/>
                  </a:cubicBezTo>
                  <a:cubicBezTo>
                    <a:pt x="117" y="276"/>
                    <a:pt x="117" y="276"/>
                    <a:pt x="117" y="276"/>
                  </a:cubicBezTo>
                  <a:cubicBezTo>
                    <a:pt x="117" y="275"/>
                    <a:pt x="117" y="275"/>
                    <a:pt x="117" y="275"/>
                  </a:cubicBezTo>
                  <a:cubicBezTo>
                    <a:pt x="117" y="275"/>
                    <a:pt x="117" y="275"/>
                    <a:pt x="117" y="275"/>
                  </a:cubicBezTo>
                  <a:cubicBezTo>
                    <a:pt x="116" y="274"/>
                    <a:pt x="116" y="274"/>
                    <a:pt x="116" y="274"/>
                  </a:cubicBezTo>
                  <a:cubicBezTo>
                    <a:pt x="115" y="274"/>
                    <a:pt x="115" y="274"/>
                    <a:pt x="115" y="274"/>
                  </a:cubicBezTo>
                  <a:cubicBezTo>
                    <a:pt x="115" y="274"/>
                    <a:pt x="115" y="274"/>
                    <a:pt x="115" y="274"/>
                  </a:cubicBezTo>
                  <a:cubicBezTo>
                    <a:pt x="114" y="273"/>
                    <a:pt x="114" y="273"/>
                    <a:pt x="114" y="273"/>
                  </a:cubicBezTo>
                  <a:cubicBezTo>
                    <a:pt x="114" y="272"/>
                    <a:pt x="114" y="272"/>
                    <a:pt x="114" y="272"/>
                  </a:cubicBezTo>
                  <a:cubicBezTo>
                    <a:pt x="113" y="271"/>
                    <a:pt x="113" y="271"/>
                    <a:pt x="113" y="271"/>
                  </a:cubicBezTo>
                  <a:cubicBezTo>
                    <a:pt x="112" y="270"/>
                    <a:pt x="112" y="270"/>
                    <a:pt x="112" y="270"/>
                  </a:cubicBezTo>
                  <a:cubicBezTo>
                    <a:pt x="112" y="269"/>
                    <a:pt x="112" y="269"/>
                    <a:pt x="112" y="269"/>
                  </a:cubicBezTo>
                  <a:cubicBezTo>
                    <a:pt x="112" y="269"/>
                    <a:pt x="112" y="269"/>
                    <a:pt x="112" y="269"/>
                  </a:cubicBezTo>
                  <a:cubicBezTo>
                    <a:pt x="112" y="269"/>
                    <a:pt x="112" y="269"/>
                    <a:pt x="112" y="269"/>
                  </a:cubicBezTo>
                  <a:cubicBezTo>
                    <a:pt x="113" y="269"/>
                    <a:pt x="113" y="269"/>
                    <a:pt x="113" y="269"/>
                  </a:cubicBezTo>
                  <a:cubicBezTo>
                    <a:pt x="113" y="269"/>
                    <a:pt x="113" y="269"/>
                    <a:pt x="113" y="269"/>
                  </a:cubicBezTo>
                  <a:cubicBezTo>
                    <a:pt x="113" y="270"/>
                    <a:pt x="113" y="270"/>
                    <a:pt x="113" y="270"/>
                  </a:cubicBezTo>
                  <a:cubicBezTo>
                    <a:pt x="114" y="270"/>
                    <a:pt x="114" y="270"/>
                    <a:pt x="114" y="270"/>
                  </a:cubicBezTo>
                  <a:cubicBezTo>
                    <a:pt x="114" y="270"/>
                    <a:pt x="114" y="270"/>
                    <a:pt x="114" y="270"/>
                  </a:cubicBezTo>
                  <a:cubicBezTo>
                    <a:pt x="115" y="271"/>
                    <a:pt x="115" y="271"/>
                    <a:pt x="115" y="271"/>
                  </a:cubicBezTo>
                  <a:cubicBezTo>
                    <a:pt x="115" y="270"/>
                    <a:pt x="115" y="270"/>
                    <a:pt x="115" y="270"/>
                  </a:cubicBezTo>
                  <a:cubicBezTo>
                    <a:pt x="115" y="269"/>
                    <a:pt x="115" y="269"/>
                    <a:pt x="115" y="269"/>
                  </a:cubicBezTo>
                  <a:cubicBezTo>
                    <a:pt x="115" y="269"/>
                    <a:pt x="115" y="269"/>
                    <a:pt x="115" y="269"/>
                  </a:cubicBezTo>
                  <a:cubicBezTo>
                    <a:pt x="115" y="269"/>
                    <a:pt x="115" y="269"/>
                    <a:pt x="115" y="269"/>
                  </a:cubicBezTo>
                  <a:cubicBezTo>
                    <a:pt x="115" y="269"/>
                    <a:pt x="115" y="269"/>
                    <a:pt x="115" y="269"/>
                  </a:cubicBezTo>
                  <a:cubicBezTo>
                    <a:pt x="115" y="269"/>
                    <a:pt x="115" y="269"/>
                    <a:pt x="115" y="269"/>
                  </a:cubicBezTo>
                  <a:cubicBezTo>
                    <a:pt x="115" y="268"/>
                    <a:pt x="115" y="268"/>
                    <a:pt x="115" y="268"/>
                  </a:cubicBezTo>
                  <a:cubicBezTo>
                    <a:pt x="115" y="267"/>
                    <a:pt x="115" y="267"/>
                    <a:pt x="115" y="267"/>
                  </a:cubicBezTo>
                  <a:cubicBezTo>
                    <a:pt x="114" y="267"/>
                    <a:pt x="114" y="267"/>
                    <a:pt x="114" y="267"/>
                  </a:cubicBezTo>
                  <a:cubicBezTo>
                    <a:pt x="113" y="266"/>
                    <a:pt x="113" y="266"/>
                    <a:pt x="113" y="266"/>
                  </a:cubicBezTo>
                  <a:cubicBezTo>
                    <a:pt x="112" y="266"/>
                    <a:pt x="112" y="266"/>
                    <a:pt x="112" y="266"/>
                  </a:cubicBezTo>
                  <a:cubicBezTo>
                    <a:pt x="112" y="266"/>
                    <a:pt x="112" y="266"/>
                    <a:pt x="112" y="266"/>
                  </a:cubicBezTo>
                  <a:cubicBezTo>
                    <a:pt x="112" y="265"/>
                    <a:pt x="112" y="265"/>
                    <a:pt x="112" y="265"/>
                  </a:cubicBezTo>
                  <a:cubicBezTo>
                    <a:pt x="112" y="265"/>
                    <a:pt x="112" y="265"/>
                    <a:pt x="112" y="265"/>
                  </a:cubicBezTo>
                  <a:cubicBezTo>
                    <a:pt x="112" y="264"/>
                    <a:pt x="112" y="264"/>
                    <a:pt x="112" y="264"/>
                  </a:cubicBezTo>
                  <a:cubicBezTo>
                    <a:pt x="112" y="264"/>
                    <a:pt x="112" y="264"/>
                    <a:pt x="112" y="264"/>
                  </a:cubicBezTo>
                  <a:cubicBezTo>
                    <a:pt x="113" y="264"/>
                    <a:pt x="113" y="264"/>
                    <a:pt x="113" y="264"/>
                  </a:cubicBezTo>
                  <a:cubicBezTo>
                    <a:pt x="113" y="263"/>
                    <a:pt x="113" y="263"/>
                    <a:pt x="113" y="263"/>
                  </a:cubicBezTo>
                  <a:cubicBezTo>
                    <a:pt x="113" y="263"/>
                    <a:pt x="113" y="263"/>
                    <a:pt x="113" y="263"/>
                  </a:cubicBezTo>
                  <a:cubicBezTo>
                    <a:pt x="114" y="262"/>
                    <a:pt x="114" y="262"/>
                    <a:pt x="114" y="262"/>
                  </a:cubicBezTo>
                  <a:cubicBezTo>
                    <a:pt x="115" y="261"/>
                    <a:pt x="115" y="261"/>
                    <a:pt x="115" y="261"/>
                  </a:cubicBezTo>
                  <a:cubicBezTo>
                    <a:pt x="115" y="261"/>
                    <a:pt x="115" y="261"/>
                    <a:pt x="115" y="261"/>
                  </a:cubicBezTo>
                  <a:cubicBezTo>
                    <a:pt x="116" y="260"/>
                    <a:pt x="116" y="260"/>
                    <a:pt x="116" y="260"/>
                  </a:cubicBezTo>
                  <a:cubicBezTo>
                    <a:pt x="116" y="260"/>
                    <a:pt x="116" y="260"/>
                    <a:pt x="116" y="260"/>
                  </a:cubicBezTo>
                  <a:cubicBezTo>
                    <a:pt x="114" y="258"/>
                    <a:pt x="114" y="258"/>
                    <a:pt x="114" y="258"/>
                  </a:cubicBezTo>
                  <a:cubicBezTo>
                    <a:pt x="114" y="258"/>
                    <a:pt x="114" y="258"/>
                    <a:pt x="114" y="258"/>
                  </a:cubicBezTo>
                  <a:cubicBezTo>
                    <a:pt x="114" y="257"/>
                    <a:pt x="114" y="257"/>
                    <a:pt x="114" y="257"/>
                  </a:cubicBezTo>
                  <a:cubicBezTo>
                    <a:pt x="114" y="256"/>
                    <a:pt x="114" y="256"/>
                    <a:pt x="114" y="256"/>
                  </a:cubicBezTo>
                  <a:cubicBezTo>
                    <a:pt x="114" y="255"/>
                    <a:pt x="114" y="255"/>
                    <a:pt x="114" y="255"/>
                  </a:cubicBezTo>
                  <a:cubicBezTo>
                    <a:pt x="114" y="255"/>
                    <a:pt x="114" y="255"/>
                    <a:pt x="114" y="255"/>
                  </a:cubicBezTo>
                  <a:cubicBezTo>
                    <a:pt x="114" y="255"/>
                    <a:pt x="114" y="255"/>
                    <a:pt x="114" y="255"/>
                  </a:cubicBezTo>
                  <a:cubicBezTo>
                    <a:pt x="115" y="254"/>
                    <a:pt x="115" y="254"/>
                    <a:pt x="115" y="254"/>
                  </a:cubicBezTo>
                  <a:cubicBezTo>
                    <a:pt x="116" y="254"/>
                    <a:pt x="116" y="254"/>
                    <a:pt x="116" y="254"/>
                  </a:cubicBezTo>
                  <a:cubicBezTo>
                    <a:pt x="116" y="254"/>
                    <a:pt x="116" y="254"/>
                    <a:pt x="116" y="254"/>
                  </a:cubicBezTo>
                  <a:cubicBezTo>
                    <a:pt x="117" y="254"/>
                    <a:pt x="117" y="254"/>
                    <a:pt x="117" y="254"/>
                  </a:cubicBezTo>
                  <a:cubicBezTo>
                    <a:pt x="118" y="253"/>
                    <a:pt x="118" y="253"/>
                    <a:pt x="118" y="253"/>
                  </a:cubicBezTo>
                  <a:cubicBezTo>
                    <a:pt x="118" y="253"/>
                    <a:pt x="118" y="253"/>
                    <a:pt x="118" y="253"/>
                  </a:cubicBezTo>
                  <a:cubicBezTo>
                    <a:pt x="118" y="253"/>
                    <a:pt x="118" y="253"/>
                    <a:pt x="118" y="253"/>
                  </a:cubicBezTo>
                  <a:cubicBezTo>
                    <a:pt x="117" y="252"/>
                    <a:pt x="117" y="252"/>
                    <a:pt x="117" y="252"/>
                  </a:cubicBezTo>
                  <a:cubicBezTo>
                    <a:pt x="117" y="251"/>
                    <a:pt x="117" y="251"/>
                    <a:pt x="117" y="251"/>
                  </a:cubicBezTo>
                  <a:cubicBezTo>
                    <a:pt x="118" y="249"/>
                    <a:pt x="118" y="249"/>
                    <a:pt x="118" y="249"/>
                  </a:cubicBezTo>
                  <a:cubicBezTo>
                    <a:pt x="118" y="248"/>
                    <a:pt x="118" y="248"/>
                    <a:pt x="118" y="248"/>
                  </a:cubicBezTo>
                  <a:cubicBezTo>
                    <a:pt x="119" y="248"/>
                    <a:pt x="119" y="248"/>
                    <a:pt x="119" y="248"/>
                  </a:cubicBezTo>
                  <a:cubicBezTo>
                    <a:pt x="119" y="247"/>
                    <a:pt x="119" y="247"/>
                    <a:pt x="119" y="247"/>
                  </a:cubicBezTo>
                  <a:cubicBezTo>
                    <a:pt x="119" y="247"/>
                    <a:pt x="119" y="247"/>
                    <a:pt x="119" y="247"/>
                  </a:cubicBezTo>
                  <a:cubicBezTo>
                    <a:pt x="119" y="247"/>
                    <a:pt x="119" y="247"/>
                    <a:pt x="119" y="247"/>
                  </a:cubicBezTo>
                  <a:cubicBezTo>
                    <a:pt x="116" y="246"/>
                    <a:pt x="116" y="246"/>
                    <a:pt x="116" y="246"/>
                  </a:cubicBezTo>
                  <a:cubicBezTo>
                    <a:pt x="116" y="245"/>
                    <a:pt x="116" y="245"/>
                    <a:pt x="116" y="245"/>
                  </a:cubicBezTo>
                  <a:cubicBezTo>
                    <a:pt x="116" y="245"/>
                    <a:pt x="116" y="245"/>
                    <a:pt x="116" y="245"/>
                  </a:cubicBezTo>
                  <a:cubicBezTo>
                    <a:pt x="116" y="244"/>
                    <a:pt x="116" y="244"/>
                    <a:pt x="116" y="244"/>
                  </a:cubicBezTo>
                  <a:cubicBezTo>
                    <a:pt x="117" y="244"/>
                    <a:pt x="117" y="244"/>
                    <a:pt x="117" y="244"/>
                  </a:cubicBezTo>
                  <a:cubicBezTo>
                    <a:pt x="117" y="243"/>
                    <a:pt x="117" y="243"/>
                    <a:pt x="117" y="243"/>
                  </a:cubicBezTo>
                  <a:cubicBezTo>
                    <a:pt x="118" y="242"/>
                    <a:pt x="118" y="242"/>
                    <a:pt x="118" y="242"/>
                  </a:cubicBezTo>
                  <a:cubicBezTo>
                    <a:pt x="118" y="242"/>
                    <a:pt x="118" y="242"/>
                    <a:pt x="118" y="242"/>
                  </a:cubicBezTo>
                  <a:cubicBezTo>
                    <a:pt x="118" y="241"/>
                    <a:pt x="118" y="241"/>
                    <a:pt x="118" y="241"/>
                  </a:cubicBezTo>
                  <a:cubicBezTo>
                    <a:pt x="117" y="240"/>
                    <a:pt x="117" y="240"/>
                    <a:pt x="117" y="240"/>
                  </a:cubicBezTo>
                  <a:cubicBezTo>
                    <a:pt x="117" y="240"/>
                    <a:pt x="117" y="240"/>
                    <a:pt x="117" y="240"/>
                  </a:cubicBezTo>
                  <a:cubicBezTo>
                    <a:pt x="116" y="240"/>
                    <a:pt x="116" y="240"/>
                    <a:pt x="116" y="240"/>
                  </a:cubicBezTo>
                  <a:cubicBezTo>
                    <a:pt x="116" y="241"/>
                    <a:pt x="116" y="241"/>
                    <a:pt x="116" y="241"/>
                  </a:cubicBezTo>
                  <a:cubicBezTo>
                    <a:pt x="116" y="241"/>
                    <a:pt x="116" y="241"/>
                    <a:pt x="116" y="241"/>
                  </a:cubicBezTo>
                  <a:cubicBezTo>
                    <a:pt x="115" y="240"/>
                    <a:pt x="115" y="240"/>
                    <a:pt x="115" y="240"/>
                  </a:cubicBezTo>
                  <a:cubicBezTo>
                    <a:pt x="114" y="240"/>
                    <a:pt x="114" y="240"/>
                    <a:pt x="114" y="240"/>
                  </a:cubicBezTo>
                  <a:cubicBezTo>
                    <a:pt x="113" y="238"/>
                    <a:pt x="113" y="238"/>
                    <a:pt x="113" y="238"/>
                  </a:cubicBezTo>
                  <a:cubicBezTo>
                    <a:pt x="113" y="237"/>
                    <a:pt x="113" y="237"/>
                    <a:pt x="113" y="237"/>
                  </a:cubicBezTo>
                  <a:cubicBezTo>
                    <a:pt x="114" y="237"/>
                    <a:pt x="114" y="237"/>
                    <a:pt x="114" y="237"/>
                  </a:cubicBezTo>
                  <a:cubicBezTo>
                    <a:pt x="114" y="236"/>
                    <a:pt x="114" y="236"/>
                    <a:pt x="114" y="236"/>
                  </a:cubicBezTo>
                  <a:cubicBezTo>
                    <a:pt x="114" y="235"/>
                    <a:pt x="114" y="235"/>
                    <a:pt x="114" y="235"/>
                  </a:cubicBezTo>
                  <a:cubicBezTo>
                    <a:pt x="114" y="234"/>
                    <a:pt x="114" y="234"/>
                    <a:pt x="114" y="234"/>
                  </a:cubicBezTo>
                  <a:cubicBezTo>
                    <a:pt x="114" y="234"/>
                    <a:pt x="114" y="234"/>
                    <a:pt x="114" y="234"/>
                  </a:cubicBezTo>
                  <a:cubicBezTo>
                    <a:pt x="113" y="234"/>
                    <a:pt x="113" y="234"/>
                    <a:pt x="113" y="234"/>
                  </a:cubicBezTo>
                  <a:cubicBezTo>
                    <a:pt x="113" y="234"/>
                    <a:pt x="113" y="234"/>
                    <a:pt x="113" y="234"/>
                  </a:cubicBezTo>
                  <a:cubicBezTo>
                    <a:pt x="112" y="236"/>
                    <a:pt x="112" y="236"/>
                    <a:pt x="112" y="236"/>
                  </a:cubicBezTo>
                  <a:cubicBezTo>
                    <a:pt x="112" y="236"/>
                    <a:pt x="112" y="236"/>
                    <a:pt x="112" y="236"/>
                  </a:cubicBezTo>
                  <a:cubicBezTo>
                    <a:pt x="112" y="236"/>
                    <a:pt x="112" y="236"/>
                    <a:pt x="112" y="236"/>
                  </a:cubicBezTo>
                  <a:cubicBezTo>
                    <a:pt x="112" y="236"/>
                    <a:pt x="112" y="236"/>
                    <a:pt x="112" y="236"/>
                  </a:cubicBezTo>
                  <a:cubicBezTo>
                    <a:pt x="112" y="235"/>
                    <a:pt x="112" y="235"/>
                    <a:pt x="112" y="235"/>
                  </a:cubicBezTo>
                  <a:cubicBezTo>
                    <a:pt x="111" y="235"/>
                    <a:pt x="111" y="235"/>
                    <a:pt x="111" y="235"/>
                  </a:cubicBezTo>
                  <a:cubicBezTo>
                    <a:pt x="110" y="232"/>
                    <a:pt x="110" y="232"/>
                    <a:pt x="110" y="232"/>
                  </a:cubicBezTo>
                  <a:cubicBezTo>
                    <a:pt x="110" y="232"/>
                    <a:pt x="110" y="232"/>
                    <a:pt x="110" y="232"/>
                  </a:cubicBezTo>
                  <a:cubicBezTo>
                    <a:pt x="110" y="231"/>
                    <a:pt x="110" y="231"/>
                    <a:pt x="110" y="231"/>
                  </a:cubicBezTo>
                  <a:cubicBezTo>
                    <a:pt x="110" y="231"/>
                    <a:pt x="110" y="231"/>
                    <a:pt x="110" y="231"/>
                  </a:cubicBezTo>
                  <a:cubicBezTo>
                    <a:pt x="109" y="229"/>
                    <a:pt x="109" y="229"/>
                    <a:pt x="109" y="229"/>
                  </a:cubicBezTo>
                  <a:cubicBezTo>
                    <a:pt x="109" y="228"/>
                    <a:pt x="109" y="228"/>
                    <a:pt x="109" y="228"/>
                  </a:cubicBezTo>
                  <a:cubicBezTo>
                    <a:pt x="109" y="228"/>
                    <a:pt x="109" y="228"/>
                    <a:pt x="109" y="228"/>
                  </a:cubicBezTo>
                  <a:cubicBezTo>
                    <a:pt x="108" y="227"/>
                    <a:pt x="108" y="227"/>
                    <a:pt x="108" y="227"/>
                  </a:cubicBezTo>
                  <a:cubicBezTo>
                    <a:pt x="108" y="225"/>
                    <a:pt x="108" y="225"/>
                    <a:pt x="108" y="225"/>
                  </a:cubicBezTo>
                  <a:cubicBezTo>
                    <a:pt x="108" y="225"/>
                    <a:pt x="108" y="225"/>
                    <a:pt x="108" y="225"/>
                  </a:cubicBezTo>
                  <a:cubicBezTo>
                    <a:pt x="108" y="225"/>
                    <a:pt x="108" y="225"/>
                    <a:pt x="108" y="225"/>
                  </a:cubicBezTo>
                  <a:cubicBezTo>
                    <a:pt x="108" y="225"/>
                    <a:pt x="108" y="225"/>
                    <a:pt x="108" y="225"/>
                  </a:cubicBezTo>
                  <a:cubicBezTo>
                    <a:pt x="108" y="223"/>
                    <a:pt x="108" y="223"/>
                    <a:pt x="108" y="223"/>
                  </a:cubicBezTo>
                  <a:cubicBezTo>
                    <a:pt x="108" y="222"/>
                    <a:pt x="108" y="222"/>
                    <a:pt x="108" y="222"/>
                  </a:cubicBezTo>
                  <a:cubicBezTo>
                    <a:pt x="108" y="217"/>
                    <a:pt x="108" y="217"/>
                    <a:pt x="108" y="217"/>
                  </a:cubicBezTo>
                  <a:cubicBezTo>
                    <a:pt x="108" y="216"/>
                    <a:pt x="108" y="216"/>
                    <a:pt x="108" y="216"/>
                  </a:cubicBezTo>
                  <a:cubicBezTo>
                    <a:pt x="109" y="216"/>
                    <a:pt x="109" y="216"/>
                    <a:pt x="109" y="216"/>
                  </a:cubicBezTo>
                  <a:cubicBezTo>
                    <a:pt x="110" y="217"/>
                    <a:pt x="110" y="217"/>
                    <a:pt x="110" y="217"/>
                  </a:cubicBezTo>
                  <a:cubicBezTo>
                    <a:pt x="110" y="217"/>
                    <a:pt x="110" y="217"/>
                    <a:pt x="110" y="217"/>
                  </a:cubicBezTo>
                  <a:cubicBezTo>
                    <a:pt x="110" y="216"/>
                    <a:pt x="110" y="216"/>
                    <a:pt x="110" y="216"/>
                  </a:cubicBezTo>
                  <a:cubicBezTo>
                    <a:pt x="110" y="215"/>
                    <a:pt x="110" y="215"/>
                    <a:pt x="110" y="215"/>
                  </a:cubicBezTo>
                  <a:cubicBezTo>
                    <a:pt x="110" y="215"/>
                    <a:pt x="110" y="215"/>
                    <a:pt x="110" y="215"/>
                  </a:cubicBezTo>
                  <a:cubicBezTo>
                    <a:pt x="109" y="214"/>
                    <a:pt x="109" y="214"/>
                    <a:pt x="109" y="214"/>
                  </a:cubicBezTo>
                  <a:cubicBezTo>
                    <a:pt x="109" y="213"/>
                    <a:pt x="109" y="213"/>
                    <a:pt x="109" y="213"/>
                  </a:cubicBezTo>
                  <a:cubicBezTo>
                    <a:pt x="109" y="212"/>
                    <a:pt x="109" y="212"/>
                    <a:pt x="109" y="212"/>
                  </a:cubicBezTo>
                  <a:cubicBezTo>
                    <a:pt x="109" y="211"/>
                    <a:pt x="109" y="211"/>
                    <a:pt x="109" y="211"/>
                  </a:cubicBezTo>
                  <a:cubicBezTo>
                    <a:pt x="109" y="209"/>
                    <a:pt x="109" y="209"/>
                    <a:pt x="109" y="209"/>
                  </a:cubicBezTo>
                  <a:cubicBezTo>
                    <a:pt x="109" y="209"/>
                    <a:pt x="109" y="209"/>
                    <a:pt x="109" y="209"/>
                  </a:cubicBezTo>
                  <a:cubicBezTo>
                    <a:pt x="108" y="209"/>
                    <a:pt x="108" y="209"/>
                    <a:pt x="108" y="209"/>
                  </a:cubicBezTo>
                  <a:cubicBezTo>
                    <a:pt x="108" y="209"/>
                    <a:pt x="108" y="209"/>
                    <a:pt x="108" y="209"/>
                  </a:cubicBezTo>
                  <a:cubicBezTo>
                    <a:pt x="107" y="208"/>
                    <a:pt x="107" y="208"/>
                    <a:pt x="107" y="208"/>
                  </a:cubicBezTo>
                  <a:cubicBezTo>
                    <a:pt x="105" y="209"/>
                    <a:pt x="105" y="209"/>
                    <a:pt x="105" y="209"/>
                  </a:cubicBezTo>
                  <a:cubicBezTo>
                    <a:pt x="105" y="209"/>
                    <a:pt x="105" y="209"/>
                    <a:pt x="105" y="209"/>
                  </a:cubicBezTo>
                  <a:cubicBezTo>
                    <a:pt x="104" y="208"/>
                    <a:pt x="104" y="208"/>
                    <a:pt x="104" y="208"/>
                  </a:cubicBezTo>
                  <a:cubicBezTo>
                    <a:pt x="104" y="208"/>
                    <a:pt x="104" y="208"/>
                    <a:pt x="104" y="208"/>
                  </a:cubicBezTo>
                  <a:cubicBezTo>
                    <a:pt x="104" y="207"/>
                    <a:pt x="104" y="207"/>
                    <a:pt x="104" y="207"/>
                  </a:cubicBezTo>
                  <a:cubicBezTo>
                    <a:pt x="104" y="207"/>
                    <a:pt x="104" y="207"/>
                    <a:pt x="104" y="207"/>
                  </a:cubicBezTo>
                  <a:cubicBezTo>
                    <a:pt x="105" y="206"/>
                    <a:pt x="105" y="206"/>
                    <a:pt x="105" y="206"/>
                  </a:cubicBezTo>
                  <a:cubicBezTo>
                    <a:pt x="105" y="206"/>
                    <a:pt x="105" y="206"/>
                    <a:pt x="105" y="206"/>
                  </a:cubicBezTo>
                  <a:cubicBezTo>
                    <a:pt x="105" y="206"/>
                    <a:pt x="105" y="206"/>
                    <a:pt x="105" y="206"/>
                  </a:cubicBezTo>
                  <a:cubicBezTo>
                    <a:pt x="106" y="206"/>
                    <a:pt x="106" y="206"/>
                    <a:pt x="106" y="206"/>
                  </a:cubicBezTo>
                  <a:cubicBezTo>
                    <a:pt x="106" y="205"/>
                    <a:pt x="106" y="205"/>
                    <a:pt x="106" y="205"/>
                  </a:cubicBezTo>
                  <a:cubicBezTo>
                    <a:pt x="107" y="205"/>
                    <a:pt x="107" y="205"/>
                    <a:pt x="107" y="205"/>
                  </a:cubicBezTo>
                  <a:cubicBezTo>
                    <a:pt x="106" y="203"/>
                    <a:pt x="106" y="203"/>
                    <a:pt x="106" y="203"/>
                  </a:cubicBezTo>
                  <a:cubicBezTo>
                    <a:pt x="107" y="202"/>
                    <a:pt x="107" y="202"/>
                    <a:pt x="107" y="202"/>
                  </a:cubicBezTo>
                  <a:cubicBezTo>
                    <a:pt x="107" y="201"/>
                    <a:pt x="107" y="201"/>
                    <a:pt x="107" y="201"/>
                  </a:cubicBezTo>
                  <a:cubicBezTo>
                    <a:pt x="107" y="201"/>
                    <a:pt x="107" y="201"/>
                    <a:pt x="107" y="201"/>
                  </a:cubicBezTo>
                  <a:cubicBezTo>
                    <a:pt x="107" y="200"/>
                    <a:pt x="107" y="200"/>
                    <a:pt x="107" y="200"/>
                  </a:cubicBezTo>
                  <a:cubicBezTo>
                    <a:pt x="111" y="200"/>
                    <a:pt x="111" y="200"/>
                    <a:pt x="111" y="200"/>
                  </a:cubicBezTo>
                  <a:cubicBezTo>
                    <a:pt x="113" y="199"/>
                    <a:pt x="113" y="199"/>
                    <a:pt x="113" y="199"/>
                  </a:cubicBezTo>
                  <a:cubicBezTo>
                    <a:pt x="115" y="198"/>
                    <a:pt x="115" y="198"/>
                    <a:pt x="115" y="198"/>
                  </a:cubicBezTo>
                  <a:cubicBezTo>
                    <a:pt x="116" y="198"/>
                    <a:pt x="116" y="198"/>
                    <a:pt x="116" y="198"/>
                  </a:cubicBezTo>
                  <a:cubicBezTo>
                    <a:pt x="116" y="198"/>
                    <a:pt x="116" y="198"/>
                    <a:pt x="116" y="198"/>
                  </a:cubicBezTo>
                  <a:cubicBezTo>
                    <a:pt x="117" y="199"/>
                    <a:pt x="117" y="199"/>
                    <a:pt x="117" y="199"/>
                  </a:cubicBezTo>
                  <a:cubicBezTo>
                    <a:pt x="118" y="199"/>
                    <a:pt x="118" y="199"/>
                    <a:pt x="118" y="199"/>
                  </a:cubicBezTo>
                  <a:cubicBezTo>
                    <a:pt x="119" y="199"/>
                    <a:pt x="119" y="199"/>
                    <a:pt x="119" y="199"/>
                  </a:cubicBezTo>
                  <a:cubicBezTo>
                    <a:pt x="119" y="200"/>
                    <a:pt x="119" y="200"/>
                    <a:pt x="119" y="200"/>
                  </a:cubicBezTo>
                  <a:cubicBezTo>
                    <a:pt x="119" y="200"/>
                    <a:pt x="119" y="200"/>
                    <a:pt x="119" y="200"/>
                  </a:cubicBezTo>
                  <a:cubicBezTo>
                    <a:pt x="118" y="201"/>
                    <a:pt x="118" y="201"/>
                    <a:pt x="118" y="201"/>
                  </a:cubicBezTo>
                  <a:cubicBezTo>
                    <a:pt x="118" y="201"/>
                    <a:pt x="118" y="201"/>
                    <a:pt x="118" y="201"/>
                  </a:cubicBezTo>
                  <a:cubicBezTo>
                    <a:pt x="118" y="201"/>
                    <a:pt x="118" y="201"/>
                    <a:pt x="118" y="201"/>
                  </a:cubicBezTo>
                  <a:cubicBezTo>
                    <a:pt x="119" y="202"/>
                    <a:pt x="119" y="202"/>
                    <a:pt x="119" y="202"/>
                  </a:cubicBezTo>
                  <a:cubicBezTo>
                    <a:pt x="120" y="201"/>
                    <a:pt x="120" y="201"/>
                    <a:pt x="120" y="201"/>
                  </a:cubicBezTo>
                  <a:cubicBezTo>
                    <a:pt x="120" y="201"/>
                    <a:pt x="120" y="201"/>
                    <a:pt x="120" y="201"/>
                  </a:cubicBezTo>
                  <a:cubicBezTo>
                    <a:pt x="121" y="200"/>
                    <a:pt x="121" y="200"/>
                    <a:pt x="121" y="200"/>
                  </a:cubicBezTo>
                  <a:cubicBezTo>
                    <a:pt x="122" y="198"/>
                    <a:pt x="122" y="198"/>
                    <a:pt x="122" y="198"/>
                  </a:cubicBezTo>
                  <a:cubicBezTo>
                    <a:pt x="122" y="198"/>
                    <a:pt x="122" y="198"/>
                    <a:pt x="122" y="198"/>
                  </a:cubicBezTo>
                  <a:cubicBezTo>
                    <a:pt x="122" y="197"/>
                    <a:pt x="122" y="197"/>
                    <a:pt x="122" y="197"/>
                  </a:cubicBezTo>
                  <a:cubicBezTo>
                    <a:pt x="122" y="196"/>
                    <a:pt x="122" y="196"/>
                    <a:pt x="122" y="196"/>
                  </a:cubicBezTo>
                  <a:cubicBezTo>
                    <a:pt x="122" y="196"/>
                    <a:pt x="122" y="196"/>
                    <a:pt x="122" y="196"/>
                  </a:cubicBezTo>
                  <a:cubicBezTo>
                    <a:pt x="126" y="195"/>
                    <a:pt x="126" y="195"/>
                    <a:pt x="126" y="195"/>
                  </a:cubicBezTo>
                  <a:cubicBezTo>
                    <a:pt x="126" y="195"/>
                    <a:pt x="126" y="195"/>
                    <a:pt x="126" y="195"/>
                  </a:cubicBezTo>
                  <a:cubicBezTo>
                    <a:pt x="127" y="196"/>
                    <a:pt x="127" y="196"/>
                    <a:pt x="127" y="196"/>
                  </a:cubicBezTo>
                  <a:cubicBezTo>
                    <a:pt x="128" y="196"/>
                    <a:pt x="128" y="196"/>
                    <a:pt x="128" y="196"/>
                  </a:cubicBezTo>
                  <a:cubicBezTo>
                    <a:pt x="130" y="196"/>
                    <a:pt x="130" y="196"/>
                    <a:pt x="130" y="196"/>
                  </a:cubicBezTo>
                  <a:cubicBezTo>
                    <a:pt x="131" y="196"/>
                    <a:pt x="131" y="196"/>
                    <a:pt x="131" y="196"/>
                  </a:cubicBezTo>
                  <a:cubicBezTo>
                    <a:pt x="132" y="196"/>
                    <a:pt x="132" y="196"/>
                    <a:pt x="132" y="196"/>
                  </a:cubicBezTo>
                  <a:cubicBezTo>
                    <a:pt x="133" y="196"/>
                    <a:pt x="133" y="196"/>
                    <a:pt x="133" y="196"/>
                  </a:cubicBezTo>
                  <a:cubicBezTo>
                    <a:pt x="133" y="196"/>
                    <a:pt x="133" y="196"/>
                    <a:pt x="133" y="196"/>
                  </a:cubicBezTo>
                  <a:cubicBezTo>
                    <a:pt x="134" y="196"/>
                    <a:pt x="134" y="196"/>
                    <a:pt x="134" y="196"/>
                  </a:cubicBezTo>
                  <a:cubicBezTo>
                    <a:pt x="136" y="197"/>
                    <a:pt x="136" y="197"/>
                    <a:pt x="136" y="197"/>
                  </a:cubicBezTo>
                  <a:cubicBezTo>
                    <a:pt x="137" y="197"/>
                    <a:pt x="137" y="197"/>
                    <a:pt x="137" y="197"/>
                  </a:cubicBezTo>
                  <a:cubicBezTo>
                    <a:pt x="138" y="198"/>
                    <a:pt x="138" y="198"/>
                    <a:pt x="138" y="198"/>
                  </a:cubicBezTo>
                  <a:cubicBezTo>
                    <a:pt x="139" y="199"/>
                    <a:pt x="139" y="199"/>
                    <a:pt x="139" y="199"/>
                  </a:cubicBezTo>
                  <a:cubicBezTo>
                    <a:pt x="140" y="200"/>
                    <a:pt x="140" y="200"/>
                    <a:pt x="140" y="200"/>
                  </a:cubicBezTo>
                  <a:cubicBezTo>
                    <a:pt x="141" y="203"/>
                    <a:pt x="141" y="203"/>
                    <a:pt x="141" y="203"/>
                  </a:cubicBezTo>
                  <a:cubicBezTo>
                    <a:pt x="142" y="203"/>
                    <a:pt x="142" y="203"/>
                    <a:pt x="142" y="203"/>
                  </a:cubicBezTo>
                  <a:cubicBezTo>
                    <a:pt x="143" y="202"/>
                    <a:pt x="143" y="202"/>
                    <a:pt x="143" y="202"/>
                  </a:cubicBezTo>
                  <a:cubicBezTo>
                    <a:pt x="150" y="200"/>
                    <a:pt x="150" y="200"/>
                    <a:pt x="150" y="200"/>
                  </a:cubicBezTo>
                  <a:cubicBezTo>
                    <a:pt x="151" y="200"/>
                    <a:pt x="151" y="200"/>
                    <a:pt x="151" y="200"/>
                  </a:cubicBezTo>
                  <a:cubicBezTo>
                    <a:pt x="150" y="198"/>
                    <a:pt x="150" y="198"/>
                    <a:pt x="150" y="198"/>
                  </a:cubicBezTo>
                  <a:cubicBezTo>
                    <a:pt x="150" y="198"/>
                    <a:pt x="150" y="198"/>
                    <a:pt x="150" y="198"/>
                  </a:cubicBezTo>
                  <a:cubicBezTo>
                    <a:pt x="150" y="196"/>
                    <a:pt x="150" y="196"/>
                    <a:pt x="150" y="196"/>
                  </a:cubicBezTo>
                  <a:cubicBezTo>
                    <a:pt x="150" y="196"/>
                    <a:pt x="150" y="196"/>
                    <a:pt x="150" y="196"/>
                  </a:cubicBezTo>
                  <a:cubicBezTo>
                    <a:pt x="150" y="195"/>
                    <a:pt x="150" y="195"/>
                    <a:pt x="150" y="195"/>
                  </a:cubicBezTo>
                  <a:cubicBezTo>
                    <a:pt x="150" y="195"/>
                    <a:pt x="150" y="195"/>
                    <a:pt x="150" y="195"/>
                  </a:cubicBezTo>
                  <a:cubicBezTo>
                    <a:pt x="150" y="194"/>
                    <a:pt x="150" y="194"/>
                    <a:pt x="150" y="194"/>
                  </a:cubicBezTo>
                  <a:cubicBezTo>
                    <a:pt x="151" y="193"/>
                    <a:pt x="151" y="193"/>
                    <a:pt x="151" y="193"/>
                  </a:cubicBezTo>
                  <a:cubicBezTo>
                    <a:pt x="151" y="193"/>
                    <a:pt x="151" y="193"/>
                    <a:pt x="151" y="193"/>
                  </a:cubicBezTo>
                  <a:cubicBezTo>
                    <a:pt x="151" y="192"/>
                    <a:pt x="151" y="192"/>
                    <a:pt x="151" y="192"/>
                  </a:cubicBezTo>
                  <a:cubicBezTo>
                    <a:pt x="151" y="192"/>
                    <a:pt x="151" y="192"/>
                    <a:pt x="151" y="192"/>
                  </a:cubicBezTo>
                  <a:cubicBezTo>
                    <a:pt x="151" y="192"/>
                    <a:pt x="151" y="192"/>
                    <a:pt x="151" y="192"/>
                  </a:cubicBezTo>
                  <a:cubicBezTo>
                    <a:pt x="151" y="192"/>
                    <a:pt x="151" y="192"/>
                    <a:pt x="151" y="192"/>
                  </a:cubicBezTo>
                  <a:cubicBezTo>
                    <a:pt x="150" y="192"/>
                    <a:pt x="150" y="192"/>
                    <a:pt x="150" y="192"/>
                  </a:cubicBezTo>
                  <a:cubicBezTo>
                    <a:pt x="149" y="191"/>
                    <a:pt x="149" y="191"/>
                    <a:pt x="149" y="191"/>
                  </a:cubicBezTo>
                  <a:cubicBezTo>
                    <a:pt x="149" y="191"/>
                    <a:pt x="149" y="191"/>
                    <a:pt x="149" y="191"/>
                  </a:cubicBezTo>
                  <a:cubicBezTo>
                    <a:pt x="149" y="190"/>
                    <a:pt x="149" y="190"/>
                    <a:pt x="149" y="190"/>
                  </a:cubicBezTo>
                  <a:cubicBezTo>
                    <a:pt x="149" y="189"/>
                    <a:pt x="149" y="189"/>
                    <a:pt x="149" y="189"/>
                  </a:cubicBezTo>
                  <a:cubicBezTo>
                    <a:pt x="150" y="188"/>
                    <a:pt x="150" y="188"/>
                    <a:pt x="150" y="188"/>
                  </a:cubicBezTo>
                  <a:cubicBezTo>
                    <a:pt x="150" y="187"/>
                    <a:pt x="150" y="187"/>
                    <a:pt x="150" y="187"/>
                  </a:cubicBezTo>
                  <a:cubicBezTo>
                    <a:pt x="149" y="184"/>
                    <a:pt x="149" y="184"/>
                    <a:pt x="149" y="184"/>
                  </a:cubicBezTo>
                  <a:cubicBezTo>
                    <a:pt x="149" y="184"/>
                    <a:pt x="149" y="184"/>
                    <a:pt x="149" y="184"/>
                  </a:cubicBezTo>
                  <a:cubicBezTo>
                    <a:pt x="149" y="183"/>
                    <a:pt x="149" y="183"/>
                    <a:pt x="149" y="183"/>
                  </a:cubicBezTo>
                  <a:cubicBezTo>
                    <a:pt x="150" y="183"/>
                    <a:pt x="150" y="183"/>
                    <a:pt x="150" y="183"/>
                  </a:cubicBezTo>
                  <a:cubicBezTo>
                    <a:pt x="150" y="183"/>
                    <a:pt x="150" y="183"/>
                    <a:pt x="150" y="183"/>
                  </a:cubicBezTo>
                  <a:cubicBezTo>
                    <a:pt x="151" y="184"/>
                    <a:pt x="151" y="184"/>
                    <a:pt x="151" y="184"/>
                  </a:cubicBezTo>
                  <a:cubicBezTo>
                    <a:pt x="151" y="184"/>
                    <a:pt x="151" y="184"/>
                    <a:pt x="151" y="184"/>
                  </a:cubicBezTo>
                  <a:cubicBezTo>
                    <a:pt x="152" y="184"/>
                    <a:pt x="152" y="184"/>
                    <a:pt x="152" y="184"/>
                  </a:cubicBezTo>
                  <a:cubicBezTo>
                    <a:pt x="152" y="183"/>
                    <a:pt x="152" y="183"/>
                    <a:pt x="152" y="183"/>
                  </a:cubicBezTo>
                  <a:cubicBezTo>
                    <a:pt x="153" y="183"/>
                    <a:pt x="153" y="183"/>
                    <a:pt x="153" y="183"/>
                  </a:cubicBezTo>
                  <a:cubicBezTo>
                    <a:pt x="153" y="183"/>
                    <a:pt x="153" y="183"/>
                    <a:pt x="153" y="183"/>
                  </a:cubicBezTo>
                  <a:cubicBezTo>
                    <a:pt x="153" y="184"/>
                    <a:pt x="153" y="184"/>
                    <a:pt x="153" y="184"/>
                  </a:cubicBezTo>
                  <a:cubicBezTo>
                    <a:pt x="154" y="185"/>
                    <a:pt x="154" y="185"/>
                    <a:pt x="154" y="185"/>
                  </a:cubicBezTo>
                  <a:cubicBezTo>
                    <a:pt x="154" y="185"/>
                    <a:pt x="154" y="185"/>
                    <a:pt x="154" y="185"/>
                  </a:cubicBezTo>
                  <a:cubicBezTo>
                    <a:pt x="154" y="185"/>
                    <a:pt x="154" y="185"/>
                    <a:pt x="154" y="185"/>
                  </a:cubicBezTo>
                  <a:cubicBezTo>
                    <a:pt x="155" y="184"/>
                    <a:pt x="155" y="184"/>
                    <a:pt x="155" y="184"/>
                  </a:cubicBezTo>
                  <a:cubicBezTo>
                    <a:pt x="156" y="184"/>
                    <a:pt x="156" y="184"/>
                    <a:pt x="156" y="184"/>
                  </a:cubicBezTo>
                  <a:cubicBezTo>
                    <a:pt x="156" y="184"/>
                    <a:pt x="156" y="184"/>
                    <a:pt x="156" y="184"/>
                  </a:cubicBezTo>
                  <a:cubicBezTo>
                    <a:pt x="157" y="185"/>
                    <a:pt x="157" y="185"/>
                    <a:pt x="157" y="185"/>
                  </a:cubicBezTo>
                  <a:cubicBezTo>
                    <a:pt x="157" y="185"/>
                    <a:pt x="157" y="185"/>
                    <a:pt x="157" y="185"/>
                  </a:cubicBezTo>
                  <a:cubicBezTo>
                    <a:pt x="159" y="185"/>
                    <a:pt x="159" y="185"/>
                    <a:pt x="159" y="185"/>
                  </a:cubicBezTo>
                  <a:cubicBezTo>
                    <a:pt x="159" y="185"/>
                    <a:pt x="159" y="185"/>
                    <a:pt x="159" y="185"/>
                  </a:cubicBezTo>
                  <a:cubicBezTo>
                    <a:pt x="160" y="185"/>
                    <a:pt x="160" y="185"/>
                    <a:pt x="160" y="185"/>
                  </a:cubicBezTo>
                  <a:cubicBezTo>
                    <a:pt x="161" y="184"/>
                    <a:pt x="161" y="184"/>
                    <a:pt x="161" y="184"/>
                  </a:cubicBezTo>
                  <a:cubicBezTo>
                    <a:pt x="161" y="184"/>
                    <a:pt x="161" y="184"/>
                    <a:pt x="161" y="184"/>
                  </a:cubicBezTo>
                  <a:cubicBezTo>
                    <a:pt x="163" y="184"/>
                    <a:pt x="163" y="184"/>
                    <a:pt x="163" y="184"/>
                  </a:cubicBezTo>
                  <a:cubicBezTo>
                    <a:pt x="163" y="184"/>
                    <a:pt x="163" y="184"/>
                    <a:pt x="163" y="184"/>
                  </a:cubicBezTo>
                  <a:cubicBezTo>
                    <a:pt x="163" y="183"/>
                    <a:pt x="163" y="183"/>
                    <a:pt x="163" y="183"/>
                  </a:cubicBezTo>
                  <a:cubicBezTo>
                    <a:pt x="163" y="183"/>
                    <a:pt x="163" y="183"/>
                    <a:pt x="163" y="183"/>
                  </a:cubicBezTo>
                  <a:cubicBezTo>
                    <a:pt x="162" y="182"/>
                    <a:pt x="162" y="182"/>
                    <a:pt x="162" y="182"/>
                  </a:cubicBezTo>
                  <a:cubicBezTo>
                    <a:pt x="162" y="182"/>
                    <a:pt x="162" y="182"/>
                    <a:pt x="162" y="182"/>
                  </a:cubicBezTo>
                  <a:cubicBezTo>
                    <a:pt x="162" y="181"/>
                    <a:pt x="162" y="181"/>
                    <a:pt x="162" y="181"/>
                  </a:cubicBezTo>
                  <a:cubicBezTo>
                    <a:pt x="162" y="180"/>
                    <a:pt x="162" y="180"/>
                    <a:pt x="162" y="180"/>
                  </a:cubicBezTo>
                  <a:cubicBezTo>
                    <a:pt x="163" y="179"/>
                    <a:pt x="163" y="179"/>
                    <a:pt x="163" y="179"/>
                  </a:cubicBezTo>
                  <a:cubicBezTo>
                    <a:pt x="163" y="178"/>
                    <a:pt x="163" y="178"/>
                    <a:pt x="163" y="178"/>
                  </a:cubicBezTo>
                  <a:cubicBezTo>
                    <a:pt x="164" y="178"/>
                    <a:pt x="164" y="178"/>
                    <a:pt x="164" y="178"/>
                  </a:cubicBezTo>
                  <a:cubicBezTo>
                    <a:pt x="164" y="178"/>
                    <a:pt x="164" y="178"/>
                    <a:pt x="164" y="178"/>
                  </a:cubicBezTo>
                  <a:cubicBezTo>
                    <a:pt x="166" y="177"/>
                    <a:pt x="166" y="177"/>
                    <a:pt x="166" y="177"/>
                  </a:cubicBezTo>
                  <a:cubicBezTo>
                    <a:pt x="167" y="177"/>
                    <a:pt x="167" y="177"/>
                    <a:pt x="167" y="177"/>
                  </a:cubicBezTo>
                  <a:cubicBezTo>
                    <a:pt x="168" y="176"/>
                    <a:pt x="168" y="176"/>
                    <a:pt x="168" y="176"/>
                  </a:cubicBezTo>
                  <a:cubicBezTo>
                    <a:pt x="169" y="176"/>
                    <a:pt x="169" y="176"/>
                    <a:pt x="169" y="176"/>
                  </a:cubicBezTo>
                  <a:cubicBezTo>
                    <a:pt x="169" y="176"/>
                    <a:pt x="169" y="176"/>
                    <a:pt x="169" y="176"/>
                  </a:cubicBezTo>
                  <a:cubicBezTo>
                    <a:pt x="169" y="176"/>
                    <a:pt x="169" y="176"/>
                    <a:pt x="169" y="176"/>
                  </a:cubicBezTo>
                  <a:cubicBezTo>
                    <a:pt x="170" y="175"/>
                    <a:pt x="170" y="175"/>
                    <a:pt x="170" y="175"/>
                  </a:cubicBezTo>
                  <a:cubicBezTo>
                    <a:pt x="170" y="175"/>
                    <a:pt x="170" y="175"/>
                    <a:pt x="170" y="175"/>
                  </a:cubicBezTo>
                  <a:cubicBezTo>
                    <a:pt x="170" y="175"/>
                    <a:pt x="170" y="175"/>
                    <a:pt x="170" y="175"/>
                  </a:cubicBezTo>
                  <a:cubicBezTo>
                    <a:pt x="170" y="173"/>
                    <a:pt x="170" y="173"/>
                    <a:pt x="170" y="173"/>
                  </a:cubicBezTo>
                  <a:cubicBezTo>
                    <a:pt x="170" y="172"/>
                    <a:pt x="170" y="172"/>
                    <a:pt x="170" y="172"/>
                  </a:cubicBezTo>
                  <a:cubicBezTo>
                    <a:pt x="170" y="171"/>
                    <a:pt x="170" y="171"/>
                    <a:pt x="170" y="171"/>
                  </a:cubicBezTo>
                  <a:cubicBezTo>
                    <a:pt x="170" y="171"/>
                    <a:pt x="170" y="171"/>
                    <a:pt x="170" y="171"/>
                  </a:cubicBezTo>
                  <a:cubicBezTo>
                    <a:pt x="170" y="169"/>
                    <a:pt x="170" y="169"/>
                    <a:pt x="170" y="169"/>
                  </a:cubicBezTo>
                  <a:cubicBezTo>
                    <a:pt x="170" y="168"/>
                    <a:pt x="170" y="168"/>
                    <a:pt x="170" y="168"/>
                  </a:cubicBezTo>
                  <a:cubicBezTo>
                    <a:pt x="170" y="168"/>
                    <a:pt x="170" y="168"/>
                    <a:pt x="170" y="168"/>
                  </a:cubicBezTo>
                  <a:cubicBezTo>
                    <a:pt x="170" y="166"/>
                    <a:pt x="170" y="166"/>
                    <a:pt x="170" y="166"/>
                  </a:cubicBezTo>
                  <a:cubicBezTo>
                    <a:pt x="172" y="164"/>
                    <a:pt x="172" y="164"/>
                    <a:pt x="172" y="164"/>
                  </a:cubicBezTo>
                  <a:cubicBezTo>
                    <a:pt x="172" y="162"/>
                    <a:pt x="172" y="162"/>
                    <a:pt x="172" y="162"/>
                  </a:cubicBezTo>
                  <a:cubicBezTo>
                    <a:pt x="172" y="161"/>
                    <a:pt x="172" y="161"/>
                    <a:pt x="172" y="161"/>
                  </a:cubicBezTo>
                  <a:cubicBezTo>
                    <a:pt x="172" y="160"/>
                    <a:pt x="172" y="160"/>
                    <a:pt x="172" y="160"/>
                  </a:cubicBezTo>
                  <a:cubicBezTo>
                    <a:pt x="173" y="160"/>
                    <a:pt x="173" y="160"/>
                    <a:pt x="173" y="160"/>
                  </a:cubicBezTo>
                  <a:cubicBezTo>
                    <a:pt x="174" y="160"/>
                    <a:pt x="174" y="160"/>
                    <a:pt x="174" y="160"/>
                  </a:cubicBezTo>
                  <a:cubicBezTo>
                    <a:pt x="174" y="160"/>
                    <a:pt x="174" y="160"/>
                    <a:pt x="174" y="160"/>
                  </a:cubicBezTo>
                  <a:cubicBezTo>
                    <a:pt x="175" y="160"/>
                    <a:pt x="175" y="160"/>
                    <a:pt x="175" y="160"/>
                  </a:cubicBezTo>
                  <a:cubicBezTo>
                    <a:pt x="175" y="160"/>
                    <a:pt x="175" y="160"/>
                    <a:pt x="175" y="160"/>
                  </a:cubicBezTo>
                  <a:cubicBezTo>
                    <a:pt x="176" y="161"/>
                    <a:pt x="176" y="161"/>
                    <a:pt x="176" y="161"/>
                  </a:cubicBezTo>
                  <a:cubicBezTo>
                    <a:pt x="177" y="161"/>
                    <a:pt x="177" y="161"/>
                    <a:pt x="177" y="161"/>
                  </a:cubicBezTo>
                  <a:cubicBezTo>
                    <a:pt x="177" y="162"/>
                    <a:pt x="177" y="162"/>
                    <a:pt x="177" y="162"/>
                  </a:cubicBezTo>
                  <a:cubicBezTo>
                    <a:pt x="178" y="162"/>
                    <a:pt x="178" y="162"/>
                    <a:pt x="178" y="162"/>
                  </a:cubicBezTo>
                  <a:cubicBezTo>
                    <a:pt x="180" y="162"/>
                    <a:pt x="180" y="162"/>
                    <a:pt x="180" y="162"/>
                  </a:cubicBezTo>
                  <a:cubicBezTo>
                    <a:pt x="181" y="162"/>
                    <a:pt x="181" y="162"/>
                    <a:pt x="181" y="162"/>
                  </a:cubicBezTo>
                  <a:cubicBezTo>
                    <a:pt x="183" y="161"/>
                    <a:pt x="183" y="161"/>
                    <a:pt x="183" y="161"/>
                  </a:cubicBezTo>
                  <a:cubicBezTo>
                    <a:pt x="187" y="159"/>
                    <a:pt x="187" y="159"/>
                    <a:pt x="187" y="159"/>
                  </a:cubicBezTo>
                  <a:cubicBezTo>
                    <a:pt x="190" y="158"/>
                    <a:pt x="190" y="158"/>
                    <a:pt x="190" y="158"/>
                  </a:cubicBezTo>
                  <a:cubicBezTo>
                    <a:pt x="191" y="157"/>
                    <a:pt x="191" y="157"/>
                    <a:pt x="191" y="157"/>
                  </a:cubicBezTo>
                  <a:cubicBezTo>
                    <a:pt x="191" y="157"/>
                    <a:pt x="191" y="157"/>
                    <a:pt x="191" y="157"/>
                  </a:cubicBezTo>
                  <a:cubicBezTo>
                    <a:pt x="192" y="156"/>
                    <a:pt x="192" y="156"/>
                    <a:pt x="192" y="156"/>
                  </a:cubicBezTo>
                  <a:cubicBezTo>
                    <a:pt x="193" y="154"/>
                    <a:pt x="193" y="154"/>
                    <a:pt x="193" y="154"/>
                  </a:cubicBezTo>
                  <a:cubicBezTo>
                    <a:pt x="194" y="152"/>
                    <a:pt x="194" y="152"/>
                    <a:pt x="194" y="152"/>
                  </a:cubicBezTo>
                  <a:cubicBezTo>
                    <a:pt x="195" y="151"/>
                    <a:pt x="195" y="151"/>
                    <a:pt x="195" y="151"/>
                  </a:cubicBezTo>
                  <a:cubicBezTo>
                    <a:pt x="196" y="150"/>
                    <a:pt x="196" y="150"/>
                    <a:pt x="196" y="150"/>
                  </a:cubicBezTo>
                  <a:cubicBezTo>
                    <a:pt x="197" y="147"/>
                    <a:pt x="197" y="147"/>
                    <a:pt x="197" y="147"/>
                  </a:cubicBezTo>
                  <a:cubicBezTo>
                    <a:pt x="197" y="147"/>
                    <a:pt x="197" y="147"/>
                    <a:pt x="197" y="147"/>
                  </a:cubicBezTo>
                  <a:close/>
                </a:path>
              </a:pathLst>
            </a:custGeom>
            <a:grpFill/>
            <a:ln w="3175">
              <a:solidFill>
                <a:schemeClr val="bg1"/>
              </a:solidFill>
              <a:round/>
              <a:headEnd/>
              <a:tailEnd/>
            </a:ln>
          </p:spPr>
          <p:txBody>
            <a:bodyPr lIns="0" tIns="0" rIns="0" bIns="0"/>
            <a:lstStyle/>
            <a:p>
              <a:pPr>
                <a:spcBef>
                  <a:spcPct val="0"/>
                </a:spcBef>
              </a:pPr>
              <a:endParaRPr lang="de-DE" sz="1600" dirty="0">
                <a:latin typeface="Source Sans Pro" panose="020B0503030403020204" pitchFamily="34" charset="0"/>
                <a:cs typeface="Arial" panose="020B0604020202020204" pitchFamily="34" charset="0"/>
              </a:endParaRPr>
            </a:p>
          </p:txBody>
        </p:sp>
      </p:grpSp>
      <p:sp>
        <p:nvSpPr>
          <p:cNvPr id="10" name="Inhaltsplatzhalter 9">
            <a:extLst>
              <a:ext uri="{FF2B5EF4-FFF2-40B4-BE49-F238E27FC236}">
                <a16:creationId xmlns:a16="http://schemas.microsoft.com/office/drawing/2014/main" id="{E753CDB0-E193-41BE-80E2-C34BECAAC4DF}"/>
              </a:ext>
            </a:extLst>
          </p:cNvPr>
          <p:cNvSpPr>
            <a:spLocks noGrp="1"/>
          </p:cNvSpPr>
          <p:nvPr>
            <p:ph sz="half" idx="1"/>
          </p:nvPr>
        </p:nvSpPr>
        <p:spPr bwMode="gray">
          <a:xfrm>
            <a:off x="539998" y="1512000"/>
            <a:ext cx="5740678" cy="4298400"/>
          </a:xfrm>
        </p:spPr>
        <p:txBody>
          <a:bodyPr/>
          <a:lstStyle/>
          <a:p>
            <a:pPr marL="0" lvl="0" indent="0">
              <a:buClr>
                <a:srgbClr val="58585A">
                  <a:lumMod val="75000"/>
                </a:srgbClr>
              </a:buClr>
              <a:buNone/>
            </a:pPr>
            <a:r>
              <a:rPr lang="de-DE" dirty="0">
                <a:solidFill>
                  <a:srgbClr val="2FAE7A"/>
                </a:solidFill>
                <a:latin typeface="Source Sans Pro SemiBold" panose="020B0603030403020204" pitchFamily="34" charset="0"/>
                <a:ea typeface="Source Sans Pro SemiBold" panose="020B0603030403020204" pitchFamily="34" charset="0"/>
              </a:rPr>
              <a:t>Das FZI hat seinen Hauptsitz in Karlsruhe, eine der führenden Wirtschafts- und Innovationsregionen in Europa. </a:t>
            </a:r>
          </a:p>
          <a:p>
            <a:r>
              <a:rPr lang="de-DE" dirty="0">
                <a:solidFill>
                  <a:srgbClr val="58585A">
                    <a:lumMod val="75000"/>
                  </a:srgbClr>
                </a:solidFill>
              </a:rPr>
              <a:t>Stark vernetzt und aktiv in der </a:t>
            </a:r>
            <a:r>
              <a:rPr lang="de-DE" dirty="0" err="1">
                <a:solidFill>
                  <a:srgbClr val="58585A">
                    <a:lumMod val="75000"/>
                  </a:srgbClr>
                </a:solidFill>
              </a:rPr>
              <a:t>TechnologieRegion</a:t>
            </a:r>
            <a:r>
              <a:rPr lang="de-DE" dirty="0">
                <a:solidFill>
                  <a:srgbClr val="58585A">
                    <a:lumMod val="75000"/>
                  </a:srgbClr>
                </a:solidFill>
              </a:rPr>
              <a:t> Karlsruhe </a:t>
            </a:r>
            <a:br>
              <a:rPr lang="de-DE" dirty="0">
                <a:solidFill>
                  <a:srgbClr val="58585A">
                    <a:lumMod val="75000"/>
                  </a:srgbClr>
                </a:solidFill>
              </a:rPr>
            </a:br>
            <a:r>
              <a:rPr lang="de-DE" dirty="0">
                <a:solidFill>
                  <a:srgbClr val="58585A">
                    <a:lumMod val="75000"/>
                  </a:srgbClr>
                </a:solidFill>
              </a:rPr>
              <a:t>und in Baden-Württemberg</a:t>
            </a:r>
          </a:p>
          <a:p>
            <a:r>
              <a:rPr lang="de-DE" dirty="0">
                <a:solidFill>
                  <a:srgbClr val="58585A">
                    <a:lumMod val="75000"/>
                  </a:srgbClr>
                </a:solidFill>
              </a:rPr>
              <a:t>FZI-Außenstelle in Berlin</a:t>
            </a:r>
            <a:r>
              <a:rPr lang="de-DE" dirty="0"/>
              <a:t> unterstützt die bundesweiten Aktivitäten und Forschungsvorhaben des FZI </a:t>
            </a:r>
          </a:p>
          <a:p>
            <a:r>
              <a:rPr lang="de-DE" dirty="0">
                <a:solidFill>
                  <a:srgbClr val="58585A">
                    <a:lumMod val="75000"/>
                  </a:srgbClr>
                </a:solidFill>
              </a:rPr>
              <a:t>Rund 180 Projekte auf Landes-,  Bundes- und EU-Ebene pro Jahr</a:t>
            </a:r>
          </a:p>
        </p:txBody>
      </p:sp>
      <p:sp>
        <p:nvSpPr>
          <p:cNvPr id="9" name="Titel 8">
            <a:extLst>
              <a:ext uri="{FF2B5EF4-FFF2-40B4-BE49-F238E27FC236}">
                <a16:creationId xmlns:a16="http://schemas.microsoft.com/office/drawing/2014/main" id="{DA301943-887B-4298-A352-2006E5072591}"/>
              </a:ext>
            </a:extLst>
          </p:cNvPr>
          <p:cNvSpPr>
            <a:spLocks noGrp="1"/>
          </p:cNvSpPr>
          <p:nvPr>
            <p:ph type="title"/>
          </p:nvPr>
        </p:nvSpPr>
        <p:spPr bwMode="gray"/>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Wo wir sind </a:t>
            </a:r>
          </a:p>
        </p:txBody>
      </p:sp>
      <p:sp>
        <p:nvSpPr>
          <p:cNvPr id="6" name="Datumsplatzhalter 5">
            <a:extLst>
              <a:ext uri="{FF2B5EF4-FFF2-40B4-BE49-F238E27FC236}">
                <a16:creationId xmlns:a16="http://schemas.microsoft.com/office/drawing/2014/main" id="{089BB250-A27E-4CC2-BEE5-DACB0D19D4BB}"/>
              </a:ext>
            </a:extLst>
          </p:cNvPr>
          <p:cNvSpPr>
            <a:spLocks noGrp="1"/>
          </p:cNvSpPr>
          <p:nvPr>
            <p:ph type="dt" sz="half" idx="15"/>
          </p:nvPr>
        </p:nvSpPr>
        <p:spPr bwMode="gray"/>
        <p:txBody>
          <a:bodyPr/>
          <a:lstStyle/>
          <a:p>
            <a:fld id="{A9B13DB9-91C0-468C-99BE-872CB88E4674}" type="datetime1">
              <a:rPr lang="de-DE" smtClean="0"/>
              <a:t>27.08.2024</a:t>
            </a:fld>
            <a:endParaRPr lang="de-DE" dirty="0"/>
          </a:p>
        </p:txBody>
      </p:sp>
      <p:sp>
        <p:nvSpPr>
          <p:cNvPr id="7" name="Fußzeilenplatzhalter 6">
            <a:extLst>
              <a:ext uri="{FF2B5EF4-FFF2-40B4-BE49-F238E27FC236}">
                <a16:creationId xmlns:a16="http://schemas.microsoft.com/office/drawing/2014/main" id="{22CFBB25-707C-41C4-A520-7F00DFF28E31}"/>
              </a:ext>
            </a:extLst>
          </p:cNvPr>
          <p:cNvSpPr>
            <a:spLocks noGrp="1"/>
          </p:cNvSpPr>
          <p:nvPr>
            <p:ph type="ftr" sz="quarter" idx="16"/>
          </p:nvPr>
        </p:nvSpPr>
        <p:spPr bwMode="gray"/>
        <p:txBody>
          <a:bodyPr/>
          <a:lstStyle/>
          <a:p>
            <a:r>
              <a:rPr lang="de-DE" dirty="0"/>
              <a:t>FZI Forschungszentrum Informatik</a:t>
            </a:r>
          </a:p>
        </p:txBody>
      </p:sp>
      <p:sp>
        <p:nvSpPr>
          <p:cNvPr id="2" name="Foliennummernplatzhalter 1"/>
          <p:cNvSpPr>
            <a:spLocks noGrp="1"/>
          </p:cNvSpPr>
          <p:nvPr>
            <p:ph type="sldNum" sz="quarter" idx="17"/>
          </p:nvPr>
        </p:nvSpPr>
        <p:spPr/>
        <p:txBody>
          <a:bodyPr/>
          <a:lstStyle/>
          <a:p>
            <a:fld id="{02CEFE82-39F2-4F47-8A0C-D5AB3496FA5C}" type="slidenum">
              <a:rPr lang="de-DE" noProof="0" smtClean="0"/>
              <a:t>12</a:t>
            </a:fld>
            <a:endParaRPr lang="de-DE" noProof="0" dirty="0"/>
          </a:p>
        </p:txBody>
      </p:sp>
      <p:sp>
        <p:nvSpPr>
          <p:cNvPr id="60" name="METRO ICON - Standort 2">
            <a:extLst>
              <a:ext uri="{FF2B5EF4-FFF2-40B4-BE49-F238E27FC236}">
                <a16:creationId xmlns:a16="http://schemas.microsoft.com/office/drawing/2014/main" id="{7499D35B-E9A6-4199-8037-C731F0565024}"/>
              </a:ext>
            </a:extLst>
          </p:cNvPr>
          <p:cNvSpPr>
            <a:spLocks noChangeAspect="1" noEditPoints="1"/>
          </p:cNvSpPr>
          <p:nvPr/>
        </p:nvSpPr>
        <p:spPr bwMode="gray">
          <a:xfrm>
            <a:off x="8589172" y="4607546"/>
            <a:ext cx="254107" cy="399064"/>
          </a:xfrm>
          <a:custGeom>
            <a:avLst/>
            <a:gdLst>
              <a:gd name="T0" fmla="*/ 105 w 209"/>
              <a:gd name="T1" fmla="*/ 328 h 328"/>
              <a:gd name="T2" fmla="*/ 104 w 209"/>
              <a:gd name="T3" fmla="*/ 326 h 328"/>
              <a:gd name="T4" fmla="*/ 34 w 209"/>
              <a:gd name="T5" fmla="*/ 205 h 328"/>
              <a:gd name="T6" fmla="*/ 7 w 209"/>
              <a:gd name="T7" fmla="*/ 140 h 328"/>
              <a:gd name="T8" fmla="*/ 10 w 209"/>
              <a:gd name="T9" fmla="*/ 69 h 328"/>
              <a:gd name="T10" fmla="*/ 89 w 209"/>
              <a:gd name="T11" fmla="*/ 6 h 328"/>
              <a:gd name="T12" fmla="*/ 176 w 209"/>
              <a:gd name="T13" fmla="*/ 33 h 328"/>
              <a:gd name="T14" fmla="*/ 207 w 209"/>
              <a:gd name="T15" fmla="*/ 98 h 328"/>
              <a:gd name="T16" fmla="*/ 194 w 209"/>
              <a:gd name="T17" fmla="*/ 167 h 328"/>
              <a:gd name="T18" fmla="*/ 146 w 209"/>
              <a:gd name="T19" fmla="*/ 258 h 328"/>
              <a:gd name="T20" fmla="*/ 105 w 209"/>
              <a:gd name="T21" fmla="*/ 328 h 328"/>
              <a:gd name="T22" fmla="*/ 105 w 209"/>
              <a:gd name="T23" fmla="*/ 67 h 328"/>
              <a:gd name="T24" fmla="*/ 68 w 209"/>
              <a:gd name="T25" fmla="*/ 104 h 328"/>
              <a:gd name="T26" fmla="*/ 105 w 209"/>
              <a:gd name="T27" fmla="*/ 141 h 328"/>
              <a:gd name="T28" fmla="*/ 142 w 209"/>
              <a:gd name="T29" fmla="*/ 105 h 328"/>
              <a:gd name="T30" fmla="*/ 105 w 209"/>
              <a:gd name="T31" fmla="*/ 67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9" h="328">
                <a:moveTo>
                  <a:pt x="105" y="328"/>
                </a:moveTo>
                <a:cubicBezTo>
                  <a:pt x="105" y="327"/>
                  <a:pt x="104" y="327"/>
                  <a:pt x="104" y="326"/>
                </a:cubicBezTo>
                <a:cubicBezTo>
                  <a:pt x="80" y="286"/>
                  <a:pt x="57" y="245"/>
                  <a:pt x="34" y="205"/>
                </a:cubicBezTo>
                <a:cubicBezTo>
                  <a:pt x="22" y="184"/>
                  <a:pt x="13" y="163"/>
                  <a:pt x="7" y="140"/>
                </a:cubicBezTo>
                <a:cubicBezTo>
                  <a:pt x="1" y="116"/>
                  <a:pt x="0" y="92"/>
                  <a:pt x="10" y="69"/>
                </a:cubicBezTo>
                <a:cubicBezTo>
                  <a:pt x="25" y="34"/>
                  <a:pt x="51" y="12"/>
                  <a:pt x="89" y="6"/>
                </a:cubicBezTo>
                <a:cubicBezTo>
                  <a:pt x="122" y="0"/>
                  <a:pt x="152" y="10"/>
                  <a:pt x="176" y="33"/>
                </a:cubicBezTo>
                <a:cubicBezTo>
                  <a:pt x="195" y="51"/>
                  <a:pt x="205" y="73"/>
                  <a:pt x="207" y="98"/>
                </a:cubicBezTo>
                <a:cubicBezTo>
                  <a:pt x="209" y="122"/>
                  <a:pt x="203" y="145"/>
                  <a:pt x="194" y="167"/>
                </a:cubicBezTo>
                <a:cubicBezTo>
                  <a:pt x="181" y="199"/>
                  <a:pt x="164" y="229"/>
                  <a:pt x="146" y="258"/>
                </a:cubicBezTo>
                <a:cubicBezTo>
                  <a:pt x="133" y="281"/>
                  <a:pt x="119" y="304"/>
                  <a:pt x="105" y="328"/>
                </a:cubicBezTo>
                <a:close/>
                <a:moveTo>
                  <a:pt x="105" y="67"/>
                </a:moveTo>
                <a:cubicBezTo>
                  <a:pt x="85" y="67"/>
                  <a:pt x="68" y="84"/>
                  <a:pt x="68" y="104"/>
                </a:cubicBezTo>
                <a:cubicBezTo>
                  <a:pt x="68" y="124"/>
                  <a:pt x="85" y="141"/>
                  <a:pt x="105" y="141"/>
                </a:cubicBezTo>
                <a:cubicBezTo>
                  <a:pt x="125" y="141"/>
                  <a:pt x="142" y="125"/>
                  <a:pt x="142" y="105"/>
                </a:cubicBezTo>
                <a:cubicBezTo>
                  <a:pt x="142" y="84"/>
                  <a:pt x="126" y="68"/>
                  <a:pt x="105" y="67"/>
                </a:cubicBezTo>
                <a:close/>
              </a:path>
            </a:pathLst>
          </a:custGeom>
          <a:solidFill>
            <a:srgbClr val="2FAE7A"/>
          </a:solidFill>
          <a:ln>
            <a:noFill/>
          </a:ln>
        </p:spPr>
        <p:txBody>
          <a:bodyPr vert="horz" wrap="square" lIns="0" tIns="0" rIns="0" bIns="0" numCol="1" anchor="t" anchorCtr="0" compatLnSpc="1">
            <a:prstTxWarp prst="textNoShape">
              <a:avLst/>
            </a:prstTxWarp>
          </a:bodyPr>
          <a:lstStyle/>
          <a:p>
            <a:endParaRPr lang="de-DE" dirty="0">
              <a:latin typeface="Source Sans Pro" panose="020B0503030403020204" pitchFamily="34" charset="0"/>
            </a:endParaRPr>
          </a:p>
        </p:txBody>
      </p:sp>
      <p:sp>
        <p:nvSpPr>
          <p:cNvPr id="25" name="METRO ICON - Standort 2">
            <a:extLst>
              <a:ext uri="{FF2B5EF4-FFF2-40B4-BE49-F238E27FC236}">
                <a16:creationId xmlns:a16="http://schemas.microsoft.com/office/drawing/2014/main" id="{7499D35B-E9A6-4199-8037-C731F0565024}"/>
              </a:ext>
            </a:extLst>
          </p:cNvPr>
          <p:cNvSpPr>
            <a:spLocks noChangeAspect="1" noEditPoints="1"/>
          </p:cNvSpPr>
          <p:nvPr/>
        </p:nvSpPr>
        <p:spPr bwMode="gray">
          <a:xfrm>
            <a:off x="10691563" y="2488484"/>
            <a:ext cx="194571" cy="305565"/>
          </a:xfrm>
          <a:custGeom>
            <a:avLst/>
            <a:gdLst>
              <a:gd name="T0" fmla="*/ 105 w 209"/>
              <a:gd name="T1" fmla="*/ 328 h 328"/>
              <a:gd name="T2" fmla="*/ 104 w 209"/>
              <a:gd name="T3" fmla="*/ 326 h 328"/>
              <a:gd name="T4" fmla="*/ 34 w 209"/>
              <a:gd name="T5" fmla="*/ 205 h 328"/>
              <a:gd name="T6" fmla="*/ 7 w 209"/>
              <a:gd name="T7" fmla="*/ 140 h 328"/>
              <a:gd name="T8" fmla="*/ 10 w 209"/>
              <a:gd name="T9" fmla="*/ 69 h 328"/>
              <a:gd name="T10" fmla="*/ 89 w 209"/>
              <a:gd name="T11" fmla="*/ 6 h 328"/>
              <a:gd name="T12" fmla="*/ 176 w 209"/>
              <a:gd name="T13" fmla="*/ 33 h 328"/>
              <a:gd name="T14" fmla="*/ 207 w 209"/>
              <a:gd name="T15" fmla="*/ 98 h 328"/>
              <a:gd name="T16" fmla="*/ 194 w 209"/>
              <a:gd name="T17" fmla="*/ 167 h 328"/>
              <a:gd name="T18" fmla="*/ 146 w 209"/>
              <a:gd name="T19" fmla="*/ 258 h 328"/>
              <a:gd name="T20" fmla="*/ 105 w 209"/>
              <a:gd name="T21" fmla="*/ 328 h 328"/>
              <a:gd name="T22" fmla="*/ 105 w 209"/>
              <a:gd name="T23" fmla="*/ 67 h 328"/>
              <a:gd name="T24" fmla="*/ 68 w 209"/>
              <a:gd name="T25" fmla="*/ 104 h 328"/>
              <a:gd name="T26" fmla="*/ 105 w 209"/>
              <a:gd name="T27" fmla="*/ 141 h 328"/>
              <a:gd name="T28" fmla="*/ 142 w 209"/>
              <a:gd name="T29" fmla="*/ 105 h 328"/>
              <a:gd name="T30" fmla="*/ 105 w 209"/>
              <a:gd name="T31" fmla="*/ 67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9" h="328">
                <a:moveTo>
                  <a:pt x="105" y="328"/>
                </a:moveTo>
                <a:cubicBezTo>
                  <a:pt x="105" y="327"/>
                  <a:pt x="104" y="327"/>
                  <a:pt x="104" y="326"/>
                </a:cubicBezTo>
                <a:cubicBezTo>
                  <a:pt x="80" y="286"/>
                  <a:pt x="57" y="245"/>
                  <a:pt x="34" y="205"/>
                </a:cubicBezTo>
                <a:cubicBezTo>
                  <a:pt x="22" y="184"/>
                  <a:pt x="13" y="163"/>
                  <a:pt x="7" y="140"/>
                </a:cubicBezTo>
                <a:cubicBezTo>
                  <a:pt x="1" y="116"/>
                  <a:pt x="0" y="92"/>
                  <a:pt x="10" y="69"/>
                </a:cubicBezTo>
                <a:cubicBezTo>
                  <a:pt x="25" y="34"/>
                  <a:pt x="51" y="12"/>
                  <a:pt x="89" y="6"/>
                </a:cubicBezTo>
                <a:cubicBezTo>
                  <a:pt x="122" y="0"/>
                  <a:pt x="152" y="10"/>
                  <a:pt x="176" y="33"/>
                </a:cubicBezTo>
                <a:cubicBezTo>
                  <a:pt x="195" y="51"/>
                  <a:pt x="205" y="73"/>
                  <a:pt x="207" y="98"/>
                </a:cubicBezTo>
                <a:cubicBezTo>
                  <a:pt x="209" y="122"/>
                  <a:pt x="203" y="145"/>
                  <a:pt x="194" y="167"/>
                </a:cubicBezTo>
                <a:cubicBezTo>
                  <a:pt x="181" y="199"/>
                  <a:pt x="164" y="229"/>
                  <a:pt x="146" y="258"/>
                </a:cubicBezTo>
                <a:cubicBezTo>
                  <a:pt x="133" y="281"/>
                  <a:pt x="119" y="304"/>
                  <a:pt x="105" y="328"/>
                </a:cubicBezTo>
                <a:close/>
                <a:moveTo>
                  <a:pt x="105" y="67"/>
                </a:moveTo>
                <a:cubicBezTo>
                  <a:pt x="85" y="67"/>
                  <a:pt x="68" y="84"/>
                  <a:pt x="68" y="104"/>
                </a:cubicBezTo>
                <a:cubicBezTo>
                  <a:pt x="68" y="124"/>
                  <a:pt x="85" y="141"/>
                  <a:pt x="105" y="141"/>
                </a:cubicBezTo>
                <a:cubicBezTo>
                  <a:pt x="125" y="141"/>
                  <a:pt x="142" y="125"/>
                  <a:pt x="142" y="105"/>
                </a:cubicBezTo>
                <a:cubicBezTo>
                  <a:pt x="142" y="84"/>
                  <a:pt x="126" y="68"/>
                  <a:pt x="105" y="67"/>
                </a:cubicBezTo>
                <a:close/>
              </a:path>
            </a:pathLst>
          </a:custGeom>
          <a:solidFill>
            <a:srgbClr val="595959"/>
          </a:solidFill>
          <a:ln>
            <a:noFill/>
          </a:ln>
        </p:spPr>
        <p:txBody>
          <a:bodyPr vert="horz" wrap="square" lIns="0" tIns="0" rIns="0" bIns="0" numCol="1" anchor="t" anchorCtr="0" compatLnSpc="1">
            <a:prstTxWarp prst="textNoShape">
              <a:avLst/>
            </a:prstTxWarp>
          </a:bodyPr>
          <a:lstStyle/>
          <a:p>
            <a:endParaRPr lang="de-DE" dirty="0">
              <a:latin typeface="Source Sans Pro" panose="020B0503030403020204" pitchFamily="34" charset="0"/>
            </a:endParaRPr>
          </a:p>
        </p:txBody>
      </p:sp>
    </p:spTree>
    <p:extLst>
      <p:ext uri="{BB962C8B-B14F-4D97-AF65-F5344CB8AC3E}">
        <p14:creationId xmlns:p14="http://schemas.microsoft.com/office/powerpoint/2010/main" val="10639466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Was wir tun: Informatik-Anwendungsforschung </a:t>
            </a:r>
            <a:br>
              <a:rPr lang="de-DE" b="1" dirty="0">
                <a:solidFill>
                  <a:srgbClr val="002456"/>
                </a:solidFill>
                <a:latin typeface="Source Sans Pro" panose="020B0503030403020204" pitchFamily="34" charset="0"/>
                <a:ea typeface="Source Sans Pro" panose="020B0503030403020204" pitchFamily="34" charset="0"/>
              </a:rPr>
            </a:br>
            <a:r>
              <a:rPr lang="de-DE" b="1" dirty="0">
                <a:solidFill>
                  <a:srgbClr val="002456"/>
                </a:solidFill>
                <a:latin typeface="Source Sans Pro" panose="020B0503030403020204" pitchFamily="34" charset="0"/>
                <a:ea typeface="Source Sans Pro" panose="020B0503030403020204" pitchFamily="34" charset="0"/>
              </a:rPr>
              <a:t>und Technologietransfer</a:t>
            </a:r>
          </a:p>
        </p:txBody>
      </p:sp>
      <p:sp>
        <p:nvSpPr>
          <p:cNvPr id="4" name="Datumsplatzhalter 3"/>
          <p:cNvSpPr>
            <a:spLocks noGrp="1"/>
          </p:cNvSpPr>
          <p:nvPr>
            <p:ph type="dt" sz="half" idx="10"/>
          </p:nvPr>
        </p:nvSpPr>
        <p:spPr/>
        <p:txBody>
          <a:bodyPr/>
          <a:lstStyle/>
          <a:p>
            <a:fld id="{26BB3CBB-5407-4A0A-B189-45CCDCE21687}" type="datetime1">
              <a:rPr lang="de-DE" smtClean="0"/>
              <a:t>27.08.2024</a:t>
            </a:fld>
            <a:endParaRPr lang="de-DE" dirty="0"/>
          </a:p>
        </p:txBody>
      </p:sp>
      <p:sp>
        <p:nvSpPr>
          <p:cNvPr id="3" name="Fußzeilenplatzhalter 2"/>
          <p:cNvSpPr>
            <a:spLocks noGrp="1"/>
          </p:cNvSpPr>
          <p:nvPr>
            <p:ph type="ftr" sz="quarter" idx="11"/>
          </p:nvPr>
        </p:nvSpPr>
        <p:spPr/>
        <p:txBody>
          <a:bodyPr/>
          <a:lstStyle/>
          <a:p>
            <a:r>
              <a:rPr lang="de-DE" dirty="0"/>
              <a:t>FZI Forschungszentrum Informatik</a:t>
            </a:r>
          </a:p>
        </p:txBody>
      </p:sp>
      <p:sp>
        <p:nvSpPr>
          <p:cNvPr id="6" name="Foliennummernplatzhalter 5"/>
          <p:cNvSpPr>
            <a:spLocks noGrp="1"/>
          </p:cNvSpPr>
          <p:nvPr>
            <p:ph type="sldNum" sz="quarter" idx="12"/>
          </p:nvPr>
        </p:nvSpPr>
        <p:spPr/>
        <p:txBody>
          <a:bodyPr/>
          <a:lstStyle/>
          <a:p>
            <a:fld id="{6F6C2005-42B3-470D-9F19-B948B1B31A0D}" type="slidenum">
              <a:rPr lang="de-DE" smtClean="0"/>
              <a:pPr/>
              <a:t>13</a:t>
            </a:fld>
            <a:endParaRPr lang="de-DE" dirty="0"/>
          </a:p>
        </p:txBody>
      </p:sp>
      <p:pic>
        <p:nvPicPr>
          <p:cNvPr id="7" name="Transfermodell_Animatioin_Loo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253600" y="1800000"/>
            <a:ext cx="7680000" cy="4320000"/>
          </a:xfrm>
          <a:prstGeom prst="rect">
            <a:avLst/>
          </a:prstGeom>
        </p:spPr>
      </p:pic>
    </p:spTree>
    <p:extLst>
      <p:ext uri="{BB962C8B-B14F-4D97-AF65-F5344CB8AC3E}">
        <p14:creationId xmlns:p14="http://schemas.microsoft.com/office/powerpoint/2010/main" val="36497114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9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80000">
                <p:cTn id="12" repeatCount="indefinite" fill="hold" display="0">
                  <p:stCondLst>
                    <p:cond delay="indefinite"/>
                  </p:stCondLst>
                </p:cTn>
                <p:tgtEl>
                  <p:spTgt spid="7"/>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Was wir tun: Informatik-Anwendungsforschung </a:t>
            </a:r>
            <a:br>
              <a:rPr lang="de-DE" b="1" dirty="0">
                <a:solidFill>
                  <a:srgbClr val="002456"/>
                </a:solidFill>
                <a:latin typeface="Source Sans Pro" panose="020B0503030403020204" pitchFamily="34" charset="0"/>
                <a:ea typeface="Source Sans Pro" panose="020B0503030403020204" pitchFamily="34" charset="0"/>
              </a:rPr>
            </a:br>
            <a:r>
              <a:rPr lang="de-DE" b="1" dirty="0">
                <a:solidFill>
                  <a:srgbClr val="002456"/>
                </a:solidFill>
                <a:latin typeface="Source Sans Pro" panose="020B0503030403020204" pitchFamily="34" charset="0"/>
                <a:ea typeface="Source Sans Pro" panose="020B0503030403020204" pitchFamily="34" charset="0"/>
              </a:rPr>
              <a:t>und Technologietransfer</a:t>
            </a:r>
          </a:p>
        </p:txBody>
      </p:sp>
      <p:sp>
        <p:nvSpPr>
          <p:cNvPr id="3" name="Datumsplatzhalter 2"/>
          <p:cNvSpPr>
            <a:spLocks noGrp="1"/>
          </p:cNvSpPr>
          <p:nvPr>
            <p:ph type="dt" sz="half" idx="10"/>
          </p:nvPr>
        </p:nvSpPr>
        <p:spPr/>
        <p:txBody>
          <a:bodyPr/>
          <a:lstStyle/>
          <a:p>
            <a:fld id="{32BDA9CF-E601-49E2-A063-98E72D68F972}" type="datetime1">
              <a:rPr lang="de-DE" noProof="0" smtClean="0"/>
              <a:t>27.08.2024</a:t>
            </a:fld>
            <a:endParaRPr lang="de-DE" noProof="0" dirty="0"/>
          </a:p>
        </p:txBody>
      </p:sp>
      <p:sp>
        <p:nvSpPr>
          <p:cNvPr id="4" name="Fußzeilenplatzhalter 3"/>
          <p:cNvSpPr>
            <a:spLocks noGrp="1"/>
          </p:cNvSpPr>
          <p:nvPr>
            <p:ph type="ftr" sz="quarter" idx="11"/>
          </p:nvPr>
        </p:nvSpPr>
        <p:spPr/>
        <p:txBody>
          <a:bodyPr/>
          <a:lstStyle/>
          <a:p>
            <a:r>
              <a:rPr lang="de-DE" noProof="0" dirty="0"/>
              <a:t>FZI Forschungszentrum Informatik</a:t>
            </a:r>
          </a:p>
        </p:txBody>
      </p:sp>
      <p:sp>
        <p:nvSpPr>
          <p:cNvPr id="5" name="Foliennummernplatzhalter 4"/>
          <p:cNvSpPr>
            <a:spLocks noGrp="1"/>
          </p:cNvSpPr>
          <p:nvPr>
            <p:ph type="sldNum" sz="quarter" idx="12"/>
          </p:nvPr>
        </p:nvSpPr>
        <p:spPr/>
        <p:txBody>
          <a:bodyPr/>
          <a:lstStyle/>
          <a:p>
            <a:fld id="{02CEFE82-39F2-4F47-8A0C-D5AB3496FA5C}" type="slidenum">
              <a:rPr lang="de-DE" noProof="0" smtClean="0"/>
              <a:t>14</a:t>
            </a:fld>
            <a:endParaRPr lang="de-DE" noProof="0" dirty="0"/>
          </a:p>
        </p:txBody>
      </p:sp>
      <p:grpSp>
        <p:nvGrpSpPr>
          <p:cNvPr id="2" name="Gruppieren 1"/>
          <p:cNvGrpSpPr/>
          <p:nvPr/>
        </p:nvGrpSpPr>
        <p:grpSpPr>
          <a:xfrm>
            <a:off x="540000" y="1410309"/>
            <a:ext cx="10730701" cy="4473587"/>
            <a:chOff x="270604" y="1012435"/>
            <a:chExt cx="11548812" cy="5195709"/>
          </a:xfrm>
        </p:grpSpPr>
        <p:sp>
          <p:nvSpPr>
            <p:cNvPr id="11" name="Rechteck 10"/>
            <p:cNvSpPr/>
            <p:nvPr/>
          </p:nvSpPr>
          <p:spPr>
            <a:xfrm rot="16200000">
              <a:off x="3752857" y="-1088845"/>
              <a:ext cx="3170343" cy="10013425"/>
            </a:xfrm>
            <a:prstGeom prst="rect">
              <a:avLst/>
            </a:prstGeom>
            <a:solidFill>
              <a:srgbClr val="0024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endParaRPr lang="de-DE" sz="2400" dirty="0">
                <a:solidFill>
                  <a:schemeClr val="tx2">
                    <a:lumMod val="75000"/>
                  </a:schemeClr>
                </a:solidFill>
                <a:latin typeface="Source Sans Pro" panose="020B0503030403020204" pitchFamily="34" charset="0"/>
              </a:endParaRPr>
            </a:p>
          </p:txBody>
        </p:sp>
        <p:sp>
          <p:nvSpPr>
            <p:cNvPr id="12" name="Rechteck 11"/>
            <p:cNvSpPr/>
            <p:nvPr/>
          </p:nvSpPr>
          <p:spPr>
            <a:xfrm rot="13534989">
              <a:off x="9456037" y="2999708"/>
              <a:ext cx="1516058" cy="321070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endParaRPr lang="de-DE" sz="2400" dirty="0">
                <a:solidFill>
                  <a:schemeClr val="tx2">
                    <a:lumMod val="75000"/>
                  </a:schemeClr>
                </a:solidFill>
                <a:latin typeface="Source Sans Pro" panose="020B0503030403020204" pitchFamily="34" charset="0"/>
              </a:endParaRPr>
            </a:p>
          </p:txBody>
        </p:sp>
        <p:sp>
          <p:nvSpPr>
            <p:cNvPr id="13" name="Rechteck 12"/>
            <p:cNvSpPr/>
            <p:nvPr/>
          </p:nvSpPr>
          <p:spPr>
            <a:xfrm rot="18977595">
              <a:off x="9481837" y="1752172"/>
              <a:ext cx="1533662" cy="3179978"/>
            </a:xfrm>
            <a:prstGeom prst="rect">
              <a:avLst/>
            </a:prstGeom>
            <a:solidFill>
              <a:srgbClr val="0024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endParaRPr lang="de-DE" sz="2400" dirty="0">
                <a:solidFill>
                  <a:schemeClr val="tx2">
                    <a:lumMod val="75000"/>
                  </a:schemeClr>
                </a:solidFill>
                <a:latin typeface="Source Sans Pro" panose="020B0503030403020204" pitchFamily="34" charset="0"/>
              </a:endParaRPr>
            </a:p>
          </p:txBody>
        </p:sp>
        <p:sp>
          <p:nvSpPr>
            <p:cNvPr id="14" name="Chevron 13"/>
            <p:cNvSpPr/>
            <p:nvPr/>
          </p:nvSpPr>
          <p:spPr>
            <a:xfrm>
              <a:off x="1813980" y="2692167"/>
              <a:ext cx="7751057" cy="2463164"/>
            </a:xfrm>
            <a:prstGeom prst="chevron">
              <a:avLst/>
            </a:prstGeom>
            <a:solidFill>
              <a:schemeClr val="bg1"/>
            </a:solidFill>
            <a:ln w="12700">
              <a:solidFill>
                <a:srgbClr val="2FA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endParaRPr lang="de-DE" sz="2400" dirty="0">
                <a:ln w="3175">
                  <a:solidFill>
                    <a:schemeClr val="tx1"/>
                  </a:solidFill>
                </a:ln>
                <a:solidFill>
                  <a:schemeClr val="tx2">
                    <a:lumMod val="75000"/>
                  </a:schemeClr>
                </a:solidFill>
                <a:latin typeface="Source Sans Pro" panose="020B0503030403020204" pitchFamily="34" charset="0"/>
              </a:endParaRPr>
            </a:p>
          </p:txBody>
        </p:sp>
        <p:sp>
          <p:nvSpPr>
            <p:cNvPr id="15" name="Rechteck 14"/>
            <p:cNvSpPr/>
            <p:nvPr/>
          </p:nvSpPr>
          <p:spPr>
            <a:xfrm>
              <a:off x="2023298" y="5018652"/>
              <a:ext cx="580952" cy="704331"/>
            </a:xfrm>
            <a:prstGeom prst="rect">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endParaRPr lang="de-DE" sz="2400" dirty="0">
                <a:solidFill>
                  <a:schemeClr val="tx2">
                    <a:lumMod val="75000"/>
                  </a:schemeClr>
                </a:solidFill>
                <a:latin typeface="Source Sans Pro" panose="020B0503030403020204" pitchFamily="34" charset="0"/>
              </a:endParaRPr>
            </a:p>
          </p:txBody>
        </p:sp>
        <p:sp>
          <p:nvSpPr>
            <p:cNvPr id="16" name="Eingekerbter Richtungspfeil 10"/>
            <p:cNvSpPr/>
            <p:nvPr/>
          </p:nvSpPr>
          <p:spPr>
            <a:xfrm>
              <a:off x="3181100" y="3016520"/>
              <a:ext cx="3605277" cy="857094"/>
            </a:xfrm>
            <a:prstGeom prst="chevron">
              <a:avLst/>
            </a:prstGeom>
            <a:solidFill>
              <a:schemeClr val="bg2">
                <a:lumMod val="95000"/>
              </a:schemeClr>
            </a:solidFill>
            <a:ln w="12700">
              <a:solidFill>
                <a:srgbClr val="2FA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09">
                <a:defRPr/>
              </a:pPr>
              <a:r>
                <a:rPr lang="de-DE" sz="1333" dirty="0">
                  <a:solidFill>
                    <a:schemeClr val="tx2">
                      <a:lumMod val="75000"/>
                    </a:schemeClr>
                  </a:solidFill>
                  <a:latin typeface="Source Sans Pro" panose="020B0503030403020204" pitchFamily="34" charset="0"/>
                </a:rPr>
                <a:t>Öffentliche Verbundprojekte (anwendungsnahe Forschung)</a:t>
              </a:r>
            </a:p>
          </p:txBody>
        </p:sp>
        <p:pic>
          <p:nvPicPr>
            <p:cNvPr id="17" name="Picture 6" descr="https://portal.fzi.de/lib/exe/fetch.php/ccm:fzi-logo_transparenz.png?w=100&amp;tok=96032f"/>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155152" y="5108075"/>
              <a:ext cx="317250" cy="542496"/>
            </a:xfrm>
            <a:prstGeom prst="rect">
              <a:avLst/>
            </a:prstGeom>
            <a:noFill/>
            <a:extLst>
              <a:ext uri="{909E8E84-426E-40DD-AFC4-6F175D3DCCD1}">
                <a14:hiddenFill xmlns:a14="http://schemas.microsoft.com/office/drawing/2010/main">
                  <a:solidFill>
                    <a:srgbClr val="FFFFFF"/>
                  </a:solidFill>
                </a14:hiddenFill>
              </a:ext>
            </a:extLst>
          </p:spPr>
        </p:pic>
        <p:sp>
          <p:nvSpPr>
            <p:cNvPr id="21" name="Eingekerbter Richtungspfeil 14"/>
            <p:cNvSpPr/>
            <p:nvPr/>
          </p:nvSpPr>
          <p:spPr>
            <a:xfrm>
              <a:off x="6501438" y="3016010"/>
              <a:ext cx="2252823" cy="857602"/>
            </a:xfrm>
            <a:prstGeom prst="chevron">
              <a:avLst/>
            </a:prstGeom>
            <a:solidFill>
              <a:schemeClr val="bg2">
                <a:lumMod val="95000"/>
              </a:schemeClr>
            </a:solidFill>
            <a:ln w="12700">
              <a:solidFill>
                <a:srgbClr val="2FA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09">
                <a:defRPr/>
              </a:pPr>
              <a:r>
                <a:rPr lang="de-DE" sz="1333" dirty="0">
                  <a:solidFill>
                    <a:schemeClr val="tx2">
                      <a:lumMod val="75000"/>
                    </a:schemeClr>
                  </a:solidFill>
                  <a:latin typeface="Source Sans Pro" panose="020B0503030403020204" pitchFamily="34" charset="0"/>
                </a:rPr>
                <a:t>Aufbauende Industrie-projekte</a:t>
              </a:r>
            </a:p>
          </p:txBody>
        </p:sp>
        <p:sp>
          <p:nvSpPr>
            <p:cNvPr id="22" name="Eingekerbter Richtungspfeil 20"/>
            <p:cNvSpPr/>
            <p:nvPr/>
          </p:nvSpPr>
          <p:spPr>
            <a:xfrm>
              <a:off x="3181103" y="3977480"/>
              <a:ext cx="5573159" cy="876652"/>
            </a:xfrm>
            <a:prstGeom prst="chevron">
              <a:avLst/>
            </a:prstGeom>
            <a:solidFill>
              <a:schemeClr val="bg2">
                <a:lumMod val="95000"/>
              </a:schemeClr>
            </a:solidFill>
            <a:ln w="12700">
              <a:solidFill>
                <a:srgbClr val="2FA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09">
                <a:defRPr/>
              </a:pPr>
              <a:r>
                <a:rPr lang="de-DE" sz="1333" dirty="0">
                  <a:solidFill>
                    <a:schemeClr val="tx2">
                      <a:lumMod val="75000"/>
                    </a:schemeClr>
                  </a:solidFill>
                  <a:latin typeface="Source Sans Pro" panose="020B0503030403020204" pitchFamily="34" charset="0"/>
                </a:rPr>
                <a:t>Auftragsforschung</a:t>
              </a:r>
            </a:p>
            <a:p>
              <a:pPr algn="ctr" defTabSz="914309">
                <a:defRPr/>
              </a:pPr>
              <a:r>
                <a:rPr lang="de-DE" sz="1333" dirty="0">
                  <a:solidFill>
                    <a:schemeClr val="tx2">
                      <a:lumMod val="75000"/>
                    </a:schemeClr>
                  </a:solidFill>
                  <a:latin typeface="Source Sans Pro" panose="020B0503030403020204" pitchFamily="34" charset="0"/>
                </a:rPr>
                <a:t>Direktaufträge</a:t>
              </a:r>
            </a:p>
          </p:txBody>
        </p:sp>
        <p:sp>
          <p:nvSpPr>
            <p:cNvPr id="23" name="Richtungspfeil 22"/>
            <p:cNvSpPr/>
            <p:nvPr/>
          </p:nvSpPr>
          <p:spPr>
            <a:xfrm>
              <a:off x="588447" y="2686636"/>
              <a:ext cx="2233347" cy="2474226"/>
            </a:xfrm>
            <a:custGeom>
              <a:avLst/>
              <a:gdLst>
                <a:gd name="connsiteX0" fmla="*/ 0 w 2056088"/>
                <a:gd name="connsiteY0" fmla="*/ 0 h 2120824"/>
                <a:gd name="connsiteX1" fmla="*/ 945986 w 2056088"/>
                <a:gd name="connsiteY1" fmla="*/ 0 h 2120824"/>
                <a:gd name="connsiteX2" fmla="*/ 2056088 w 2056088"/>
                <a:gd name="connsiteY2" fmla="*/ 1060412 h 2120824"/>
                <a:gd name="connsiteX3" fmla="*/ 945986 w 2056088"/>
                <a:gd name="connsiteY3" fmla="*/ 2120824 h 2120824"/>
                <a:gd name="connsiteX4" fmla="*/ 0 w 2056088"/>
                <a:gd name="connsiteY4" fmla="*/ 2120824 h 2120824"/>
                <a:gd name="connsiteX5" fmla="*/ 0 w 2056088"/>
                <a:gd name="connsiteY5" fmla="*/ 0 h 2120824"/>
                <a:gd name="connsiteX0" fmla="*/ 0 w 2056088"/>
                <a:gd name="connsiteY0" fmla="*/ 4762 h 2125586"/>
                <a:gd name="connsiteX1" fmla="*/ 998373 w 2056088"/>
                <a:gd name="connsiteY1" fmla="*/ 0 h 2125586"/>
                <a:gd name="connsiteX2" fmla="*/ 2056088 w 2056088"/>
                <a:gd name="connsiteY2" fmla="*/ 1065174 h 2125586"/>
                <a:gd name="connsiteX3" fmla="*/ 945986 w 2056088"/>
                <a:gd name="connsiteY3" fmla="*/ 2125586 h 2125586"/>
                <a:gd name="connsiteX4" fmla="*/ 0 w 2056088"/>
                <a:gd name="connsiteY4" fmla="*/ 2125586 h 2125586"/>
                <a:gd name="connsiteX5" fmla="*/ 0 w 2056088"/>
                <a:gd name="connsiteY5" fmla="*/ 4762 h 2125586"/>
                <a:gd name="connsiteX0" fmla="*/ 0 w 2056088"/>
                <a:gd name="connsiteY0" fmla="*/ 4762 h 2130348"/>
                <a:gd name="connsiteX1" fmla="*/ 998373 w 2056088"/>
                <a:gd name="connsiteY1" fmla="*/ 0 h 2130348"/>
                <a:gd name="connsiteX2" fmla="*/ 2056088 w 2056088"/>
                <a:gd name="connsiteY2" fmla="*/ 1065174 h 2130348"/>
                <a:gd name="connsiteX3" fmla="*/ 1012661 w 2056088"/>
                <a:gd name="connsiteY3" fmla="*/ 2130348 h 2130348"/>
                <a:gd name="connsiteX4" fmla="*/ 0 w 2056088"/>
                <a:gd name="connsiteY4" fmla="*/ 2125586 h 2130348"/>
                <a:gd name="connsiteX5" fmla="*/ 0 w 2056088"/>
                <a:gd name="connsiteY5" fmla="*/ 4762 h 2130348"/>
                <a:gd name="connsiteX0" fmla="*/ 0 w 2075138"/>
                <a:gd name="connsiteY0" fmla="*/ 4762 h 2130348"/>
                <a:gd name="connsiteX1" fmla="*/ 998373 w 2075138"/>
                <a:gd name="connsiteY1" fmla="*/ 0 h 2130348"/>
                <a:gd name="connsiteX2" fmla="*/ 2075138 w 2075138"/>
                <a:gd name="connsiteY2" fmla="*/ 1069937 h 2130348"/>
                <a:gd name="connsiteX3" fmla="*/ 1012661 w 2075138"/>
                <a:gd name="connsiteY3" fmla="*/ 2130348 h 2130348"/>
                <a:gd name="connsiteX4" fmla="*/ 0 w 2075138"/>
                <a:gd name="connsiteY4" fmla="*/ 2125586 h 2130348"/>
                <a:gd name="connsiteX5" fmla="*/ 0 w 2075138"/>
                <a:gd name="connsiteY5" fmla="*/ 4762 h 2130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5138" h="2130348">
                  <a:moveTo>
                    <a:pt x="0" y="4762"/>
                  </a:moveTo>
                  <a:lnTo>
                    <a:pt x="998373" y="0"/>
                  </a:lnTo>
                  <a:lnTo>
                    <a:pt x="2075138" y="1069937"/>
                  </a:lnTo>
                  <a:lnTo>
                    <a:pt x="1012661" y="2130348"/>
                  </a:lnTo>
                  <a:lnTo>
                    <a:pt x="0" y="2125586"/>
                  </a:lnTo>
                  <a:lnTo>
                    <a:pt x="0" y="4762"/>
                  </a:lnTo>
                  <a:close/>
                </a:path>
              </a:pathLst>
            </a:custGeom>
            <a:solidFill>
              <a:schemeClr val="bg1"/>
            </a:solidFill>
            <a:ln w="12700">
              <a:solidFill>
                <a:srgbClr val="019C8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309">
                <a:defRPr/>
              </a:pPr>
              <a:r>
                <a:rPr lang="de-DE" sz="1467" dirty="0">
                  <a:solidFill>
                    <a:schemeClr val="tx2">
                      <a:lumMod val="75000"/>
                    </a:schemeClr>
                  </a:solidFill>
                  <a:latin typeface="Source Sans Pro" panose="020B0503030403020204" pitchFamily="34" charset="0"/>
                </a:rPr>
                <a:t>Grundlagen-</a:t>
              </a:r>
            </a:p>
            <a:p>
              <a:pPr defTabSz="914309">
                <a:defRPr/>
              </a:pPr>
              <a:r>
                <a:rPr lang="de-DE" sz="1467" dirty="0" err="1">
                  <a:solidFill>
                    <a:schemeClr val="tx2">
                      <a:lumMod val="75000"/>
                    </a:schemeClr>
                  </a:solidFill>
                  <a:latin typeface="Source Sans Pro" panose="020B0503030403020204" pitchFamily="34" charset="0"/>
                </a:rPr>
                <a:t>forschung</a:t>
              </a:r>
              <a:br>
                <a:rPr lang="de-DE" sz="1467" dirty="0">
                  <a:solidFill>
                    <a:schemeClr val="tx2">
                      <a:lumMod val="75000"/>
                    </a:schemeClr>
                  </a:solidFill>
                  <a:latin typeface="Source Sans Pro" panose="020B0503030403020204" pitchFamily="34" charset="0"/>
                </a:rPr>
              </a:br>
              <a:endParaRPr lang="de-DE" sz="1467" dirty="0">
                <a:solidFill>
                  <a:schemeClr val="tx2">
                    <a:lumMod val="75000"/>
                  </a:schemeClr>
                </a:solidFill>
                <a:latin typeface="Source Sans Pro" panose="020B0503030403020204" pitchFamily="34" charset="0"/>
              </a:endParaRPr>
            </a:p>
            <a:p>
              <a:pPr defTabSz="914309">
                <a:defRPr/>
              </a:pPr>
              <a:r>
                <a:rPr lang="de-DE" sz="1467" dirty="0">
                  <a:solidFill>
                    <a:schemeClr val="tx2">
                      <a:lumMod val="75000"/>
                    </a:schemeClr>
                  </a:solidFill>
                  <a:latin typeface="Source Sans Pro" panose="020B0503030403020204" pitchFamily="34" charset="0"/>
                </a:rPr>
                <a:t>Angewandte </a:t>
              </a:r>
            </a:p>
            <a:p>
              <a:pPr defTabSz="914309">
                <a:defRPr/>
              </a:pPr>
              <a:r>
                <a:rPr lang="de-DE" sz="1467" dirty="0">
                  <a:solidFill>
                    <a:schemeClr val="tx2">
                      <a:lumMod val="75000"/>
                    </a:schemeClr>
                  </a:solidFill>
                  <a:latin typeface="Source Sans Pro" panose="020B0503030403020204" pitchFamily="34" charset="0"/>
                </a:rPr>
                <a:t>Forschung</a:t>
              </a:r>
            </a:p>
          </p:txBody>
        </p:sp>
        <p:sp>
          <p:nvSpPr>
            <p:cNvPr id="24" name="Eingekerbter Richtungspfeil 10"/>
            <p:cNvSpPr/>
            <p:nvPr/>
          </p:nvSpPr>
          <p:spPr>
            <a:xfrm>
              <a:off x="9227049" y="3401328"/>
              <a:ext cx="2432994" cy="1042216"/>
            </a:xfrm>
            <a:prstGeom prst="chevron">
              <a:avLst/>
            </a:prstGeom>
            <a:solidFill>
              <a:schemeClr val="bg1"/>
            </a:solid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09">
                <a:defRPr/>
              </a:pPr>
              <a:r>
                <a:rPr lang="de-DE" sz="1333" dirty="0">
                  <a:solidFill>
                    <a:schemeClr val="tx2">
                      <a:lumMod val="75000"/>
                    </a:schemeClr>
                  </a:solidFill>
                  <a:latin typeface="Source Sans Pro" panose="020B0503030403020204" pitchFamily="34" charset="0"/>
                </a:rPr>
                <a:t>Produktiv-einsatz im Unternehmen</a:t>
              </a:r>
            </a:p>
          </p:txBody>
        </p:sp>
        <p:sp>
          <p:nvSpPr>
            <p:cNvPr id="25" name="Rechteck 24"/>
            <p:cNvSpPr/>
            <p:nvPr/>
          </p:nvSpPr>
          <p:spPr>
            <a:xfrm>
              <a:off x="270604" y="5015965"/>
              <a:ext cx="1230556" cy="699542"/>
            </a:xfrm>
            <a:prstGeom prst="rect">
              <a:avLst/>
            </a:prstGeom>
            <a:solidFill>
              <a:schemeClr val="bg1"/>
            </a:solidFill>
            <a:ln w="12700">
              <a:solidFill>
                <a:srgbClr val="019C8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endParaRPr lang="de-DE" sz="2400" dirty="0">
                <a:solidFill>
                  <a:schemeClr val="tx2">
                    <a:lumMod val="75000"/>
                  </a:schemeClr>
                </a:solidFill>
                <a:latin typeface="Source Sans Pro" panose="020B0503030403020204" pitchFamily="34" charset="0"/>
              </a:endParaRPr>
            </a:p>
          </p:txBody>
        </p:sp>
        <p:pic>
          <p:nvPicPr>
            <p:cNvPr id="26" name="Picture 4" descr="http://www.forschung-mie.de/img/kit_logo_de_farbe_positiv.jp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374832" y="5156742"/>
              <a:ext cx="1021879" cy="467179"/>
            </a:xfrm>
            <a:prstGeom prst="rect">
              <a:avLst/>
            </a:prstGeom>
            <a:noFill/>
            <a:ln w="57150">
              <a:solidFill>
                <a:schemeClr val="bg1"/>
              </a:solidFill>
            </a:ln>
            <a:extLst>
              <a:ext uri="{909E8E84-426E-40DD-AFC4-6F175D3DCCD1}">
                <a14:hiddenFill xmlns:a14="http://schemas.microsoft.com/office/drawing/2010/main">
                  <a:solidFill>
                    <a:srgbClr val="FFFFFF"/>
                  </a:solidFill>
                </a14:hiddenFill>
              </a:ext>
            </a:extLst>
          </p:spPr>
        </p:pic>
        <p:sp>
          <p:nvSpPr>
            <p:cNvPr id="27" name="Richtungspfeil 26"/>
            <p:cNvSpPr/>
            <p:nvPr/>
          </p:nvSpPr>
          <p:spPr>
            <a:xfrm rot="18883528">
              <a:off x="8422268" y="1668662"/>
              <a:ext cx="2271665" cy="959211"/>
            </a:xfrm>
            <a:prstGeom prst="homePlate">
              <a:avLst>
                <a:gd name="adj" fmla="val 53991"/>
              </a:avLst>
            </a:prstGeom>
            <a:solidFill>
              <a:schemeClr val="bg1"/>
            </a:solidFill>
            <a:ln w="127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r>
                <a:rPr lang="de-DE" sz="1467" dirty="0">
                  <a:solidFill>
                    <a:schemeClr val="tx2">
                      <a:lumMod val="75000"/>
                    </a:schemeClr>
                  </a:solidFill>
                  <a:latin typeface="Source Sans Pro" panose="020B0503030403020204" pitchFamily="34" charset="0"/>
                </a:rPr>
                <a:t>Weiterentwicklung &amp; Support</a:t>
              </a:r>
            </a:p>
          </p:txBody>
        </p:sp>
        <p:sp>
          <p:nvSpPr>
            <p:cNvPr id="28" name="Flussdiagramm: Dokument 27"/>
            <p:cNvSpPr/>
            <p:nvPr/>
          </p:nvSpPr>
          <p:spPr>
            <a:xfrm>
              <a:off x="3341396" y="1633271"/>
              <a:ext cx="1446768" cy="900226"/>
            </a:xfrm>
            <a:prstGeom prst="flowChartDocument">
              <a:avLst/>
            </a:prstGeom>
            <a:solidFill>
              <a:schemeClr val="bg1"/>
            </a:solidFill>
            <a:ln w="12700">
              <a:solidFill>
                <a:srgbClr val="2FA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r>
                <a:rPr lang="de-DE" sz="1333" dirty="0">
                  <a:solidFill>
                    <a:schemeClr val="tx2">
                      <a:lumMod val="75000"/>
                    </a:schemeClr>
                  </a:solidFill>
                  <a:latin typeface="Source Sans Pro" panose="020B0503030403020204" pitchFamily="34" charset="0"/>
                </a:rPr>
                <a:t>Anwendungs-nahe Prototypen</a:t>
              </a:r>
            </a:p>
          </p:txBody>
        </p:sp>
        <p:sp>
          <p:nvSpPr>
            <p:cNvPr id="29" name="Rechteck 28"/>
            <p:cNvSpPr/>
            <p:nvPr/>
          </p:nvSpPr>
          <p:spPr>
            <a:xfrm>
              <a:off x="7619160" y="2120228"/>
              <a:ext cx="1147514" cy="473460"/>
            </a:xfrm>
            <a:prstGeom prst="rect">
              <a:avLst/>
            </a:prstGeom>
            <a:solidFill>
              <a:schemeClr val="bg1"/>
            </a:solidFill>
            <a:ln w="127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r>
                <a:rPr lang="de-DE" sz="1600" dirty="0">
                  <a:solidFill>
                    <a:schemeClr val="tx2">
                      <a:lumMod val="75000"/>
                    </a:schemeClr>
                  </a:solidFill>
                  <a:latin typeface="Source Sans Pro" panose="020B0503030403020204" pitchFamily="34" charset="0"/>
                </a:rPr>
                <a:t>Spin-Offs</a:t>
              </a:r>
            </a:p>
          </p:txBody>
        </p:sp>
        <p:cxnSp>
          <p:nvCxnSpPr>
            <p:cNvPr id="32" name="Gerader Verbinder 31"/>
            <p:cNvCxnSpPr/>
            <p:nvPr/>
          </p:nvCxnSpPr>
          <p:spPr>
            <a:xfrm>
              <a:off x="4788163" y="2323171"/>
              <a:ext cx="1" cy="687818"/>
            </a:xfrm>
            <a:prstGeom prst="line">
              <a:avLst/>
            </a:prstGeom>
            <a:ln w="12700">
              <a:solidFill>
                <a:srgbClr val="2FAE7A"/>
              </a:solidFill>
            </a:ln>
          </p:spPr>
          <p:style>
            <a:lnRef idx="1">
              <a:schemeClr val="accent1"/>
            </a:lnRef>
            <a:fillRef idx="0">
              <a:schemeClr val="accent1"/>
            </a:fillRef>
            <a:effectRef idx="0">
              <a:schemeClr val="accent1"/>
            </a:effectRef>
            <a:fontRef idx="minor">
              <a:schemeClr val="tx1"/>
            </a:fontRef>
          </p:style>
        </p:cxnSp>
        <p:sp>
          <p:nvSpPr>
            <p:cNvPr id="33" name="Flussdiagramm: Dokument 32"/>
            <p:cNvSpPr/>
            <p:nvPr/>
          </p:nvSpPr>
          <p:spPr>
            <a:xfrm>
              <a:off x="5728522" y="1623417"/>
              <a:ext cx="1548518" cy="900226"/>
            </a:xfrm>
            <a:prstGeom prst="flowChartDocument">
              <a:avLst/>
            </a:prstGeom>
            <a:solidFill>
              <a:schemeClr val="bg1"/>
            </a:solidFill>
            <a:ln w="12700">
              <a:solidFill>
                <a:srgbClr val="2FA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r>
                <a:rPr lang="de-DE" sz="1333" dirty="0">
                  <a:solidFill>
                    <a:schemeClr val="tx2">
                      <a:lumMod val="75000"/>
                    </a:schemeClr>
                  </a:solidFill>
                  <a:latin typeface="Source Sans Pro" panose="020B0503030403020204" pitchFamily="34" charset="0"/>
                </a:rPr>
                <a:t>Vorbereitung auf Produktiveinsatz</a:t>
              </a:r>
            </a:p>
          </p:txBody>
        </p:sp>
        <p:cxnSp>
          <p:nvCxnSpPr>
            <p:cNvPr id="34" name="Gerader Verbinder 33"/>
            <p:cNvCxnSpPr/>
            <p:nvPr/>
          </p:nvCxnSpPr>
          <p:spPr>
            <a:xfrm flipH="1">
              <a:off x="7277041" y="2322841"/>
              <a:ext cx="1" cy="687638"/>
            </a:xfrm>
            <a:prstGeom prst="line">
              <a:avLst/>
            </a:prstGeom>
            <a:ln w="12700">
              <a:solidFill>
                <a:srgbClr val="2FAE7A"/>
              </a:solidFill>
            </a:ln>
          </p:spPr>
          <p:style>
            <a:lnRef idx="1">
              <a:schemeClr val="accent1"/>
            </a:lnRef>
            <a:fillRef idx="0">
              <a:schemeClr val="accent1"/>
            </a:fillRef>
            <a:effectRef idx="0">
              <a:schemeClr val="accent1"/>
            </a:effectRef>
            <a:fontRef idx="minor">
              <a:schemeClr val="tx1"/>
            </a:fontRef>
          </p:style>
        </p:cxnSp>
        <p:sp>
          <p:nvSpPr>
            <p:cNvPr id="35" name="Rechteck 34"/>
            <p:cNvSpPr/>
            <p:nvPr/>
          </p:nvSpPr>
          <p:spPr>
            <a:xfrm>
              <a:off x="9765877" y="3072475"/>
              <a:ext cx="1231252" cy="473460"/>
            </a:xfrm>
            <a:prstGeom prst="rect">
              <a:avLst/>
            </a:prstGeom>
            <a:solidFill>
              <a:schemeClr val="bg1"/>
            </a:solid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r>
                <a:rPr lang="de-DE" sz="1200" dirty="0">
                  <a:solidFill>
                    <a:schemeClr val="tx2">
                      <a:lumMod val="75000"/>
                    </a:schemeClr>
                  </a:solidFill>
                  <a:latin typeface="Source Sans Pro" panose="020B0503030403020204" pitchFamily="34" charset="0"/>
                </a:rPr>
                <a:t>Kooperations-partner</a:t>
              </a:r>
            </a:p>
          </p:txBody>
        </p:sp>
        <p:sp>
          <p:nvSpPr>
            <p:cNvPr id="36" name="Rechteck 35"/>
            <p:cNvSpPr/>
            <p:nvPr/>
          </p:nvSpPr>
          <p:spPr>
            <a:xfrm>
              <a:off x="2702329" y="5016967"/>
              <a:ext cx="1231252" cy="698539"/>
            </a:xfrm>
            <a:prstGeom prst="rect">
              <a:avLst/>
            </a:prstGeom>
            <a:solidFill>
              <a:schemeClr val="bg1"/>
            </a:solidFill>
            <a:ln w="12700">
              <a:solidFill>
                <a:srgbClr val="0024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r>
                <a:rPr lang="de-DE" sz="1200" dirty="0">
                  <a:solidFill>
                    <a:schemeClr val="tx2">
                      <a:lumMod val="75000"/>
                    </a:schemeClr>
                  </a:solidFill>
                  <a:latin typeface="Source Sans Pro" panose="020B0503030403020204" pitchFamily="34" charset="0"/>
                </a:rPr>
                <a:t>Innovations-partner</a:t>
              </a:r>
            </a:p>
          </p:txBody>
        </p:sp>
        <p:sp>
          <p:nvSpPr>
            <p:cNvPr id="37" name="Richtungspfeil 36"/>
            <p:cNvSpPr/>
            <p:nvPr/>
          </p:nvSpPr>
          <p:spPr>
            <a:xfrm rot="2696288">
              <a:off x="8521284" y="5165204"/>
              <a:ext cx="2031354" cy="1042940"/>
            </a:xfrm>
            <a:prstGeom prst="homePlate">
              <a:avLst>
                <a:gd name="adj" fmla="val 53991"/>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r>
                <a:rPr lang="de-DE" sz="1467" dirty="0">
                  <a:solidFill>
                    <a:schemeClr val="tx2">
                      <a:lumMod val="75000"/>
                    </a:schemeClr>
                  </a:solidFill>
                  <a:latin typeface="Source Sans Pro" panose="020B0503030403020204" pitchFamily="34" charset="0"/>
                </a:rPr>
                <a:t>Anforderungen für Folgeprojekte</a:t>
              </a:r>
            </a:p>
          </p:txBody>
        </p:sp>
        <p:sp>
          <p:nvSpPr>
            <p:cNvPr id="30" name="Rechteck 29"/>
            <p:cNvSpPr/>
            <p:nvPr/>
          </p:nvSpPr>
          <p:spPr>
            <a:xfrm>
              <a:off x="8146074" y="5279503"/>
              <a:ext cx="580952" cy="699542"/>
            </a:xfrm>
            <a:prstGeom prst="rect">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endParaRPr lang="de-DE" sz="2400" dirty="0">
                <a:solidFill>
                  <a:schemeClr val="tx2">
                    <a:lumMod val="75000"/>
                  </a:schemeClr>
                </a:solidFill>
                <a:latin typeface="Source Sans Pro" panose="020B0503030403020204" pitchFamily="34" charset="0"/>
              </a:endParaRPr>
            </a:p>
          </p:txBody>
        </p:sp>
        <p:pic>
          <p:nvPicPr>
            <p:cNvPr id="31" name="Picture 6" descr="https://portal.fzi.de/lib/exe/fetch.php/ccm:fzi-logo_transparenz.png?w=100&amp;tok=96032f"/>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8278479" y="5358024"/>
              <a:ext cx="317250" cy="542496"/>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007111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Inhaltsplatzhalter 9">
            <a:extLst>
              <a:ext uri="{FF2B5EF4-FFF2-40B4-BE49-F238E27FC236}">
                <a16:creationId xmlns:a16="http://schemas.microsoft.com/office/drawing/2014/main" id="{DC702001-2C56-42F0-A675-871A5F93CE01}"/>
              </a:ext>
            </a:extLst>
          </p:cNvPr>
          <p:cNvSpPr>
            <a:spLocks noGrp="1"/>
          </p:cNvSpPr>
          <p:nvPr>
            <p:ph sz="half" idx="1"/>
          </p:nvPr>
        </p:nvSpPr>
        <p:spPr bwMode="gray"/>
        <p:txBody>
          <a:bodyPr anchor="t"/>
          <a:lstStyle/>
          <a:p>
            <a:pPr marL="0" lvl="0" indent="0" defTabSz="755650">
              <a:spcBef>
                <a:spcPct val="0"/>
              </a:spcBef>
              <a:buNone/>
            </a:pPr>
            <a:r>
              <a:rPr lang="de-DE" b="1" dirty="0">
                <a:solidFill>
                  <a:srgbClr val="2FAE7A"/>
                </a:solidFill>
              </a:rPr>
              <a:t>Auftragsforschung und -Entwicklung</a:t>
            </a:r>
          </a:p>
          <a:p>
            <a:pPr marL="285750" lvl="1" indent="-285750" defTabSz="622300">
              <a:lnSpc>
                <a:spcPct val="120000"/>
              </a:lnSpc>
              <a:spcBef>
                <a:spcPct val="0"/>
              </a:spcBef>
              <a:spcAft>
                <a:spcPct val="15000"/>
              </a:spcAft>
            </a:pPr>
            <a:r>
              <a:rPr lang="de-DE" sz="1600" dirty="0"/>
              <a:t>Bereitstellung und Ergänzung von F&amp;E-Kompetenzen für KMU</a:t>
            </a:r>
          </a:p>
          <a:p>
            <a:pPr marL="285750" lvl="1" indent="-285750" defTabSz="622300">
              <a:lnSpc>
                <a:spcPct val="120000"/>
              </a:lnSpc>
              <a:spcBef>
                <a:spcPct val="0"/>
              </a:spcBef>
              <a:spcAft>
                <a:spcPct val="15000"/>
              </a:spcAft>
            </a:pPr>
            <a:r>
              <a:rPr lang="de-DE" sz="1600" dirty="0"/>
              <a:t>Planung und Konzeption nationaler wie internationaler Verbundprojekte</a:t>
            </a:r>
          </a:p>
          <a:p>
            <a:pPr marL="285750" lvl="1" indent="-285750" defTabSz="622300">
              <a:lnSpc>
                <a:spcPct val="120000"/>
              </a:lnSpc>
              <a:spcBef>
                <a:spcPct val="0"/>
              </a:spcBef>
              <a:spcAft>
                <a:spcPct val="15000"/>
              </a:spcAft>
            </a:pPr>
            <a:r>
              <a:rPr lang="de-DE" sz="1600" dirty="0"/>
              <a:t>Entwicklung von innovativen </a:t>
            </a:r>
            <a:br>
              <a:rPr lang="de-DE" sz="1600" dirty="0"/>
            </a:br>
            <a:r>
              <a:rPr lang="de-DE" sz="1600" dirty="0"/>
              <a:t>Lösungsszenarien</a:t>
            </a:r>
          </a:p>
          <a:p>
            <a:pPr marL="285750" lvl="1" indent="-285750" defTabSz="622300">
              <a:lnSpc>
                <a:spcPct val="120000"/>
              </a:lnSpc>
              <a:spcBef>
                <a:spcPct val="0"/>
              </a:spcBef>
              <a:spcAft>
                <a:spcPct val="15000"/>
              </a:spcAft>
            </a:pPr>
            <a:r>
              <a:rPr lang="de-DE" sz="1600" dirty="0"/>
              <a:t>Unterstützung in der Produkt-entwicklung von der Studie bis zum Prototyp</a:t>
            </a:r>
          </a:p>
          <a:p>
            <a:pPr marL="0" lvl="1" indent="0" defTabSz="622300">
              <a:lnSpc>
                <a:spcPct val="120000"/>
              </a:lnSpc>
              <a:spcBef>
                <a:spcPct val="0"/>
              </a:spcBef>
              <a:spcAft>
                <a:spcPct val="15000"/>
              </a:spcAft>
              <a:buNone/>
            </a:pPr>
            <a:endParaRPr lang="de-DE" sz="1600" dirty="0"/>
          </a:p>
          <a:p>
            <a:pPr marL="0" lvl="0" indent="0" defTabSz="755650">
              <a:lnSpc>
                <a:spcPct val="90000"/>
              </a:lnSpc>
              <a:spcBef>
                <a:spcPct val="0"/>
              </a:spcBef>
              <a:spcAft>
                <a:spcPct val="35000"/>
              </a:spcAft>
              <a:buNone/>
            </a:pPr>
            <a:endParaRPr lang="de-DE" dirty="0"/>
          </a:p>
        </p:txBody>
      </p:sp>
      <p:sp>
        <p:nvSpPr>
          <p:cNvPr id="12" name="Inhaltsplatzhalter 11">
            <a:extLst>
              <a:ext uri="{FF2B5EF4-FFF2-40B4-BE49-F238E27FC236}">
                <a16:creationId xmlns:a16="http://schemas.microsoft.com/office/drawing/2014/main" id="{A6BBCFF3-02E1-471D-9DE6-41D07B551CCE}"/>
              </a:ext>
            </a:extLst>
          </p:cNvPr>
          <p:cNvSpPr>
            <a:spLocks noGrp="1"/>
          </p:cNvSpPr>
          <p:nvPr>
            <p:ph sz="half" idx="14"/>
          </p:nvPr>
        </p:nvSpPr>
        <p:spPr bwMode="gray"/>
        <p:txBody>
          <a:bodyPr anchor="t"/>
          <a:lstStyle/>
          <a:p>
            <a:pPr marL="0" lvl="0" indent="0">
              <a:buNone/>
            </a:pPr>
            <a:r>
              <a:rPr lang="de-DE" b="1" dirty="0">
                <a:solidFill>
                  <a:srgbClr val="2FAE7A"/>
                </a:solidFill>
              </a:rPr>
              <a:t>Analysen und Beratung</a:t>
            </a:r>
          </a:p>
          <a:p>
            <a:pPr marL="285750" lvl="1" indent="-285750" defTabSz="622300">
              <a:lnSpc>
                <a:spcPct val="120000"/>
              </a:lnSpc>
              <a:spcBef>
                <a:spcPct val="0"/>
              </a:spcBef>
              <a:spcAft>
                <a:spcPct val="15000"/>
              </a:spcAft>
            </a:pPr>
            <a:r>
              <a:rPr lang="de-DE" sz="1600" dirty="0"/>
              <a:t>Technologie- und Produktanalyse</a:t>
            </a:r>
          </a:p>
          <a:p>
            <a:pPr marL="285750" lvl="1" indent="-285750" defTabSz="622300">
              <a:lnSpc>
                <a:spcPct val="120000"/>
              </a:lnSpc>
              <a:spcBef>
                <a:spcPct val="0"/>
              </a:spcBef>
              <a:spcAft>
                <a:spcPct val="15000"/>
              </a:spcAft>
            </a:pPr>
            <a:r>
              <a:rPr lang="de-DE" sz="1600" dirty="0"/>
              <a:t>Marktpotenziale und Produkt-chancen</a:t>
            </a:r>
          </a:p>
          <a:p>
            <a:pPr marL="285750" lvl="1" indent="-285750" defTabSz="622300">
              <a:lnSpc>
                <a:spcPct val="120000"/>
              </a:lnSpc>
              <a:spcBef>
                <a:spcPct val="0"/>
              </a:spcBef>
              <a:spcAft>
                <a:spcPct val="15000"/>
              </a:spcAft>
            </a:pPr>
            <a:r>
              <a:rPr lang="de-DE" sz="1600" dirty="0"/>
              <a:t>Arbeitsabläufe, Prozesse und Strukturen</a:t>
            </a:r>
          </a:p>
          <a:p>
            <a:pPr marL="285750" lvl="1" indent="-285750" defTabSz="622300">
              <a:lnSpc>
                <a:spcPct val="120000"/>
              </a:lnSpc>
              <a:spcBef>
                <a:spcPct val="0"/>
              </a:spcBef>
              <a:spcAft>
                <a:spcPct val="15000"/>
              </a:spcAft>
            </a:pPr>
            <a:r>
              <a:rPr lang="de-DE" sz="1600" dirty="0"/>
              <a:t>Produkt- und Dienstleistungs-konzepte</a:t>
            </a:r>
          </a:p>
          <a:p>
            <a:pPr marL="285750" lvl="1" indent="-285750" defTabSz="622300">
              <a:lnSpc>
                <a:spcPct val="120000"/>
              </a:lnSpc>
              <a:spcBef>
                <a:spcPct val="0"/>
              </a:spcBef>
              <a:spcAft>
                <a:spcPct val="15000"/>
              </a:spcAft>
            </a:pPr>
            <a:r>
              <a:rPr lang="de-DE" sz="1600" dirty="0"/>
              <a:t>Machbarkeitsstudien</a:t>
            </a:r>
          </a:p>
          <a:p>
            <a:pPr marL="285750" lvl="1" indent="-285750" defTabSz="622300">
              <a:lnSpc>
                <a:spcPct val="120000"/>
              </a:lnSpc>
              <a:spcBef>
                <a:spcPct val="0"/>
              </a:spcBef>
              <a:spcAft>
                <a:spcPct val="15000"/>
              </a:spcAft>
            </a:pPr>
            <a:r>
              <a:rPr lang="de-DE" sz="1600" dirty="0"/>
              <a:t>Konzeption und Evaluierung</a:t>
            </a:r>
          </a:p>
          <a:p>
            <a:pPr marL="0" lvl="0" indent="0">
              <a:buNone/>
            </a:pPr>
            <a:endParaRPr lang="de-DE" dirty="0"/>
          </a:p>
        </p:txBody>
      </p:sp>
      <p:sp>
        <p:nvSpPr>
          <p:cNvPr id="2" name="Inhaltsplatzhalter 1">
            <a:extLst>
              <a:ext uri="{FF2B5EF4-FFF2-40B4-BE49-F238E27FC236}">
                <a16:creationId xmlns:a16="http://schemas.microsoft.com/office/drawing/2014/main" id="{DE83C050-DCEE-473A-B65C-5A5E34F2C86E}"/>
              </a:ext>
            </a:extLst>
          </p:cNvPr>
          <p:cNvSpPr>
            <a:spLocks noGrp="1"/>
          </p:cNvSpPr>
          <p:nvPr>
            <p:ph sz="half" idx="15"/>
          </p:nvPr>
        </p:nvSpPr>
        <p:spPr bwMode="gray"/>
        <p:txBody>
          <a:bodyPr anchor="t"/>
          <a:lstStyle/>
          <a:p>
            <a:pPr marL="0" lvl="0" indent="0">
              <a:buNone/>
            </a:pPr>
            <a:r>
              <a:rPr lang="de-DE" b="1" dirty="0">
                <a:solidFill>
                  <a:srgbClr val="2FAE7A"/>
                </a:solidFill>
              </a:rPr>
              <a:t>Schulungen und Training</a:t>
            </a:r>
          </a:p>
          <a:p>
            <a:pPr marL="285750" lvl="1" indent="-285750" defTabSz="622300">
              <a:lnSpc>
                <a:spcPct val="120000"/>
              </a:lnSpc>
              <a:spcBef>
                <a:spcPct val="0"/>
              </a:spcBef>
              <a:spcAft>
                <a:spcPct val="15000"/>
              </a:spcAft>
            </a:pPr>
            <a:r>
              <a:rPr lang="de-DE" sz="1600" dirty="0"/>
              <a:t>Einführung neuer Anwendungs-systeme</a:t>
            </a:r>
          </a:p>
          <a:p>
            <a:pPr marL="285750" lvl="1" indent="-285750" defTabSz="622300">
              <a:lnSpc>
                <a:spcPct val="120000"/>
              </a:lnSpc>
              <a:spcBef>
                <a:spcPct val="0"/>
              </a:spcBef>
              <a:spcAft>
                <a:spcPct val="15000"/>
              </a:spcAft>
            </a:pPr>
            <a:r>
              <a:rPr lang="de-DE" sz="1600" dirty="0"/>
              <a:t>Workshops über State-</a:t>
            </a:r>
            <a:r>
              <a:rPr lang="de-DE" sz="1600" dirty="0" err="1"/>
              <a:t>of</a:t>
            </a:r>
            <a:r>
              <a:rPr lang="de-DE" sz="1600" dirty="0"/>
              <a:t>-</a:t>
            </a:r>
            <a:r>
              <a:rPr lang="de-DE" sz="1600" dirty="0" err="1"/>
              <a:t>the</a:t>
            </a:r>
            <a:r>
              <a:rPr lang="de-DE" sz="1600" dirty="0"/>
              <a:t>-Art-Technologien</a:t>
            </a:r>
          </a:p>
          <a:p>
            <a:pPr marL="285750" lvl="1" indent="-285750" defTabSz="622300">
              <a:lnSpc>
                <a:spcPct val="120000"/>
              </a:lnSpc>
              <a:spcBef>
                <a:spcPct val="0"/>
              </a:spcBef>
              <a:spcAft>
                <a:spcPct val="15000"/>
              </a:spcAft>
            </a:pPr>
            <a:r>
              <a:rPr lang="de-DE" sz="1600" dirty="0"/>
              <a:t>Aktuelle Methoden und Werkzeuge</a:t>
            </a:r>
          </a:p>
          <a:p>
            <a:pPr marL="0" lvl="0" indent="0">
              <a:buNone/>
            </a:pPr>
            <a:endParaRPr lang="de-DE" dirty="0"/>
          </a:p>
        </p:txBody>
      </p:sp>
      <p:sp>
        <p:nvSpPr>
          <p:cNvPr id="9" name="Titel 8">
            <a:extLst>
              <a:ext uri="{FF2B5EF4-FFF2-40B4-BE49-F238E27FC236}">
                <a16:creationId xmlns:a16="http://schemas.microsoft.com/office/drawing/2014/main" id="{60B7CC14-8DD3-4CB2-9CF1-DDF31D284DED}"/>
              </a:ext>
            </a:extLst>
          </p:cNvPr>
          <p:cNvSpPr>
            <a:spLocks noGrp="1"/>
          </p:cNvSpPr>
          <p:nvPr>
            <p:ph type="title"/>
          </p:nvPr>
        </p:nvSpPr>
        <p:spPr bwMode="gray">
          <a:xfrm>
            <a:off x="540000" y="432000"/>
            <a:ext cx="11109600" cy="1080000"/>
          </a:xfrm>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Was wir bieten</a:t>
            </a:r>
          </a:p>
        </p:txBody>
      </p:sp>
      <p:sp>
        <p:nvSpPr>
          <p:cNvPr id="6" name="Datumsplatzhalter 5">
            <a:extLst>
              <a:ext uri="{FF2B5EF4-FFF2-40B4-BE49-F238E27FC236}">
                <a16:creationId xmlns:a16="http://schemas.microsoft.com/office/drawing/2014/main" id="{2446DEF9-C2D5-4AF7-A97C-F294E47B15D7}"/>
              </a:ext>
            </a:extLst>
          </p:cNvPr>
          <p:cNvSpPr>
            <a:spLocks noGrp="1"/>
          </p:cNvSpPr>
          <p:nvPr>
            <p:ph type="dt" sz="half" idx="16"/>
          </p:nvPr>
        </p:nvSpPr>
        <p:spPr bwMode="gray"/>
        <p:txBody>
          <a:bodyPr/>
          <a:lstStyle/>
          <a:p>
            <a:fld id="{79D59E31-23C3-4C67-8566-EB43B42E908A}" type="datetime1">
              <a:rPr lang="de-DE" noProof="0" smtClean="0"/>
              <a:t>27.08.2024</a:t>
            </a:fld>
            <a:endParaRPr lang="de-DE" noProof="0" dirty="0"/>
          </a:p>
        </p:txBody>
      </p:sp>
      <p:sp>
        <p:nvSpPr>
          <p:cNvPr id="7" name="Fußzeilenplatzhalter 6">
            <a:extLst>
              <a:ext uri="{FF2B5EF4-FFF2-40B4-BE49-F238E27FC236}">
                <a16:creationId xmlns:a16="http://schemas.microsoft.com/office/drawing/2014/main" id="{A6DC98BD-F7E8-45E3-BD0C-6FE69D99780D}"/>
              </a:ext>
            </a:extLst>
          </p:cNvPr>
          <p:cNvSpPr>
            <a:spLocks noGrp="1"/>
          </p:cNvSpPr>
          <p:nvPr>
            <p:ph type="ftr" sz="quarter" idx="17"/>
          </p:nvPr>
        </p:nvSpPr>
        <p:spPr bwMode="gray"/>
        <p:txBody>
          <a:bodyPr/>
          <a:lstStyle/>
          <a:p>
            <a:r>
              <a:rPr lang="de-DE" noProof="0" dirty="0"/>
              <a:t>FZI Forschungszentrum Informatik</a:t>
            </a:r>
          </a:p>
        </p:txBody>
      </p:sp>
      <p:sp>
        <p:nvSpPr>
          <p:cNvPr id="8" name="Foliennummernplatzhalter 7">
            <a:extLst>
              <a:ext uri="{FF2B5EF4-FFF2-40B4-BE49-F238E27FC236}">
                <a16:creationId xmlns:a16="http://schemas.microsoft.com/office/drawing/2014/main" id="{E02DBD92-4E27-4043-9595-C906071CF4F4}"/>
              </a:ext>
            </a:extLst>
          </p:cNvPr>
          <p:cNvSpPr>
            <a:spLocks noGrp="1"/>
          </p:cNvSpPr>
          <p:nvPr>
            <p:ph type="sldNum" sz="quarter" idx="18"/>
          </p:nvPr>
        </p:nvSpPr>
        <p:spPr bwMode="gray"/>
        <p:txBody>
          <a:bodyPr/>
          <a:lstStyle/>
          <a:p>
            <a:fld id="{02CEFE82-39F2-4F47-8A0C-D5AB3496FA5C}" type="slidenum">
              <a:rPr lang="de-DE" noProof="0" smtClean="0"/>
              <a:t>15</a:t>
            </a:fld>
            <a:endParaRPr lang="de-DE" noProof="0" dirty="0"/>
          </a:p>
        </p:txBody>
      </p:sp>
    </p:spTree>
    <p:extLst>
      <p:ext uri="{BB962C8B-B14F-4D97-AF65-F5344CB8AC3E}">
        <p14:creationId xmlns:p14="http://schemas.microsoft.com/office/powerpoint/2010/main" val="10854292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Bildplatzhalter 9">
            <a:extLst>
              <a:ext uri="{FF2B5EF4-FFF2-40B4-BE49-F238E27FC236}">
                <a16:creationId xmlns:a16="http://schemas.microsoft.com/office/drawing/2014/main" id="{778A62BA-35CC-418C-BF2C-7CCA25C46A92}"/>
              </a:ext>
            </a:extLst>
          </p:cNvPr>
          <p:cNvPicPr>
            <a:picLocks noChangeAspect="1"/>
          </p:cNvPicPr>
          <p:nvPr/>
        </p:nvPicPr>
        <p:blipFill rotWithShape="1">
          <a:blip r:embed="rId2"/>
          <a:srcRect l="10487" t="10304" b="2393"/>
          <a:stretch/>
        </p:blipFill>
        <p:spPr bwMode="gray">
          <a:xfrm>
            <a:off x="3889800" y="3445050"/>
            <a:ext cx="3866941" cy="2365200"/>
          </a:xfrm>
          <a:prstGeom prst="rect">
            <a:avLst/>
          </a:prstGeom>
          <a:solidFill>
            <a:schemeClr val="bg1">
              <a:lumMod val="85000"/>
            </a:schemeClr>
          </a:solidFill>
        </p:spPr>
      </p:pic>
      <p:pic>
        <p:nvPicPr>
          <p:cNvPr id="17" name="Bildplatzhalter 10">
            <a:extLst>
              <a:ext uri="{FF2B5EF4-FFF2-40B4-BE49-F238E27FC236}">
                <a16:creationId xmlns:a16="http://schemas.microsoft.com/office/drawing/2014/main" id="{25ADF9BA-7EEE-4738-AA74-F90737691F36}"/>
              </a:ext>
            </a:extLst>
          </p:cNvPr>
          <p:cNvPicPr>
            <a:picLocks noChangeAspect="1"/>
          </p:cNvPicPr>
          <p:nvPr/>
        </p:nvPicPr>
        <p:blipFill>
          <a:blip r:embed="rId3"/>
          <a:srcRect t="3918" b="3918"/>
          <a:stretch>
            <a:fillRect/>
          </a:stretch>
        </p:blipFill>
        <p:spPr bwMode="gray">
          <a:xfrm>
            <a:off x="7799399" y="3445050"/>
            <a:ext cx="3850201" cy="2365200"/>
          </a:xfrm>
          <a:prstGeom prst="rect">
            <a:avLst/>
          </a:prstGeom>
          <a:solidFill>
            <a:schemeClr val="bg1">
              <a:lumMod val="85000"/>
            </a:schemeClr>
          </a:solidFill>
        </p:spPr>
      </p:pic>
      <p:pic>
        <p:nvPicPr>
          <p:cNvPr id="18" name="Bildplatzhalter 15">
            <a:extLst>
              <a:ext uri="{FF2B5EF4-FFF2-40B4-BE49-F238E27FC236}">
                <a16:creationId xmlns:a16="http://schemas.microsoft.com/office/drawing/2014/main" id="{A9E9786D-9648-47AD-9014-BCC0788D3C22}"/>
              </a:ext>
            </a:extLst>
          </p:cNvPr>
          <p:cNvPicPr>
            <a:picLocks noChangeAspect="1"/>
          </p:cNvPicPr>
          <p:nvPr/>
        </p:nvPicPr>
        <p:blipFill>
          <a:blip r:embed="rId4"/>
          <a:srcRect t="3879" b="3879"/>
          <a:stretch>
            <a:fillRect/>
          </a:stretch>
        </p:blipFill>
        <p:spPr bwMode="gray">
          <a:xfrm>
            <a:off x="1" y="3445050"/>
            <a:ext cx="3847140" cy="2365200"/>
          </a:xfrm>
          <a:prstGeom prst="rect">
            <a:avLst/>
          </a:prstGeom>
          <a:solidFill>
            <a:schemeClr val="bg1">
              <a:lumMod val="85000"/>
            </a:schemeClr>
          </a:solidFill>
        </p:spPr>
      </p:pic>
      <p:sp>
        <p:nvSpPr>
          <p:cNvPr id="2" name="Inhaltsplatzhalter 1"/>
          <p:cNvSpPr>
            <a:spLocks noGrp="1"/>
          </p:cNvSpPr>
          <p:nvPr>
            <p:ph idx="1"/>
          </p:nvPr>
        </p:nvSpPr>
        <p:spPr/>
        <p:txBody>
          <a:bodyPr/>
          <a:lstStyle/>
          <a:p>
            <a:pPr marL="0" indent="0">
              <a:buNone/>
            </a:pPr>
            <a:r>
              <a:rPr lang="de-DE" dirty="0"/>
              <a:t>Das FZI House </a:t>
            </a:r>
            <a:r>
              <a:rPr lang="de-DE" dirty="0" err="1"/>
              <a:t>of</a:t>
            </a:r>
            <a:r>
              <a:rPr lang="de-DE" dirty="0"/>
              <a:t> Living Labs als neuartige Forschungsumgebung</a:t>
            </a:r>
          </a:p>
          <a:p>
            <a:r>
              <a:rPr lang="de-DE" dirty="0"/>
              <a:t>bietet eine moderne Infrastruktur zur Entwicklung, Evaluation und Präsentation zukunftsweisender Technologien</a:t>
            </a:r>
          </a:p>
          <a:p>
            <a:r>
              <a:rPr lang="de-DE" dirty="0"/>
              <a:t>steht branchenübergreifend für Forschung und Entwicklung zur Verfügung</a:t>
            </a:r>
          </a:p>
          <a:p>
            <a:r>
              <a:rPr lang="de-DE" dirty="0"/>
              <a:t>ermöglicht die interdisziplinäre Entwicklung von integrativen IKT-Lösungen mit Partnern aus Wirtschaft, Wissenschaft und Gesellschaft</a:t>
            </a:r>
          </a:p>
        </p:txBody>
      </p:sp>
      <p:sp>
        <p:nvSpPr>
          <p:cNvPr id="6" name="Titel 5"/>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Was wir bieten: FZI House </a:t>
            </a:r>
            <a:r>
              <a:rPr lang="de-DE" b="1" dirty="0" err="1">
                <a:solidFill>
                  <a:srgbClr val="002456"/>
                </a:solidFill>
                <a:latin typeface="Source Sans Pro" panose="020B0503030403020204" pitchFamily="34" charset="0"/>
                <a:ea typeface="Source Sans Pro" panose="020B0503030403020204" pitchFamily="34" charset="0"/>
              </a:rPr>
              <a:t>of</a:t>
            </a:r>
            <a:r>
              <a:rPr lang="de-DE" b="1" dirty="0">
                <a:solidFill>
                  <a:srgbClr val="002456"/>
                </a:solidFill>
                <a:latin typeface="Source Sans Pro" panose="020B0503030403020204" pitchFamily="34" charset="0"/>
                <a:ea typeface="Source Sans Pro" panose="020B0503030403020204" pitchFamily="34" charset="0"/>
              </a:rPr>
              <a:t> Living Labs</a:t>
            </a:r>
          </a:p>
        </p:txBody>
      </p:sp>
      <p:sp>
        <p:nvSpPr>
          <p:cNvPr id="3" name="Datumsplatzhalter 2"/>
          <p:cNvSpPr>
            <a:spLocks noGrp="1"/>
          </p:cNvSpPr>
          <p:nvPr>
            <p:ph type="dt" sz="half" idx="19"/>
          </p:nvPr>
        </p:nvSpPr>
        <p:spPr/>
        <p:txBody>
          <a:bodyPr/>
          <a:lstStyle/>
          <a:p>
            <a:fld id="{86E8F41C-3E2D-4C49-BEA5-A15C1DF65FDE}" type="datetime1">
              <a:rPr lang="de-DE" noProof="0" smtClean="0"/>
              <a:t>27.08.2024</a:t>
            </a:fld>
            <a:endParaRPr lang="de-DE" noProof="0" dirty="0"/>
          </a:p>
        </p:txBody>
      </p:sp>
      <p:sp>
        <p:nvSpPr>
          <p:cNvPr id="4" name="Fußzeilenplatzhalter 3"/>
          <p:cNvSpPr>
            <a:spLocks noGrp="1"/>
          </p:cNvSpPr>
          <p:nvPr>
            <p:ph type="ftr" sz="quarter" idx="20"/>
          </p:nvPr>
        </p:nvSpPr>
        <p:spPr/>
        <p:txBody>
          <a:bodyPr/>
          <a:lstStyle/>
          <a:p>
            <a:r>
              <a:rPr lang="de-DE" noProof="0"/>
              <a:t>FZI Forschungszentrum Informatik</a:t>
            </a:r>
            <a:endParaRPr lang="de-DE" noProof="0" dirty="0"/>
          </a:p>
        </p:txBody>
      </p:sp>
      <p:sp>
        <p:nvSpPr>
          <p:cNvPr id="5" name="Foliennummernplatzhalter 4"/>
          <p:cNvSpPr>
            <a:spLocks noGrp="1"/>
          </p:cNvSpPr>
          <p:nvPr>
            <p:ph type="sldNum" sz="quarter" idx="21"/>
          </p:nvPr>
        </p:nvSpPr>
        <p:spPr/>
        <p:txBody>
          <a:bodyPr/>
          <a:lstStyle/>
          <a:p>
            <a:fld id="{02CEFE82-39F2-4F47-8A0C-D5AB3496FA5C}" type="slidenum">
              <a:rPr lang="de-DE" noProof="0" smtClean="0"/>
              <a:t>16</a:t>
            </a:fld>
            <a:endParaRPr lang="de-DE" noProof="0" dirty="0"/>
          </a:p>
        </p:txBody>
      </p:sp>
    </p:spTree>
    <p:extLst>
      <p:ext uri="{BB962C8B-B14F-4D97-AF65-F5344CB8AC3E}">
        <p14:creationId xmlns:p14="http://schemas.microsoft.com/office/powerpoint/2010/main" val="308806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Bildplatzhalter 13"/>
          <p:cNvPicPr>
            <a:picLocks noGrp="1" noChangeAspect="1"/>
          </p:cNvPicPr>
          <p:nvPr>
            <p:ph type="pic" sz="quarter" idx="15"/>
          </p:nvPr>
        </p:nvPicPr>
        <p:blipFill rotWithShape="1">
          <a:blip r:embed="rId3" cstate="hqprint">
            <a:extLst>
              <a:ext uri="{28A0092B-C50C-407E-A947-70E740481C1C}">
                <a14:useLocalDpi xmlns:a14="http://schemas.microsoft.com/office/drawing/2010/main"/>
              </a:ext>
            </a:extLst>
          </a:blip>
          <a:srcRect r="-78"/>
          <a:stretch/>
        </p:blipFill>
        <p:spPr/>
      </p:pic>
      <p:sp>
        <p:nvSpPr>
          <p:cNvPr id="3" name="Textplatzhalter 2"/>
          <p:cNvSpPr>
            <a:spLocks noGrp="1"/>
          </p:cNvSpPr>
          <p:nvPr>
            <p:ph type="body" sz="quarter" idx="16"/>
          </p:nvPr>
        </p:nvSpPr>
        <p:spPr>
          <a:xfrm>
            <a:off x="-713" y="4471625"/>
            <a:ext cx="12191023" cy="2384425"/>
          </a:xfrm>
        </p:spPr>
        <p:txBody>
          <a:bodyPr/>
          <a:lstStyle/>
          <a:p>
            <a:endParaRPr lang="de-DE" dirty="0"/>
          </a:p>
          <a:p>
            <a:r>
              <a:rPr lang="de-DE" dirty="0"/>
              <a:t>						</a:t>
            </a:r>
          </a:p>
          <a:p>
            <a:r>
              <a:rPr lang="de-DE" dirty="0"/>
              <a:t>						Branchenübergreifende Forschung und Entwicklung </a:t>
            </a:r>
            <a:br>
              <a:rPr lang="de-DE" dirty="0"/>
            </a:br>
            <a:r>
              <a:rPr lang="de-DE" dirty="0"/>
              <a:t>						an der Arbeits- und Lebenswelt der Zukunft</a:t>
            </a:r>
          </a:p>
          <a:p>
            <a:endParaRPr lang="de-DE" dirty="0"/>
          </a:p>
        </p:txBody>
      </p:sp>
      <p:sp>
        <p:nvSpPr>
          <p:cNvPr id="4" name="Datumsplatzhalter 3"/>
          <p:cNvSpPr>
            <a:spLocks noGrp="1"/>
          </p:cNvSpPr>
          <p:nvPr>
            <p:ph type="dt" sz="half" idx="17"/>
          </p:nvPr>
        </p:nvSpPr>
        <p:spPr/>
        <p:txBody>
          <a:bodyPr/>
          <a:lstStyle/>
          <a:p>
            <a:fld id="{4680A733-F83D-4D19-AF27-7B0B870C8599}" type="datetime1">
              <a:rPr lang="de-DE" smtClean="0"/>
              <a:pPr/>
              <a:t>27.08.2024</a:t>
            </a:fld>
            <a:endParaRPr lang="de-DE" dirty="0"/>
          </a:p>
        </p:txBody>
      </p:sp>
      <p:sp>
        <p:nvSpPr>
          <p:cNvPr id="5" name="Fußzeilenplatzhalter 4"/>
          <p:cNvSpPr>
            <a:spLocks noGrp="1"/>
          </p:cNvSpPr>
          <p:nvPr>
            <p:ph type="ftr" sz="quarter" idx="18"/>
          </p:nvPr>
        </p:nvSpPr>
        <p:spPr/>
        <p:txBody>
          <a:bodyPr/>
          <a:lstStyle/>
          <a:p>
            <a:r>
              <a:rPr lang="de-DE"/>
              <a:t>FZI Forschungszentrum Informatik</a:t>
            </a:r>
            <a:endParaRPr lang="de-DE" dirty="0"/>
          </a:p>
        </p:txBody>
      </p:sp>
      <p:sp>
        <p:nvSpPr>
          <p:cNvPr id="6" name="Foliennummernplatzhalter 5"/>
          <p:cNvSpPr>
            <a:spLocks noGrp="1"/>
          </p:cNvSpPr>
          <p:nvPr>
            <p:ph type="sldNum" sz="quarter" idx="19"/>
          </p:nvPr>
        </p:nvSpPr>
        <p:spPr/>
        <p:txBody>
          <a:bodyPr/>
          <a:lstStyle/>
          <a:p>
            <a:fld id="{02CEFE82-39F2-4F47-8A0C-D5AB3496FA5C}" type="slidenum">
              <a:rPr lang="de-DE" smtClean="0"/>
              <a:pPr/>
              <a:t>17</a:t>
            </a:fld>
            <a:endParaRPr lang="de-DE" dirty="0"/>
          </a:p>
        </p:txBody>
      </p:sp>
      <p:sp>
        <p:nvSpPr>
          <p:cNvPr id="7" name="Titel 6"/>
          <p:cNvSpPr>
            <a:spLocks noGrp="1"/>
          </p:cNvSpPr>
          <p:nvPr>
            <p:ph type="title"/>
          </p:nvPr>
        </p:nvSpPr>
        <p:spPr/>
        <p:txBody>
          <a:bodyPr/>
          <a:lstStyle/>
          <a:p>
            <a:pPr marL="0" indent="0">
              <a:buNone/>
            </a:pPr>
            <a:r>
              <a:rPr lang="de-DE" dirty="0">
                <a:solidFill>
                  <a:srgbClr val="002456"/>
                </a:solidFill>
              </a:rPr>
              <a:t>FZI House </a:t>
            </a:r>
            <a:r>
              <a:rPr lang="de-DE" dirty="0" err="1">
                <a:solidFill>
                  <a:srgbClr val="002456"/>
                </a:solidFill>
              </a:rPr>
              <a:t>of</a:t>
            </a:r>
            <a:r>
              <a:rPr lang="de-DE" dirty="0">
                <a:solidFill>
                  <a:srgbClr val="002456"/>
                </a:solidFill>
              </a:rPr>
              <a:t> Living Labs</a:t>
            </a:r>
            <a:endParaRPr lang="de-DE" dirty="0"/>
          </a:p>
        </p:txBody>
      </p:sp>
      <p:sp>
        <p:nvSpPr>
          <p:cNvPr id="8" name="Inhaltsplatzhalter 7"/>
          <p:cNvSpPr>
            <a:spLocks noGrp="1"/>
          </p:cNvSpPr>
          <p:nvPr>
            <p:ph sz="half" idx="20"/>
          </p:nvPr>
        </p:nvSpPr>
        <p:spPr/>
        <p:txBody>
          <a:bodyPr/>
          <a:lstStyle/>
          <a:p>
            <a:r>
              <a:rPr lang="de-DE" dirty="0">
                <a:ea typeface="Source Sans Pro" panose="020B0503030403020204" pitchFamily="34" charset="0"/>
              </a:rPr>
              <a:t>7 Reallabore für Forschung, Evaluation und Entwicklung</a:t>
            </a:r>
          </a:p>
          <a:p>
            <a:r>
              <a:rPr lang="de-DE" dirty="0"/>
              <a:t>Innovative Forschungsumgebung für kleine und mittelständische Unternehmen auf über 2.000 qm</a:t>
            </a:r>
          </a:p>
          <a:p>
            <a:r>
              <a:rPr lang="de-DE" dirty="0"/>
              <a:t>Integrierte Forschungs- und Entwicklungslandschaft und Open-Innovation-Netzwerk</a:t>
            </a:r>
          </a:p>
          <a:p>
            <a:r>
              <a:rPr lang="de-DE" dirty="0"/>
              <a:t>Evaluationsplattformen zur Erprobung von IT-Lösungen</a:t>
            </a:r>
          </a:p>
          <a:p>
            <a:r>
              <a:rPr lang="de-DE" dirty="0"/>
              <a:t>Partizipative Forschung und Entwicklung experimenteller Technologien in „real-</a:t>
            </a:r>
            <a:r>
              <a:rPr lang="de-DE" dirty="0" err="1"/>
              <a:t>life</a:t>
            </a:r>
            <a:r>
              <a:rPr lang="de-DE" dirty="0"/>
              <a:t>“ Szenarien </a:t>
            </a:r>
          </a:p>
          <a:p>
            <a:r>
              <a:rPr lang="de-DE" dirty="0"/>
              <a:t>Modernste technische Ausstattung und Infrastrukturen mit mobilen und stationären Informations- und Kommunikationstechnologien sowie Fahrzeugen, unterschiedlichen Geräten und Gebäudetechnik</a:t>
            </a:r>
          </a:p>
          <a:p>
            <a:pPr marL="0" indent="0">
              <a:buNone/>
            </a:pPr>
            <a:endParaRPr lang="de-DE" dirty="0"/>
          </a:p>
        </p:txBody>
      </p:sp>
    </p:spTree>
    <p:extLst>
      <p:ext uri="{BB962C8B-B14F-4D97-AF65-F5344CB8AC3E}">
        <p14:creationId xmlns:p14="http://schemas.microsoft.com/office/powerpoint/2010/main" val="39768387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Bildplatzhalter 14"/>
          <p:cNvPicPr>
            <a:picLocks noGrp="1" noChangeAspect="1"/>
          </p:cNvPicPr>
          <p:nvPr>
            <p:ph type="pic" sz="quarter" idx="16"/>
          </p:nvPr>
        </p:nvPicPr>
        <p:blipFill rotWithShape="1">
          <a:blip r:embed="rId2" cstate="hqprint">
            <a:extLst>
              <a:ext uri="{28A0092B-C50C-407E-A947-70E740481C1C}">
                <a14:useLocalDpi xmlns:a14="http://schemas.microsoft.com/office/drawing/2010/main"/>
              </a:ext>
            </a:extLst>
          </a:blip>
          <a:srcRect/>
          <a:stretch/>
        </p:blipFill>
        <p:spPr/>
      </p:pic>
      <p:sp>
        <p:nvSpPr>
          <p:cNvPr id="6" name="Titel 5"/>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Wie wir arbeiten</a:t>
            </a:r>
          </a:p>
        </p:txBody>
      </p:sp>
      <p:sp>
        <p:nvSpPr>
          <p:cNvPr id="7" name="Inhaltsplatzhalter 6"/>
          <p:cNvSpPr>
            <a:spLocks noGrp="1"/>
          </p:cNvSpPr>
          <p:nvPr>
            <p:ph sz="half" idx="1"/>
          </p:nvPr>
        </p:nvSpPr>
        <p:spPr>
          <a:xfrm>
            <a:off x="539999" y="1512000"/>
            <a:ext cx="3701739" cy="1335600"/>
          </a:xfrm>
        </p:spPr>
        <p:txBody>
          <a:bodyPr/>
          <a:lstStyle/>
          <a:p>
            <a:pPr marL="0" indent="0">
              <a:buNone/>
            </a:pPr>
            <a:r>
              <a:rPr lang="de-DE" b="1" dirty="0">
                <a:solidFill>
                  <a:srgbClr val="2FAE7A"/>
                </a:solidFill>
              </a:rPr>
              <a:t>Exzellent und professionell</a:t>
            </a:r>
          </a:p>
          <a:p>
            <a:pPr marL="0" indent="0">
              <a:buNone/>
            </a:pPr>
            <a:r>
              <a:rPr lang="de-DE" dirty="0"/>
              <a:t>in anwendungsnaher Forschung mit topaktuellem Know-how und gesicherten Prozessen</a:t>
            </a:r>
          </a:p>
        </p:txBody>
      </p:sp>
      <p:sp>
        <p:nvSpPr>
          <p:cNvPr id="12" name="Inhaltsplatzhalter 11"/>
          <p:cNvSpPr>
            <a:spLocks noGrp="1"/>
          </p:cNvSpPr>
          <p:nvPr>
            <p:ph sz="half" idx="17"/>
          </p:nvPr>
        </p:nvSpPr>
        <p:spPr>
          <a:xfrm>
            <a:off x="4434277" y="1512000"/>
            <a:ext cx="3607198" cy="1335600"/>
          </a:xfrm>
          <a:solidFill>
            <a:schemeClr val="bg1">
              <a:lumMod val="95000"/>
            </a:schemeClr>
          </a:solidFill>
        </p:spPr>
        <p:txBody>
          <a:bodyPr vert="horz" lIns="180000" tIns="180000" rIns="180000" bIns="180000" rtlCol="0">
            <a:noAutofit/>
          </a:bodyPr>
          <a:lstStyle/>
          <a:p>
            <a:pPr marL="0" indent="0">
              <a:lnSpc>
                <a:spcPct val="150000"/>
              </a:lnSpc>
              <a:buNone/>
            </a:pPr>
            <a:r>
              <a:rPr lang="de-DE" b="1" dirty="0">
                <a:solidFill>
                  <a:srgbClr val="2FAE7A"/>
                </a:solidFill>
              </a:rPr>
              <a:t>Unabhängig und lösungsoffen </a:t>
            </a:r>
          </a:p>
          <a:p>
            <a:pPr marL="0" indent="0">
              <a:buNone/>
            </a:pPr>
            <a:r>
              <a:rPr lang="de-DE" dirty="0"/>
              <a:t>Entwicklung neuer Lösungen unabhängig von Branche und Hersteller</a:t>
            </a:r>
          </a:p>
          <a:p>
            <a:pPr marL="0" indent="0">
              <a:lnSpc>
                <a:spcPct val="150000"/>
              </a:lnSpc>
              <a:buNone/>
            </a:pPr>
            <a:endParaRPr lang="de-DE" b="1" dirty="0"/>
          </a:p>
        </p:txBody>
      </p:sp>
      <p:sp>
        <p:nvSpPr>
          <p:cNvPr id="13" name="Inhaltsplatzhalter 12"/>
          <p:cNvSpPr>
            <a:spLocks noGrp="1"/>
          </p:cNvSpPr>
          <p:nvPr>
            <p:ph sz="half" idx="18"/>
          </p:nvPr>
        </p:nvSpPr>
        <p:spPr>
          <a:xfrm>
            <a:off x="549727" y="2997617"/>
            <a:ext cx="3692012" cy="1335600"/>
          </a:xfrm>
        </p:spPr>
        <p:txBody>
          <a:bodyPr/>
          <a:lstStyle/>
          <a:p>
            <a:pPr marL="0" indent="0">
              <a:buNone/>
            </a:pPr>
            <a:r>
              <a:rPr lang="de-DE" b="1" dirty="0">
                <a:solidFill>
                  <a:srgbClr val="2FAE7A"/>
                </a:solidFill>
              </a:rPr>
              <a:t>Individuell und flexibel</a:t>
            </a:r>
          </a:p>
          <a:p>
            <a:pPr marL="0" indent="0">
              <a:buNone/>
            </a:pPr>
            <a:r>
              <a:rPr lang="de-DE" dirty="0"/>
              <a:t>Forschungslösungen für Unternehmen und Institutionen jeder Größe, von Mittelstand über Großkonzern</a:t>
            </a:r>
          </a:p>
          <a:p>
            <a:pPr marL="0" indent="0">
              <a:buNone/>
            </a:pPr>
            <a:endParaRPr lang="de-DE" dirty="0"/>
          </a:p>
        </p:txBody>
      </p:sp>
      <p:sp>
        <p:nvSpPr>
          <p:cNvPr id="14" name="Inhaltsplatzhalter 13"/>
          <p:cNvSpPr>
            <a:spLocks noGrp="1"/>
          </p:cNvSpPr>
          <p:nvPr>
            <p:ph sz="half" idx="19"/>
          </p:nvPr>
        </p:nvSpPr>
        <p:spPr>
          <a:xfrm>
            <a:off x="4434277" y="2997617"/>
            <a:ext cx="3607198" cy="1335600"/>
          </a:xfrm>
        </p:spPr>
        <p:txBody>
          <a:bodyPr/>
          <a:lstStyle/>
          <a:p>
            <a:pPr marL="0" indent="0">
              <a:lnSpc>
                <a:spcPct val="150000"/>
              </a:lnSpc>
              <a:buNone/>
            </a:pPr>
            <a:r>
              <a:rPr lang="de-DE" b="1" dirty="0">
                <a:solidFill>
                  <a:srgbClr val="2FAE7A"/>
                </a:solidFill>
              </a:rPr>
              <a:t>Interdisziplinär und praxisnah</a:t>
            </a:r>
          </a:p>
          <a:p>
            <a:pPr marL="0" indent="0">
              <a:buNone/>
            </a:pPr>
            <a:r>
              <a:rPr lang="de-DE" dirty="0"/>
              <a:t>Prototypische Umsetzung neuer Lösungen in allen Gebieten der IKT</a:t>
            </a:r>
          </a:p>
        </p:txBody>
      </p:sp>
      <p:sp>
        <p:nvSpPr>
          <p:cNvPr id="16" name="Inhaltsplatzhalter 15"/>
          <p:cNvSpPr>
            <a:spLocks noGrp="1"/>
          </p:cNvSpPr>
          <p:nvPr>
            <p:ph sz="half" idx="20"/>
          </p:nvPr>
        </p:nvSpPr>
        <p:spPr>
          <a:xfrm>
            <a:off x="549727" y="4483234"/>
            <a:ext cx="3692012" cy="1335600"/>
          </a:xfrm>
        </p:spPr>
        <p:txBody>
          <a:bodyPr/>
          <a:lstStyle/>
          <a:p>
            <a:pPr marL="0" indent="0">
              <a:buNone/>
            </a:pPr>
            <a:r>
              <a:rPr lang="de-DE" b="1" dirty="0">
                <a:solidFill>
                  <a:srgbClr val="2FAE7A"/>
                </a:solidFill>
              </a:rPr>
              <a:t>Zukunftsorientiert und innovativ</a:t>
            </a:r>
          </a:p>
          <a:p>
            <a:pPr marL="0" indent="0">
              <a:buNone/>
            </a:pPr>
            <a:r>
              <a:rPr lang="de-DE" dirty="0"/>
              <a:t>Mit frischen Ideen und fachlichem Background aus 35 Jahren Erfahrung</a:t>
            </a:r>
          </a:p>
          <a:p>
            <a:pPr marL="0" indent="0">
              <a:buNone/>
            </a:pPr>
            <a:endParaRPr lang="de-DE" dirty="0"/>
          </a:p>
        </p:txBody>
      </p:sp>
      <p:sp>
        <p:nvSpPr>
          <p:cNvPr id="20" name="Inhaltsplatzhalter 19"/>
          <p:cNvSpPr>
            <a:spLocks noGrp="1"/>
          </p:cNvSpPr>
          <p:nvPr>
            <p:ph sz="half" idx="21"/>
          </p:nvPr>
        </p:nvSpPr>
        <p:spPr>
          <a:xfrm>
            <a:off x="4434277" y="4483234"/>
            <a:ext cx="3607198" cy="1335600"/>
          </a:xfrm>
        </p:spPr>
        <p:txBody>
          <a:bodyPr/>
          <a:lstStyle/>
          <a:p>
            <a:pPr marL="0" indent="0">
              <a:buNone/>
            </a:pPr>
            <a:r>
              <a:rPr lang="de-DE" b="1" dirty="0">
                <a:solidFill>
                  <a:srgbClr val="2FAE7A"/>
                </a:solidFill>
              </a:rPr>
              <a:t>Verantwortungsbewusst und nachhaltig</a:t>
            </a:r>
          </a:p>
          <a:p>
            <a:pPr marL="0" indent="0">
              <a:buNone/>
            </a:pPr>
            <a:r>
              <a:rPr lang="de-DE" dirty="0"/>
              <a:t>Mit Qualitätsmanagement- und Compliance-Management-System</a:t>
            </a:r>
          </a:p>
        </p:txBody>
      </p:sp>
      <p:sp>
        <p:nvSpPr>
          <p:cNvPr id="3" name="Datumsplatzhalter 2"/>
          <p:cNvSpPr>
            <a:spLocks noGrp="1"/>
          </p:cNvSpPr>
          <p:nvPr>
            <p:ph type="dt" sz="half" idx="22"/>
          </p:nvPr>
        </p:nvSpPr>
        <p:spPr/>
        <p:txBody>
          <a:bodyPr/>
          <a:lstStyle/>
          <a:p>
            <a:fld id="{86E8F41C-3E2D-4C49-BEA5-A15C1DF65FDE}" type="datetime1">
              <a:rPr lang="de-DE" noProof="0" smtClean="0"/>
              <a:t>27.08.2024</a:t>
            </a:fld>
            <a:endParaRPr lang="de-DE" noProof="0" dirty="0"/>
          </a:p>
        </p:txBody>
      </p:sp>
      <p:sp>
        <p:nvSpPr>
          <p:cNvPr id="4" name="Fußzeilenplatzhalter 3"/>
          <p:cNvSpPr>
            <a:spLocks noGrp="1"/>
          </p:cNvSpPr>
          <p:nvPr>
            <p:ph type="ftr" sz="quarter" idx="23"/>
          </p:nvPr>
        </p:nvSpPr>
        <p:spPr/>
        <p:txBody>
          <a:bodyPr/>
          <a:lstStyle/>
          <a:p>
            <a:r>
              <a:rPr lang="de-DE" noProof="0"/>
              <a:t>FZI Forschungszentrum Informatik</a:t>
            </a:r>
            <a:endParaRPr lang="de-DE" noProof="0" dirty="0"/>
          </a:p>
        </p:txBody>
      </p:sp>
      <p:sp>
        <p:nvSpPr>
          <p:cNvPr id="5" name="Foliennummernplatzhalter 4"/>
          <p:cNvSpPr>
            <a:spLocks noGrp="1"/>
          </p:cNvSpPr>
          <p:nvPr>
            <p:ph type="sldNum" sz="quarter" idx="24"/>
          </p:nvPr>
        </p:nvSpPr>
        <p:spPr/>
        <p:txBody>
          <a:bodyPr/>
          <a:lstStyle/>
          <a:p>
            <a:fld id="{02CEFE82-39F2-4F47-8A0C-D5AB3496FA5C}" type="slidenum">
              <a:rPr lang="de-DE" noProof="0" smtClean="0"/>
              <a:t>18</a:t>
            </a:fld>
            <a:endParaRPr lang="de-DE" noProof="0" dirty="0"/>
          </a:p>
        </p:txBody>
      </p:sp>
    </p:spTree>
    <p:extLst>
      <p:ext uri="{BB962C8B-B14F-4D97-AF65-F5344CB8AC3E}">
        <p14:creationId xmlns:p14="http://schemas.microsoft.com/office/powerpoint/2010/main" val="22471769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
          <p:cNvSpPr>
            <a:spLocks noGrp="1"/>
          </p:cNvSpPr>
          <p:nvPr>
            <p:ph type="ftr" sz="quarter" idx="19"/>
          </p:nvPr>
        </p:nvSpPr>
        <p:spPr bwMode="gray"/>
        <p:txBody>
          <a:bodyPr/>
          <a:lstStyle/>
          <a:p>
            <a:r>
              <a:rPr lang="de-DE" dirty="0"/>
              <a:t>FZI Forschungszentrum Informatik</a:t>
            </a:r>
          </a:p>
        </p:txBody>
      </p:sp>
      <p:pic>
        <p:nvPicPr>
          <p:cNvPr id="11" name="Grafik 10">
            <a:extLst>
              <a:ext uri="{FF2B5EF4-FFF2-40B4-BE49-F238E27FC236}">
                <a16:creationId xmlns:a16="http://schemas.microsoft.com/office/drawing/2014/main" id="{BB86BE4A-437C-41C0-9564-657E8A185D74}"/>
              </a:ext>
            </a:extLst>
          </p:cNvPr>
          <p:cNvPicPr>
            <a:picLocks noChangeAspect="1"/>
          </p:cNvPicPr>
          <p:nvPr/>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bwMode="gray">
          <a:xfrm>
            <a:off x="11243318" y="368885"/>
            <a:ext cx="406282" cy="700483"/>
          </a:xfrm>
          <a:prstGeom prst="rect">
            <a:avLst/>
          </a:prstGeom>
        </p:spPr>
      </p:pic>
    </p:spTree>
    <p:extLst>
      <p:ext uri="{BB962C8B-B14F-4D97-AF65-F5344CB8AC3E}">
        <p14:creationId xmlns:p14="http://schemas.microsoft.com/office/powerpoint/2010/main" val="33878061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platzhalter 8">
            <a:extLst>
              <a:ext uri="{FF2B5EF4-FFF2-40B4-BE49-F238E27FC236}">
                <a16:creationId xmlns:a16="http://schemas.microsoft.com/office/drawing/2014/main" id="{19E55559-D144-4806-827B-02475CC07C56}"/>
              </a:ext>
            </a:extLst>
          </p:cNvPr>
          <p:cNvPicPr>
            <a:picLocks noGrp="1" noChangeAspect="1"/>
          </p:cNvPicPr>
          <p:nvPr>
            <p:ph type="pic" sz="quarter" idx="16"/>
          </p:nvPr>
        </p:nvPicPr>
        <p:blipFill>
          <a:blip r:embed="rId2"/>
          <a:srcRect l="5508" r="5508"/>
          <a:stretch>
            <a:fillRect/>
          </a:stretch>
        </p:blipFill>
        <p:spPr>
          <a:xfrm>
            <a:off x="3503997" y="-10885"/>
            <a:ext cx="8741226" cy="6912883"/>
          </a:xfrm>
        </p:spPr>
      </p:pic>
      <p:sp>
        <p:nvSpPr>
          <p:cNvPr id="3" name="Textplatzhalter 2">
            <a:extLst>
              <a:ext uri="{FF2B5EF4-FFF2-40B4-BE49-F238E27FC236}">
                <a16:creationId xmlns:a16="http://schemas.microsoft.com/office/drawing/2014/main" id="{D2F1914C-8C39-3CBD-AB25-48314E8D0B80}"/>
              </a:ext>
            </a:extLst>
          </p:cNvPr>
          <p:cNvSpPr>
            <a:spLocks noGrp="1"/>
          </p:cNvSpPr>
          <p:nvPr>
            <p:ph type="body" sz="quarter" idx="13"/>
          </p:nvPr>
        </p:nvSpPr>
        <p:spPr/>
        <p:txBody>
          <a:bodyPr/>
          <a:lstStyle/>
          <a:p>
            <a:r>
              <a:rPr lang="de-DE" dirty="0"/>
              <a:t>FZI Forschungszentrum Informatik</a:t>
            </a:r>
          </a:p>
        </p:txBody>
      </p:sp>
      <p:sp>
        <p:nvSpPr>
          <p:cNvPr id="4" name="Titel 3">
            <a:extLst>
              <a:ext uri="{FF2B5EF4-FFF2-40B4-BE49-F238E27FC236}">
                <a16:creationId xmlns:a16="http://schemas.microsoft.com/office/drawing/2014/main" id="{2D0128DC-89C0-1583-961D-8335A5CB08BA}"/>
              </a:ext>
            </a:extLst>
          </p:cNvPr>
          <p:cNvSpPr>
            <a:spLocks noGrp="1"/>
          </p:cNvSpPr>
          <p:nvPr>
            <p:ph type="title"/>
          </p:nvPr>
        </p:nvSpPr>
        <p:spPr/>
        <p:txBody>
          <a:bodyPr/>
          <a:lstStyle/>
          <a:p>
            <a:r>
              <a:rPr lang="de-DE" dirty="0"/>
              <a:t>UNSERE</a:t>
            </a:r>
            <a:br>
              <a:rPr lang="de-DE" dirty="0"/>
            </a:br>
            <a:r>
              <a:rPr lang="de-DE" dirty="0">
                <a:solidFill>
                  <a:schemeClr val="accent2"/>
                </a:solidFill>
              </a:rPr>
              <a:t>FORSCHUNG</a:t>
            </a:r>
            <a:br>
              <a:rPr lang="de-DE" dirty="0"/>
            </a:br>
            <a:r>
              <a:rPr lang="de-DE" dirty="0"/>
              <a:t>GESTALTET</a:t>
            </a:r>
            <a:br>
              <a:rPr lang="de-DE" dirty="0"/>
            </a:br>
            <a:r>
              <a:rPr lang="de-DE" dirty="0"/>
              <a:t>ZUKUNFT</a:t>
            </a:r>
          </a:p>
        </p:txBody>
      </p:sp>
      <p:sp>
        <p:nvSpPr>
          <p:cNvPr id="5" name="Bildplatzhalter 4">
            <a:extLst>
              <a:ext uri="{FF2B5EF4-FFF2-40B4-BE49-F238E27FC236}">
                <a16:creationId xmlns:a16="http://schemas.microsoft.com/office/drawing/2014/main" id="{B04E6BA0-A026-B51B-271D-F78B97246391}"/>
              </a:ext>
            </a:extLst>
          </p:cNvPr>
          <p:cNvSpPr>
            <a:spLocks noGrp="1"/>
          </p:cNvSpPr>
          <p:nvPr>
            <p:ph type="pic" sz="quarter" idx="15"/>
          </p:nvPr>
        </p:nvSpPr>
        <p:spPr/>
      </p:sp>
      <p:sp>
        <p:nvSpPr>
          <p:cNvPr id="6" name="Freihandform: Form 5">
            <a:extLst>
              <a:ext uri="{FF2B5EF4-FFF2-40B4-BE49-F238E27FC236}">
                <a16:creationId xmlns:a16="http://schemas.microsoft.com/office/drawing/2014/main" id="{954CF21D-BE80-446C-8DA5-DF80E39E1C52}"/>
              </a:ext>
            </a:extLst>
          </p:cNvPr>
          <p:cNvSpPr/>
          <p:nvPr/>
        </p:nvSpPr>
        <p:spPr>
          <a:xfrm>
            <a:off x="9522823" y="-97609"/>
            <a:ext cx="2722400" cy="2605677"/>
          </a:xfrm>
          <a:custGeom>
            <a:avLst/>
            <a:gdLst>
              <a:gd name="connsiteX0" fmla="*/ 0 w 2338252"/>
              <a:gd name="connsiteY0" fmla="*/ 26125 h 2508068"/>
              <a:gd name="connsiteX1" fmla="*/ 2338252 w 2338252"/>
              <a:gd name="connsiteY1" fmla="*/ 2508068 h 2508068"/>
              <a:gd name="connsiteX2" fmla="*/ 2312126 w 2338252"/>
              <a:gd name="connsiteY2" fmla="*/ 0 h 2508068"/>
              <a:gd name="connsiteX3" fmla="*/ 0 w 2338252"/>
              <a:gd name="connsiteY3" fmla="*/ 26125 h 2508068"/>
            </a:gdLst>
            <a:ahLst/>
            <a:cxnLst>
              <a:cxn ang="0">
                <a:pos x="connsiteX0" y="connsiteY0"/>
              </a:cxn>
              <a:cxn ang="0">
                <a:pos x="connsiteX1" y="connsiteY1"/>
              </a:cxn>
              <a:cxn ang="0">
                <a:pos x="connsiteX2" y="connsiteY2"/>
              </a:cxn>
              <a:cxn ang="0">
                <a:pos x="connsiteX3" y="connsiteY3"/>
              </a:cxn>
            </a:cxnLst>
            <a:rect l="l" t="t" r="r" b="b"/>
            <a:pathLst>
              <a:path w="2338252" h="2508068">
                <a:moveTo>
                  <a:pt x="0" y="26125"/>
                </a:moveTo>
                <a:lnTo>
                  <a:pt x="2338252" y="2508068"/>
                </a:lnTo>
                <a:lnTo>
                  <a:pt x="2312126" y="0"/>
                </a:lnTo>
                <a:lnTo>
                  <a:pt x="0" y="26125"/>
                </a:lnTo>
                <a:close/>
              </a:path>
            </a:pathLst>
          </a:custGeom>
          <a:solidFill>
            <a:srgbClr val="00245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p>
        </p:txBody>
      </p:sp>
      <p:pic>
        <p:nvPicPr>
          <p:cNvPr id="7" name="Grafik 6">
            <a:extLst>
              <a:ext uri="{FF2B5EF4-FFF2-40B4-BE49-F238E27FC236}">
                <a16:creationId xmlns:a16="http://schemas.microsoft.com/office/drawing/2014/main" id="{21A4542A-9DD2-4998-908E-C0B53738645A}"/>
              </a:ext>
            </a:extLst>
          </p:cNvPr>
          <p:cNvPicPr>
            <a:picLocks noChangeAspect="1"/>
          </p:cNvPicPr>
          <p:nvPr/>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bwMode="gray">
          <a:xfrm>
            <a:off x="11312928" y="459402"/>
            <a:ext cx="482238" cy="831442"/>
          </a:xfrm>
          <a:prstGeom prst="rect">
            <a:avLst/>
          </a:prstGeom>
        </p:spPr>
      </p:pic>
    </p:spTree>
    <p:extLst>
      <p:ext uri="{BB962C8B-B14F-4D97-AF65-F5344CB8AC3E}">
        <p14:creationId xmlns:p14="http://schemas.microsoft.com/office/powerpoint/2010/main" val="9429223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Bildplatzhalter 10">
            <a:extLst>
              <a:ext uri="{FF2B5EF4-FFF2-40B4-BE49-F238E27FC236}">
                <a16:creationId xmlns:a16="http://schemas.microsoft.com/office/drawing/2014/main" id="{1D635DEF-E52C-4ECA-AEBB-731BAB598DE5}"/>
              </a:ext>
            </a:extLst>
          </p:cNvPr>
          <p:cNvPicPr>
            <a:picLocks noGrp="1" noChangeAspect="1"/>
          </p:cNvPicPr>
          <p:nvPr>
            <p:ph type="pic" sz="quarter" idx="17"/>
          </p:nvPr>
        </p:nvPicPr>
        <p:blipFill rotWithShape="1">
          <a:blip r:embed="rId2" cstate="hqprint">
            <a:extLst>
              <a:ext uri="{28A0092B-C50C-407E-A947-70E740481C1C}">
                <a14:useLocalDpi xmlns:a14="http://schemas.microsoft.com/office/drawing/2010/main"/>
              </a:ext>
            </a:extLst>
          </a:blip>
          <a:srcRect/>
          <a:stretch/>
        </p:blipFill>
        <p:spPr bwMode="gray"/>
      </p:pic>
      <p:sp>
        <p:nvSpPr>
          <p:cNvPr id="4" name="Textplatzhalter 3">
            <a:extLst>
              <a:ext uri="{FF2B5EF4-FFF2-40B4-BE49-F238E27FC236}">
                <a16:creationId xmlns:a16="http://schemas.microsoft.com/office/drawing/2014/main" id="{5BEB6390-97D7-4AB8-9794-B596BE7BD974}"/>
              </a:ext>
            </a:extLst>
          </p:cNvPr>
          <p:cNvSpPr>
            <a:spLocks noGrp="1"/>
          </p:cNvSpPr>
          <p:nvPr>
            <p:ph type="body" sz="quarter" idx="18"/>
          </p:nvPr>
        </p:nvSpPr>
        <p:spPr bwMode="gray">
          <a:solidFill>
            <a:srgbClr val="2FAE7A"/>
          </a:solidFill>
        </p:spPr>
        <p:txBody>
          <a:bodyPr lIns="540000" anchor="ctr"/>
          <a:lstStyle/>
          <a:p>
            <a:pPr lvl="0" defTabSz="804863"/>
            <a:r>
              <a:rPr lang="de-DE" b="1" noProof="1">
                <a:solidFill>
                  <a:prstClr val="white"/>
                </a:solidFill>
              </a:rPr>
              <a:t>FZI Forschungszentrum Informatik </a:t>
            </a:r>
            <a:br>
              <a:rPr lang="de-DE" sz="1400" dirty="0">
                <a:solidFill>
                  <a:prstClr val="white"/>
                </a:solidFill>
              </a:rPr>
            </a:br>
            <a:br>
              <a:rPr lang="de-DE" sz="1400" dirty="0">
                <a:solidFill>
                  <a:prstClr val="white"/>
                </a:solidFill>
              </a:rPr>
            </a:br>
            <a:r>
              <a:rPr lang="de-DE" sz="1400" dirty="0">
                <a:solidFill>
                  <a:prstClr val="white"/>
                </a:solidFill>
              </a:rPr>
              <a:t>Vorname Nachname</a:t>
            </a:r>
            <a:br>
              <a:rPr lang="de-DE" sz="1400" dirty="0">
                <a:solidFill>
                  <a:prstClr val="white"/>
                </a:solidFill>
              </a:rPr>
            </a:br>
            <a:r>
              <a:rPr lang="de-DE" sz="1400" dirty="0">
                <a:solidFill>
                  <a:prstClr val="white"/>
                </a:solidFill>
              </a:rPr>
              <a:t>Position</a:t>
            </a:r>
          </a:p>
          <a:p>
            <a:pPr lvl="0" defTabSz="804863"/>
            <a:r>
              <a:rPr lang="de-DE" sz="1400" noProof="1">
                <a:solidFill>
                  <a:prstClr val="white"/>
                </a:solidFill>
              </a:rPr>
              <a:t>Haid-und-Neu-Str. 10-14</a:t>
            </a:r>
            <a:br>
              <a:rPr lang="de-DE" sz="1400" dirty="0">
                <a:solidFill>
                  <a:prstClr val="white"/>
                </a:solidFill>
              </a:rPr>
            </a:br>
            <a:r>
              <a:rPr lang="de-DE" sz="1400" dirty="0">
                <a:solidFill>
                  <a:prstClr val="white"/>
                </a:solidFill>
              </a:rPr>
              <a:t>76131 Karlsruhe</a:t>
            </a:r>
          </a:p>
          <a:p>
            <a:pPr lvl="0" defTabSz="804863"/>
            <a:r>
              <a:rPr lang="de-DE" sz="1400" dirty="0">
                <a:solidFill>
                  <a:prstClr val="white"/>
                </a:solidFill>
              </a:rPr>
              <a:t>+49 </a:t>
            </a:r>
            <a:r>
              <a:rPr lang="de-DE" sz="1400" dirty="0"/>
              <a:t>721 9654 - XXX</a:t>
            </a:r>
            <a:br>
              <a:rPr lang="de-DE" sz="1400" dirty="0">
                <a:solidFill>
                  <a:prstClr val="white"/>
                </a:solidFill>
              </a:rPr>
            </a:br>
            <a:r>
              <a:rPr lang="de-DE" sz="1400" dirty="0">
                <a:solidFill>
                  <a:prstClr val="white"/>
                </a:solidFill>
              </a:rPr>
              <a:t>xy@fzi.de</a:t>
            </a:r>
            <a:br>
              <a:rPr lang="de-DE" sz="1400" dirty="0">
                <a:solidFill>
                  <a:prstClr val="white"/>
                </a:solidFill>
              </a:rPr>
            </a:br>
            <a:endParaRPr lang="de-DE" sz="1400" noProof="1">
              <a:solidFill>
                <a:prstClr val="white"/>
              </a:solidFill>
            </a:endParaRPr>
          </a:p>
          <a:p>
            <a:pPr lvl="0" defTabSz="804863"/>
            <a:r>
              <a:rPr lang="de-DE" sz="1400" b="1" dirty="0">
                <a:solidFill>
                  <a:prstClr val="white"/>
                </a:solidFill>
              </a:rPr>
              <a:t>www.fzi.de</a:t>
            </a:r>
            <a:endParaRPr lang="de-DE" b="1" dirty="0"/>
          </a:p>
        </p:txBody>
      </p:sp>
      <p:sp>
        <p:nvSpPr>
          <p:cNvPr id="8" name="Titel 7">
            <a:extLst>
              <a:ext uri="{FF2B5EF4-FFF2-40B4-BE49-F238E27FC236}">
                <a16:creationId xmlns:a16="http://schemas.microsoft.com/office/drawing/2014/main" id="{1F9CDECE-2ED9-4CC9-A28F-B89A260F43B8}"/>
              </a:ext>
            </a:extLst>
          </p:cNvPr>
          <p:cNvSpPr>
            <a:spLocks noGrp="1"/>
          </p:cNvSpPr>
          <p:nvPr>
            <p:ph type="title"/>
          </p:nvPr>
        </p:nvSpPr>
        <p:spPr bwMode="gray"/>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Kontakt</a:t>
            </a:r>
          </a:p>
        </p:txBody>
      </p:sp>
      <p:sp>
        <p:nvSpPr>
          <p:cNvPr id="5" name="Datumsplatzhalter 4">
            <a:extLst>
              <a:ext uri="{FF2B5EF4-FFF2-40B4-BE49-F238E27FC236}">
                <a16:creationId xmlns:a16="http://schemas.microsoft.com/office/drawing/2014/main" id="{56A2A756-51F6-44C1-8A83-B9721FFEBC78}"/>
              </a:ext>
            </a:extLst>
          </p:cNvPr>
          <p:cNvSpPr>
            <a:spLocks noGrp="1"/>
          </p:cNvSpPr>
          <p:nvPr>
            <p:ph type="dt" sz="half" idx="19"/>
          </p:nvPr>
        </p:nvSpPr>
        <p:spPr bwMode="gray"/>
        <p:txBody>
          <a:bodyPr/>
          <a:lstStyle/>
          <a:p>
            <a:fld id="{CDF7272B-56B8-4C95-8120-431D106795E5}" type="datetime1">
              <a:rPr lang="de-DE" noProof="0" smtClean="0"/>
              <a:t>27.08.2024</a:t>
            </a:fld>
            <a:endParaRPr lang="de-DE" noProof="0" dirty="0"/>
          </a:p>
        </p:txBody>
      </p:sp>
      <p:sp>
        <p:nvSpPr>
          <p:cNvPr id="6" name="Fußzeilenplatzhalter 5">
            <a:extLst>
              <a:ext uri="{FF2B5EF4-FFF2-40B4-BE49-F238E27FC236}">
                <a16:creationId xmlns:a16="http://schemas.microsoft.com/office/drawing/2014/main" id="{B928B0DF-4F48-4DFE-A2A0-F90665A05188}"/>
              </a:ext>
            </a:extLst>
          </p:cNvPr>
          <p:cNvSpPr>
            <a:spLocks noGrp="1"/>
          </p:cNvSpPr>
          <p:nvPr>
            <p:ph type="ftr" sz="quarter" idx="20"/>
          </p:nvPr>
        </p:nvSpPr>
        <p:spPr bwMode="gray"/>
        <p:txBody>
          <a:bodyPr/>
          <a:lstStyle/>
          <a:p>
            <a:r>
              <a:rPr lang="de-DE" dirty="0"/>
              <a:t>FZI Forschungszentrum Informatik</a:t>
            </a:r>
          </a:p>
        </p:txBody>
      </p:sp>
      <p:sp>
        <p:nvSpPr>
          <p:cNvPr id="2" name="Foliennummernplatzhalter 1"/>
          <p:cNvSpPr>
            <a:spLocks noGrp="1"/>
          </p:cNvSpPr>
          <p:nvPr>
            <p:ph type="sldNum" sz="quarter" idx="21"/>
          </p:nvPr>
        </p:nvSpPr>
        <p:spPr/>
        <p:txBody>
          <a:bodyPr/>
          <a:lstStyle/>
          <a:p>
            <a:fld id="{02CEFE82-39F2-4F47-8A0C-D5AB3496FA5C}" type="slidenum">
              <a:rPr lang="de-DE" noProof="0" smtClean="0"/>
              <a:t>20</a:t>
            </a:fld>
            <a:endParaRPr lang="de-DE" noProof="0" dirty="0"/>
          </a:p>
        </p:txBody>
      </p:sp>
    </p:spTree>
    <p:extLst>
      <p:ext uri="{BB962C8B-B14F-4D97-AF65-F5344CB8AC3E}">
        <p14:creationId xmlns:p14="http://schemas.microsoft.com/office/powerpoint/2010/main" val="40719260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Bildplatzhalter 18"/>
          <p:cNvPicPr>
            <a:picLocks noGrp="1" noChangeAspect="1"/>
          </p:cNvPicPr>
          <p:nvPr>
            <p:ph type="pic" sz="quarter" idx="17"/>
          </p:nvPr>
        </p:nvPicPr>
        <p:blipFill>
          <a:blip r:embed="rId3" cstate="hqprint">
            <a:extLst>
              <a:ext uri="{28A0092B-C50C-407E-A947-70E740481C1C}">
                <a14:useLocalDpi xmlns:a14="http://schemas.microsoft.com/office/drawing/2010/main"/>
              </a:ext>
            </a:extLst>
          </a:blip>
          <a:srcRect/>
          <a:stretch>
            <a:fillRect/>
          </a:stretch>
        </p:blipFill>
        <p:spPr>
          <a:xfrm>
            <a:off x="540000" y="1512000"/>
            <a:ext cx="3607200" cy="2077200"/>
          </a:xfrm>
        </p:spPr>
      </p:pic>
      <p:pic>
        <p:nvPicPr>
          <p:cNvPr id="23" name="Bildplatzhalter 22"/>
          <p:cNvPicPr>
            <a:picLocks noGrp="1" noChangeAspect="1"/>
          </p:cNvPicPr>
          <p:nvPr>
            <p:ph type="pic" sz="quarter" idx="18"/>
          </p:nvPr>
        </p:nvPicPr>
        <p:blipFill rotWithShape="1">
          <a:blip r:embed="rId4" cstate="hqprint">
            <a:extLst>
              <a:ext uri="{28A0092B-C50C-407E-A947-70E740481C1C}">
                <a14:useLocalDpi xmlns:a14="http://schemas.microsoft.com/office/drawing/2010/main"/>
              </a:ext>
            </a:extLst>
          </a:blip>
          <a:srcRect/>
          <a:stretch/>
        </p:blipFill>
        <p:spPr>
          <a:xfrm>
            <a:off x="4291200" y="1512000"/>
            <a:ext cx="3607200" cy="2077200"/>
          </a:xfrm>
        </p:spPr>
      </p:pic>
      <p:pic>
        <p:nvPicPr>
          <p:cNvPr id="25" name="Bildplatzhalter 24"/>
          <p:cNvPicPr>
            <a:picLocks noGrp="1" noChangeAspect="1"/>
          </p:cNvPicPr>
          <p:nvPr>
            <p:ph type="pic" sz="quarter" idx="19"/>
          </p:nvPr>
        </p:nvPicPr>
        <p:blipFill>
          <a:blip r:embed="rId5" cstate="hqprint">
            <a:extLst>
              <a:ext uri="{28A0092B-C50C-407E-A947-70E740481C1C}">
                <a14:useLocalDpi xmlns:a14="http://schemas.microsoft.com/office/drawing/2010/main"/>
              </a:ext>
            </a:extLst>
          </a:blip>
          <a:srcRect/>
          <a:stretch>
            <a:fillRect/>
          </a:stretch>
        </p:blipFill>
        <p:spPr>
          <a:xfrm>
            <a:off x="8042400" y="1512000"/>
            <a:ext cx="3607200" cy="2077200"/>
          </a:xfrm>
        </p:spPr>
      </p:pic>
      <p:pic>
        <p:nvPicPr>
          <p:cNvPr id="28" name="Bildplatzhalter 25"/>
          <p:cNvPicPr>
            <a:picLocks noGrp="1" noChangeAspect="1"/>
          </p:cNvPicPr>
          <p:nvPr>
            <p:ph type="pic" sz="quarter" idx="21"/>
          </p:nvPr>
        </p:nvPicPr>
        <p:blipFill>
          <a:blip r:embed="rId6" cstate="hqprint">
            <a:extLst>
              <a:ext uri="{28A0092B-C50C-407E-A947-70E740481C1C}">
                <a14:useLocalDpi xmlns:a14="http://schemas.microsoft.com/office/drawing/2010/main"/>
              </a:ext>
            </a:extLst>
          </a:blip>
          <a:srcRect/>
          <a:stretch>
            <a:fillRect/>
          </a:stretch>
        </p:blipFill>
        <p:spPr>
          <a:xfrm>
            <a:off x="540000" y="3733050"/>
            <a:ext cx="3607200" cy="2077200"/>
          </a:xfrm>
        </p:spPr>
      </p:pic>
      <p:pic>
        <p:nvPicPr>
          <p:cNvPr id="36" name="Bildplatzhalter 35"/>
          <p:cNvPicPr>
            <a:picLocks noGrp="1" noChangeAspect="1"/>
          </p:cNvPicPr>
          <p:nvPr>
            <p:ph type="pic" sz="quarter" idx="22"/>
          </p:nvPr>
        </p:nvPicPr>
        <p:blipFill>
          <a:blip r:embed="rId7" cstate="hqprint">
            <a:extLst>
              <a:ext uri="{28A0092B-C50C-407E-A947-70E740481C1C}">
                <a14:useLocalDpi xmlns:a14="http://schemas.microsoft.com/office/drawing/2010/main"/>
              </a:ext>
            </a:extLst>
          </a:blip>
          <a:srcRect/>
          <a:stretch>
            <a:fillRect/>
          </a:stretch>
        </p:blipFill>
        <p:spPr>
          <a:xfrm>
            <a:off x="4291200" y="3733050"/>
            <a:ext cx="3607200" cy="2077200"/>
          </a:xfrm>
        </p:spPr>
      </p:pic>
      <p:sp>
        <p:nvSpPr>
          <p:cNvPr id="5" name="Titel 4"/>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Wofür wir stehen: Unsere Werte</a:t>
            </a:r>
          </a:p>
        </p:txBody>
      </p:sp>
      <p:sp>
        <p:nvSpPr>
          <p:cNvPr id="12" name="Textplatzhalter 11"/>
          <p:cNvSpPr>
            <a:spLocks noGrp="1"/>
          </p:cNvSpPr>
          <p:nvPr>
            <p:ph type="body" sz="quarter" idx="33"/>
          </p:nvPr>
        </p:nvSpPr>
        <p:spPr>
          <a:xfrm>
            <a:off x="540000" y="3002507"/>
            <a:ext cx="3607200" cy="586693"/>
          </a:xfrm>
        </p:spPr>
        <p:txBody>
          <a:bodyPr/>
          <a:lstStyle/>
          <a:p>
            <a:pPr>
              <a:lnSpc>
                <a:spcPct val="100000"/>
              </a:lnSpc>
            </a:pPr>
            <a:r>
              <a:rPr lang="de-DE" dirty="0">
                <a:ea typeface="Source Sans Pro" panose="020B0503030403020204" pitchFamily="34" charset="0"/>
              </a:rPr>
              <a:t>Forschung und Wissen zum Wohle der Gesellschaft</a:t>
            </a:r>
          </a:p>
        </p:txBody>
      </p:sp>
      <p:sp>
        <p:nvSpPr>
          <p:cNvPr id="13" name="Textplatzhalter 12"/>
          <p:cNvSpPr>
            <a:spLocks noGrp="1"/>
          </p:cNvSpPr>
          <p:nvPr>
            <p:ph type="body" sz="quarter" idx="34"/>
          </p:nvPr>
        </p:nvSpPr>
        <p:spPr>
          <a:xfrm>
            <a:off x="4291200" y="3002507"/>
            <a:ext cx="3607200" cy="586693"/>
          </a:xfrm>
        </p:spPr>
        <p:txBody>
          <a:bodyPr/>
          <a:lstStyle/>
          <a:p>
            <a:pPr>
              <a:lnSpc>
                <a:spcPct val="100000"/>
              </a:lnSpc>
            </a:pPr>
            <a:r>
              <a:rPr lang="de-DE" dirty="0">
                <a:ea typeface="Source Sans Pro" panose="020B0503030403020204" pitchFamily="34" charset="0"/>
              </a:rPr>
              <a:t>Fachliche Exzellenz, Interdisziplinarität und Kreativität</a:t>
            </a:r>
          </a:p>
        </p:txBody>
      </p:sp>
      <p:sp>
        <p:nvSpPr>
          <p:cNvPr id="14" name="Textplatzhalter 13"/>
          <p:cNvSpPr>
            <a:spLocks noGrp="1"/>
          </p:cNvSpPr>
          <p:nvPr>
            <p:ph type="body" sz="quarter" idx="35"/>
          </p:nvPr>
        </p:nvSpPr>
        <p:spPr>
          <a:xfrm>
            <a:off x="8042400" y="3002507"/>
            <a:ext cx="3607200" cy="586693"/>
          </a:xfrm>
        </p:spPr>
        <p:txBody>
          <a:bodyPr/>
          <a:lstStyle/>
          <a:p>
            <a:pPr>
              <a:lnSpc>
                <a:spcPct val="100000"/>
              </a:lnSpc>
            </a:pPr>
            <a:r>
              <a:rPr lang="de-DE" dirty="0">
                <a:ea typeface="Source Sans Pro" panose="020B0503030403020204" pitchFamily="34" charset="0"/>
              </a:rPr>
              <a:t>Unabhängigkeit, Eigeninitiative und Verantwortung</a:t>
            </a:r>
          </a:p>
        </p:txBody>
      </p:sp>
      <p:sp>
        <p:nvSpPr>
          <p:cNvPr id="15" name="Textplatzhalter 14"/>
          <p:cNvSpPr>
            <a:spLocks noGrp="1"/>
          </p:cNvSpPr>
          <p:nvPr>
            <p:ph type="body" sz="quarter" idx="37"/>
          </p:nvPr>
        </p:nvSpPr>
        <p:spPr>
          <a:xfrm>
            <a:off x="540000" y="5199797"/>
            <a:ext cx="3607200" cy="610453"/>
          </a:xfrm>
        </p:spPr>
        <p:txBody>
          <a:bodyPr/>
          <a:lstStyle/>
          <a:p>
            <a:pPr>
              <a:lnSpc>
                <a:spcPct val="100000"/>
              </a:lnSpc>
            </a:pPr>
            <a:r>
              <a:rPr lang="de-DE" dirty="0">
                <a:ea typeface="Source Sans Pro" panose="020B0503030403020204" pitchFamily="34" charset="0"/>
              </a:rPr>
              <a:t>Transparenz, Offenheit und Vertrauen</a:t>
            </a:r>
          </a:p>
        </p:txBody>
      </p:sp>
      <p:sp>
        <p:nvSpPr>
          <p:cNvPr id="37" name="Textplatzhalter 15"/>
          <p:cNvSpPr>
            <a:spLocks noGrp="1"/>
          </p:cNvSpPr>
          <p:nvPr>
            <p:ph type="body" sz="quarter" idx="39"/>
          </p:nvPr>
        </p:nvSpPr>
        <p:spPr>
          <a:xfrm>
            <a:off x="4291200" y="5199797"/>
            <a:ext cx="3607200" cy="610453"/>
          </a:xfrm>
        </p:spPr>
        <p:txBody>
          <a:bodyPr/>
          <a:lstStyle/>
          <a:p>
            <a:pPr>
              <a:lnSpc>
                <a:spcPct val="100000"/>
              </a:lnSpc>
            </a:pPr>
            <a:r>
              <a:rPr lang="de-DE" dirty="0">
                <a:ea typeface="Source Sans Pro" panose="020B0503030403020204" pitchFamily="34" charset="0"/>
              </a:rPr>
              <a:t>Wertschätzung, Respekt und Fairness</a:t>
            </a:r>
          </a:p>
        </p:txBody>
      </p:sp>
      <p:sp>
        <p:nvSpPr>
          <p:cNvPr id="2" name="Datumsplatzhalter 1"/>
          <p:cNvSpPr>
            <a:spLocks noGrp="1"/>
          </p:cNvSpPr>
          <p:nvPr>
            <p:ph type="dt" sz="half" idx="40"/>
          </p:nvPr>
        </p:nvSpPr>
        <p:spPr/>
        <p:txBody>
          <a:bodyPr/>
          <a:lstStyle/>
          <a:p>
            <a:fld id="{27E96D14-630E-4E84-81C0-CFB657BFFC6A}" type="datetime1">
              <a:rPr lang="de-DE" noProof="0" smtClean="0"/>
              <a:t>27.08.2024</a:t>
            </a:fld>
            <a:endParaRPr lang="de-DE" noProof="0" dirty="0"/>
          </a:p>
        </p:txBody>
      </p:sp>
      <p:sp>
        <p:nvSpPr>
          <p:cNvPr id="3" name="Fußzeilenplatzhalter 2"/>
          <p:cNvSpPr>
            <a:spLocks noGrp="1"/>
          </p:cNvSpPr>
          <p:nvPr>
            <p:ph type="ftr" sz="quarter" idx="41"/>
          </p:nvPr>
        </p:nvSpPr>
        <p:spPr/>
        <p:txBody>
          <a:bodyPr/>
          <a:lstStyle/>
          <a:p>
            <a:r>
              <a:rPr lang="de-DE" noProof="0"/>
              <a:t>FZI Forschungszentrum Informatik</a:t>
            </a:r>
            <a:endParaRPr lang="de-DE" noProof="0" dirty="0"/>
          </a:p>
        </p:txBody>
      </p:sp>
    </p:spTree>
    <p:extLst>
      <p:ext uri="{BB962C8B-B14F-4D97-AF65-F5344CB8AC3E}">
        <p14:creationId xmlns:p14="http://schemas.microsoft.com/office/powerpoint/2010/main" val="4523337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615F9E0C-A131-4EB0-AEF7-B6ABF55EA27F}"/>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1468022" y="552958"/>
            <a:ext cx="9253555" cy="5860846"/>
          </a:xfrm>
          <a:prstGeom prst="rect">
            <a:avLst/>
          </a:prstGeom>
        </p:spPr>
      </p:pic>
      <p:sp>
        <p:nvSpPr>
          <p:cNvPr id="2" name="Titel 1"/>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Wer wir sind: Organigramm</a:t>
            </a:r>
          </a:p>
        </p:txBody>
      </p:sp>
      <p:sp>
        <p:nvSpPr>
          <p:cNvPr id="3" name="Datumsplatzhalter 2"/>
          <p:cNvSpPr>
            <a:spLocks noGrp="1"/>
          </p:cNvSpPr>
          <p:nvPr>
            <p:ph type="dt" sz="half" idx="10"/>
          </p:nvPr>
        </p:nvSpPr>
        <p:spPr/>
        <p:txBody>
          <a:bodyPr/>
          <a:lstStyle/>
          <a:p>
            <a:fld id="{4680A733-F83D-4D19-AF27-7B0B870C8599}" type="datetime1">
              <a:rPr lang="de-DE" noProof="0" smtClean="0"/>
              <a:t>27.08.2024</a:t>
            </a:fld>
            <a:endParaRPr lang="de-DE" noProof="0" dirty="0"/>
          </a:p>
        </p:txBody>
      </p:sp>
      <p:sp>
        <p:nvSpPr>
          <p:cNvPr id="4" name="Fußzeilenplatzhalter 3"/>
          <p:cNvSpPr>
            <a:spLocks noGrp="1"/>
          </p:cNvSpPr>
          <p:nvPr>
            <p:ph type="ftr" sz="quarter" idx="11"/>
          </p:nvPr>
        </p:nvSpPr>
        <p:spPr/>
        <p:txBody>
          <a:bodyPr/>
          <a:lstStyle/>
          <a:p>
            <a:r>
              <a:rPr lang="de-DE" noProof="0"/>
              <a:t>FZI Forschungszentrum Informatik</a:t>
            </a:r>
            <a:endParaRPr lang="de-DE" noProof="0" dirty="0"/>
          </a:p>
        </p:txBody>
      </p:sp>
      <p:sp>
        <p:nvSpPr>
          <p:cNvPr id="5" name="Foliennummernplatzhalter 4"/>
          <p:cNvSpPr>
            <a:spLocks noGrp="1"/>
          </p:cNvSpPr>
          <p:nvPr>
            <p:ph type="sldNum" sz="quarter" idx="12"/>
          </p:nvPr>
        </p:nvSpPr>
        <p:spPr/>
        <p:txBody>
          <a:bodyPr/>
          <a:lstStyle/>
          <a:p>
            <a:fld id="{02CEFE82-39F2-4F47-8A0C-D5AB3496FA5C}" type="slidenum">
              <a:rPr lang="de-DE" noProof="0" smtClean="0"/>
              <a:pPr/>
              <a:t>22</a:t>
            </a:fld>
            <a:endParaRPr lang="de-DE" noProof="0" dirty="0"/>
          </a:p>
        </p:txBody>
      </p:sp>
    </p:spTree>
    <p:extLst>
      <p:ext uri="{BB962C8B-B14F-4D97-AF65-F5344CB8AC3E}">
        <p14:creationId xmlns:p14="http://schemas.microsoft.com/office/powerpoint/2010/main" val="33867781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platzhalter 14">
            <a:extLst>
              <a:ext uri="{FF2B5EF4-FFF2-40B4-BE49-F238E27FC236}">
                <a16:creationId xmlns:a16="http://schemas.microsoft.com/office/drawing/2014/main" id="{B2662E7B-F2CF-4150-9FE0-E7FF1B912D19}"/>
              </a:ext>
            </a:extLst>
          </p:cNvPr>
          <p:cNvSpPr>
            <a:spLocks noGrp="1"/>
          </p:cNvSpPr>
          <p:nvPr>
            <p:ph type="body" sz="quarter" idx="22"/>
          </p:nvPr>
        </p:nvSpPr>
        <p:spPr bwMode="gray">
          <a:xfrm>
            <a:off x="540000" y="1585777"/>
            <a:ext cx="3607200" cy="2721600"/>
          </a:xfrm>
          <a:prstGeom prst="rect">
            <a:avLst/>
          </a:prstGeom>
        </p:spPr>
        <p:txBody>
          <a:bodyPr anchor="t" anchorCtr="0"/>
          <a:lstStyle/>
          <a:p>
            <a:r>
              <a:rPr lang="de-DE" sz="1600" b="1" dirty="0"/>
              <a:t>Mitarbeiter*innen </a:t>
            </a:r>
            <a:r>
              <a:rPr lang="de-DE" sz="1600" dirty="0"/>
              <a:t>mit komplementären </a:t>
            </a:r>
            <a:r>
              <a:rPr lang="de-DE" sz="1600" b="1" dirty="0"/>
              <a:t>Fachkompetenzen</a:t>
            </a:r>
            <a:endParaRPr lang="de-DE" sz="1600" dirty="0"/>
          </a:p>
          <a:p>
            <a:r>
              <a:rPr lang="de-DE" sz="1600" dirty="0"/>
              <a:t>Direktorium mit Professor*innen aus den Disziplinen </a:t>
            </a:r>
            <a:br>
              <a:rPr lang="de-DE" sz="1600" dirty="0"/>
            </a:br>
            <a:r>
              <a:rPr lang="de-DE" sz="1600" b="1" dirty="0"/>
              <a:t>Informatik, Maschinenbau, Ökonomie, Elektrotechnik und Recht</a:t>
            </a:r>
          </a:p>
        </p:txBody>
      </p:sp>
      <p:sp>
        <p:nvSpPr>
          <p:cNvPr id="16" name="Textplatzhalter 15">
            <a:extLst>
              <a:ext uri="{FF2B5EF4-FFF2-40B4-BE49-F238E27FC236}">
                <a16:creationId xmlns:a16="http://schemas.microsoft.com/office/drawing/2014/main" id="{F87ABA0E-FA84-4063-B393-4F6B5D39BE5F}"/>
              </a:ext>
            </a:extLst>
          </p:cNvPr>
          <p:cNvSpPr>
            <a:spLocks noGrp="1"/>
          </p:cNvSpPr>
          <p:nvPr>
            <p:ph type="body" sz="quarter" idx="24"/>
          </p:nvPr>
        </p:nvSpPr>
        <p:spPr bwMode="gray">
          <a:xfrm>
            <a:off x="4291200" y="1585777"/>
            <a:ext cx="3607200" cy="2721600"/>
          </a:xfrm>
          <a:prstGeom prst="rect">
            <a:avLst/>
          </a:prstGeom>
        </p:spPr>
        <p:txBody>
          <a:bodyPr anchor="t" anchorCtr="0"/>
          <a:lstStyle/>
          <a:p>
            <a:r>
              <a:rPr lang="de-DE" sz="1600" dirty="0"/>
              <a:t>Interdisziplinäre </a:t>
            </a:r>
            <a:r>
              <a:rPr lang="de-DE" sz="1600" b="1" dirty="0"/>
              <a:t>Mitgestaltung der Digitalisierung </a:t>
            </a:r>
            <a:r>
              <a:rPr lang="de-DE" sz="1600" dirty="0"/>
              <a:t>von Wirtschaft und Gesellschaft und Betrachtung komplexer </a:t>
            </a:r>
            <a:r>
              <a:rPr lang="de-DE" sz="1600" b="1" dirty="0"/>
              <a:t>Wertschöpfungsketten</a:t>
            </a:r>
          </a:p>
          <a:p>
            <a:endParaRPr lang="de-DE" sz="1600" b="1" dirty="0"/>
          </a:p>
          <a:p>
            <a:endParaRPr lang="de-DE" sz="1600" b="1" dirty="0"/>
          </a:p>
        </p:txBody>
      </p:sp>
      <p:sp>
        <p:nvSpPr>
          <p:cNvPr id="17" name="Textplatzhalter 16">
            <a:extLst>
              <a:ext uri="{FF2B5EF4-FFF2-40B4-BE49-F238E27FC236}">
                <a16:creationId xmlns:a16="http://schemas.microsoft.com/office/drawing/2014/main" id="{A4A98019-9337-4258-BDF7-DA8D8272988F}"/>
              </a:ext>
            </a:extLst>
          </p:cNvPr>
          <p:cNvSpPr>
            <a:spLocks noGrp="1"/>
          </p:cNvSpPr>
          <p:nvPr>
            <p:ph type="body" sz="quarter" idx="26"/>
          </p:nvPr>
        </p:nvSpPr>
        <p:spPr bwMode="gray">
          <a:xfrm>
            <a:off x="8042400" y="1585777"/>
            <a:ext cx="3607200" cy="2721600"/>
          </a:xfrm>
          <a:prstGeom prst="rect">
            <a:avLst/>
          </a:prstGeom>
        </p:spPr>
        <p:txBody>
          <a:bodyPr anchor="t" anchorCtr="0"/>
          <a:lstStyle/>
          <a:p>
            <a:r>
              <a:rPr lang="de-DE" sz="1600" dirty="0"/>
              <a:t>Querschnittsthemen wie </a:t>
            </a:r>
            <a:r>
              <a:rPr lang="de-DE" sz="1600" b="1" dirty="0"/>
              <a:t>Digitale Souveränität, IT-Sicherheit, Energie und autonome Systeme</a:t>
            </a:r>
          </a:p>
          <a:p>
            <a:r>
              <a:rPr lang="de-DE" sz="1600" b="1" dirty="0"/>
              <a:t>Partizipative Forschung </a:t>
            </a:r>
            <a:r>
              <a:rPr lang="de-DE" sz="1600" dirty="0"/>
              <a:t>an Schnittstellen und </a:t>
            </a:r>
            <a:r>
              <a:rPr lang="de-DE" sz="1600" b="1" dirty="0"/>
              <a:t>Vernetzung der Disziplinen </a:t>
            </a:r>
            <a:r>
              <a:rPr lang="de-DE" sz="1600" dirty="0"/>
              <a:t>im FZI House </a:t>
            </a:r>
            <a:r>
              <a:rPr lang="de-DE" sz="1600" dirty="0" err="1"/>
              <a:t>of</a:t>
            </a:r>
            <a:r>
              <a:rPr lang="de-DE" sz="1600" dirty="0"/>
              <a:t> Living Labs</a:t>
            </a:r>
            <a:endParaRPr lang="de-DE" sz="1600" b="1" dirty="0"/>
          </a:p>
        </p:txBody>
      </p:sp>
      <p:sp>
        <p:nvSpPr>
          <p:cNvPr id="12" name="Titel 11">
            <a:extLst>
              <a:ext uri="{FF2B5EF4-FFF2-40B4-BE49-F238E27FC236}">
                <a16:creationId xmlns:a16="http://schemas.microsoft.com/office/drawing/2014/main" id="{54D976B6-20A6-4423-8AFD-A74BE7C8FEAD}"/>
              </a:ext>
            </a:extLst>
          </p:cNvPr>
          <p:cNvSpPr>
            <a:spLocks noGrp="1"/>
          </p:cNvSpPr>
          <p:nvPr>
            <p:ph type="title"/>
          </p:nvPr>
        </p:nvSpPr>
        <p:spPr bwMode="gray"/>
        <p:txBody>
          <a:bodyPr/>
          <a:lstStyle/>
          <a:p>
            <a:pPr marL="0" indent="0">
              <a:buClr>
                <a:srgbClr val="002456"/>
              </a:buClr>
              <a:buSzPct val="110000"/>
              <a:buNone/>
            </a:pPr>
            <a:r>
              <a:rPr lang="de-DE" b="1" dirty="0">
                <a:solidFill>
                  <a:srgbClr val="002456"/>
                </a:solidFill>
              </a:rPr>
              <a:t>Was uns ausmacht: Interdisziplinarität</a:t>
            </a:r>
          </a:p>
        </p:txBody>
      </p:sp>
      <p:sp>
        <p:nvSpPr>
          <p:cNvPr id="9" name="Datumsplatzhalter 8">
            <a:extLst>
              <a:ext uri="{FF2B5EF4-FFF2-40B4-BE49-F238E27FC236}">
                <a16:creationId xmlns:a16="http://schemas.microsoft.com/office/drawing/2014/main" id="{2B58A0CD-83B3-4365-82F3-3A5E7C47AC63}"/>
              </a:ext>
            </a:extLst>
          </p:cNvPr>
          <p:cNvSpPr>
            <a:spLocks noGrp="1"/>
          </p:cNvSpPr>
          <p:nvPr>
            <p:ph type="dt" sz="half" idx="27"/>
          </p:nvPr>
        </p:nvSpPr>
        <p:spPr bwMode="gray">
          <a:xfrm>
            <a:off x="10209600" y="6334852"/>
            <a:ext cx="1440000" cy="360000"/>
          </a:xfrm>
        </p:spPr>
        <p:txBody>
          <a:bodyPr/>
          <a:lstStyle/>
          <a:p>
            <a:fld id="{0846284D-8FFE-4ADC-8C2F-97664761CD09}" type="datetime1">
              <a:rPr lang="de-DE" noProof="0" smtClean="0">
                <a:solidFill>
                  <a:schemeClr val="bg1"/>
                </a:solidFill>
              </a:rPr>
              <a:t>27.08.2024</a:t>
            </a:fld>
            <a:endParaRPr lang="de-DE" noProof="0" dirty="0">
              <a:solidFill>
                <a:schemeClr val="bg1"/>
              </a:solidFill>
            </a:endParaRPr>
          </a:p>
        </p:txBody>
      </p:sp>
      <p:sp>
        <p:nvSpPr>
          <p:cNvPr id="10" name="Fußzeilenplatzhalter 9">
            <a:extLst>
              <a:ext uri="{FF2B5EF4-FFF2-40B4-BE49-F238E27FC236}">
                <a16:creationId xmlns:a16="http://schemas.microsoft.com/office/drawing/2014/main" id="{4BA0F03E-1443-4A71-9C4D-3BC1668AF57E}"/>
              </a:ext>
            </a:extLst>
          </p:cNvPr>
          <p:cNvSpPr>
            <a:spLocks noGrp="1"/>
          </p:cNvSpPr>
          <p:nvPr>
            <p:ph type="ftr" sz="quarter" idx="28"/>
          </p:nvPr>
        </p:nvSpPr>
        <p:spPr bwMode="gray">
          <a:xfrm>
            <a:off x="3934800" y="6334852"/>
            <a:ext cx="4320000" cy="360000"/>
          </a:xfrm>
        </p:spPr>
        <p:txBody>
          <a:bodyPr/>
          <a:lstStyle/>
          <a:p>
            <a:r>
              <a:rPr lang="de-DE" dirty="0">
                <a:solidFill>
                  <a:schemeClr val="bg1"/>
                </a:solidFill>
              </a:rPr>
              <a:t>FZI Forschungszentrum Informatik</a:t>
            </a:r>
          </a:p>
        </p:txBody>
      </p:sp>
      <p:sp>
        <p:nvSpPr>
          <p:cNvPr id="2" name="Foliennummernplatzhalter 1"/>
          <p:cNvSpPr>
            <a:spLocks noGrp="1"/>
          </p:cNvSpPr>
          <p:nvPr>
            <p:ph type="sldNum" sz="quarter" idx="29"/>
          </p:nvPr>
        </p:nvSpPr>
        <p:spPr>
          <a:xfrm>
            <a:off x="540000" y="6334852"/>
            <a:ext cx="900000" cy="360000"/>
          </a:xfrm>
        </p:spPr>
        <p:txBody>
          <a:bodyPr/>
          <a:lstStyle/>
          <a:p>
            <a:fld id="{02CEFE82-39F2-4F47-8A0C-D5AB3496FA5C}" type="slidenum">
              <a:rPr lang="de-DE" noProof="0" smtClean="0">
                <a:solidFill>
                  <a:schemeClr val="bg1"/>
                </a:solidFill>
              </a:rPr>
              <a:t>23</a:t>
            </a:fld>
            <a:endParaRPr lang="de-DE" noProof="0" dirty="0">
              <a:solidFill>
                <a:schemeClr val="bg1"/>
              </a:solidFill>
            </a:endParaRPr>
          </a:p>
        </p:txBody>
      </p:sp>
      <p:pic>
        <p:nvPicPr>
          <p:cNvPr id="18" name="Grafik 17">
            <a:extLst>
              <a:ext uri="{FF2B5EF4-FFF2-40B4-BE49-F238E27FC236}">
                <a16:creationId xmlns:a16="http://schemas.microsoft.com/office/drawing/2014/main" id="{F87DCF0E-DE7D-4749-B7B4-FAB25ECA54F1}"/>
              </a:ext>
            </a:extLst>
          </p:cNvPr>
          <p:cNvPicPr>
            <a:picLocks/>
          </p:cNvPicPr>
          <p:nvPr/>
        </p:nvPicPr>
        <p:blipFill rotWithShape="1">
          <a:blip r:embed="rId3" cstate="print">
            <a:extLst>
              <a:ext uri="{28A0092B-C50C-407E-A947-70E740481C1C}">
                <a14:useLocalDpi xmlns:a14="http://schemas.microsoft.com/office/drawing/2010/main"/>
              </a:ext>
            </a:extLst>
          </a:blip>
          <a:srcRect/>
          <a:stretch/>
        </p:blipFill>
        <p:spPr bwMode="gray">
          <a:xfrm>
            <a:off x="-811" y="4474800"/>
            <a:ext cx="12191224" cy="2383200"/>
          </a:xfrm>
          <a:prstGeom prst="rect">
            <a:avLst/>
          </a:prstGeom>
        </p:spPr>
      </p:pic>
      <p:sp>
        <p:nvSpPr>
          <p:cNvPr id="19" name="Rechteck 18">
            <a:extLst>
              <a:ext uri="{FF2B5EF4-FFF2-40B4-BE49-F238E27FC236}">
                <a16:creationId xmlns:a16="http://schemas.microsoft.com/office/drawing/2014/main" id="{571A735E-DAD3-4AAF-ABF2-4F50EA04CD85}"/>
              </a:ext>
            </a:extLst>
          </p:cNvPr>
          <p:cNvSpPr/>
          <p:nvPr/>
        </p:nvSpPr>
        <p:spPr bwMode="gray">
          <a:xfrm>
            <a:off x="813" y="4474800"/>
            <a:ext cx="12189600" cy="2383200"/>
          </a:xfrm>
          <a:prstGeom prst="rect">
            <a:avLst/>
          </a:prstGeom>
          <a:solidFill>
            <a:schemeClr val="accent4">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dirty="0">
                <a:latin typeface="Source Sans Pro" panose="020B0503030403020204" pitchFamily="34" charset="0"/>
              </a:rPr>
              <a:t>     </a:t>
            </a:r>
          </a:p>
        </p:txBody>
      </p:sp>
      <p:sp>
        <p:nvSpPr>
          <p:cNvPr id="3" name="Rechteck 2"/>
          <p:cNvSpPr/>
          <p:nvPr/>
        </p:nvSpPr>
        <p:spPr>
          <a:xfrm>
            <a:off x="540000" y="4307377"/>
            <a:ext cx="3607200" cy="1575702"/>
          </a:xfrm>
          <a:prstGeom prst="rect">
            <a:avLst/>
          </a:prstGeom>
          <a:solidFill>
            <a:schemeClr val="bg1">
              <a:lumMod val="95000"/>
            </a:schemeClr>
          </a:solidFill>
        </p:spPr>
        <p:txBody>
          <a:bodyPr vert="horz" wrap="square" lIns="360000" tIns="360000" rIns="360000" bIns="360000" rtlCol="0" anchor="b">
            <a:noAutofit/>
          </a:bodyPr>
          <a:lstStyle/>
          <a:p>
            <a:pPr>
              <a:lnSpc>
                <a:spcPct val="110000"/>
              </a:lnSpc>
              <a:spcAft>
                <a:spcPts val="1000"/>
              </a:spcAft>
              <a:buClr>
                <a:schemeClr val="tx2">
                  <a:lumMod val="75000"/>
                </a:schemeClr>
              </a:buClr>
              <a:buFont typeface="Wingdings" panose="05000000000000000000" pitchFamily="2" charset="2"/>
              <a:buNone/>
            </a:pPr>
            <a:endParaRPr lang="de-DE" sz="1600" b="1" dirty="0" err="1">
              <a:solidFill>
                <a:schemeClr val="tx2">
                  <a:lumMod val="75000"/>
                </a:schemeClr>
              </a:solidFill>
              <a:latin typeface="Source Sans Pro" panose="020B0503030403020204" pitchFamily="34" charset="0"/>
            </a:endParaRPr>
          </a:p>
        </p:txBody>
      </p:sp>
      <p:sp>
        <p:nvSpPr>
          <p:cNvPr id="29" name="Rechteck 28"/>
          <p:cNvSpPr/>
          <p:nvPr/>
        </p:nvSpPr>
        <p:spPr>
          <a:xfrm>
            <a:off x="4291200" y="4296608"/>
            <a:ext cx="3607200" cy="1575702"/>
          </a:xfrm>
          <a:prstGeom prst="rect">
            <a:avLst/>
          </a:prstGeom>
          <a:solidFill>
            <a:schemeClr val="bg1">
              <a:lumMod val="95000"/>
            </a:schemeClr>
          </a:solidFill>
        </p:spPr>
        <p:txBody>
          <a:bodyPr vert="horz" wrap="square" lIns="360000" tIns="360000" rIns="360000" bIns="360000" rtlCol="0" anchor="b">
            <a:noAutofit/>
          </a:bodyPr>
          <a:lstStyle/>
          <a:p>
            <a:pPr>
              <a:lnSpc>
                <a:spcPct val="110000"/>
              </a:lnSpc>
              <a:spcAft>
                <a:spcPts val="1000"/>
              </a:spcAft>
              <a:buClr>
                <a:schemeClr val="tx2">
                  <a:lumMod val="75000"/>
                </a:schemeClr>
              </a:buClr>
              <a:buFont typeface="Wingdings" panose="05000000000000000000" pitchFamily="2" charset="2"/>
              <a:buNone/>
            </a:pPr>
            <a:endParaRPr lang="de-DE" sz="1600" b="1" dirty="0" err="1">
              <a:solidFill>
                <a:schemeClr val="tx2">
                  <a:lumMod val="75000"/>
                </a:schemeClr>
              </a:solidFill>
              <a:latin typeface="Source Sans Pro" panose="020B0503030403020204" pitchFamily="34" charset="0"/>
            </a:endParaRPr>
          </a:p>
        </p:txBody>
      </p:sp>
      <p:sp>
        <p:nvSpPr>
          <p:cNvPr id="30" name="Rechteck 29"/>
          <p:cNvSpPr/>
          <p:nvPr/>
        </p:nvSpPr>
        <p:spPr>
          <a:xfrm>
            <a:off x="8042400" y="4296608"/>
            <a:ext cx="3607200" cy="1575702"/>
          </a:xfrm>
          <a:prstGeom prst="rect">
            <a:avLst/>
          </a:prstGeom>
          <a:solidFill>
            <a:schemeClr val="bg1">
              <a:lumMod val="95000"/>
            </a:schemeClr>
          </a:solidFill>
        </p:spPr>
        <p:txBody>
          <a:bodyPr vert="horz" wrap="square" lIns="360000" tIns="360000" rIns="360000" bIns="360000" rtlCol="0" anchor="b">
            <a:noAutofit/>
          </a:bodyPr>
          <a:lstStyle/>
          <a:p>
            <a:pPr>
              <a:lnSpc>
                <a:spcPct val="110000"/>
              </a:lnSpc>
              <a:spcAft>
                <a:spcPts val="1000"/>
              </a:spcAft>
              <a:buClr>
                <a:schemeClr val="tx2">
                  <a:lumMod val="75000"/>
                </a:schemeClr>
              </a:buClr>
              <a:buFont typeface="Wingdings" panose="05000000000000000000" pitchFamily="2" charset="2"/>
              <a:buNone/>
            </a:pPr>
            <a:endParaRPr lang="de-DE" sz="1600" b="1" dirty="0" err="1">
              <a:solidFill>
                <a:schemeClr val="tx2">
                  <a:lumMod val="75000"/>
                </a:schemeClr>
              </a:solidFill>
              <a:latin typeface="Source Sans Pro" panose="020B0503030403020204" pitchFamily="34" charset="0"/>
            </a:endParaRPr>
          </a:p>
        </p:txBody>
      </p:sp>
      <p:grpSp>
        <p:nvGrpSpPr>
          <p:cNvPr id="20" name="LINE ICON - Gruppe">
            <a:extLst>
              <a:ext uri="{FF2B5EF4-FFF2-40B4-BE49-F238E27FC236}">
                <a16:creationId xmlns:a16="http://schemas.microsoft.com/office/drawing/2014/main" id="{2E538A68-FEB9-4F55-8D94-374661689B33}"/>
              </a:ext>
            </a:extLst>
          </p:cNvPr>
          <p:cNvGrpSpPr>
            <a:grpSpLocks noChangeAspect="1"/>
          </p:cNvGrpSpPr>
          <p:nvPr/>
        </p:nvGrpSpPr>
        <p:grpSpPr bwMode="gray">
          <a:xfrm>
            <a:off x="1931940" y="4775393"/>
            <a:ext cx="651205" cy="639669"/>
            <a:chOff x="5691188" y="3032125"/>
            <a:chExt cx="806450" cy="792163"/>
          </a:xfrm>
          <a:solidFill>
            <a:schemeClr val="accent1">
              <a:lumMod val="75000"/>
            </a:schemeClr>
          </a:solidFill>
        </p:grpSpPr>
        <p:sp>
          <p:nvSpPr>
            <p:cNvPr id="21" name="Freeform">
              <a:extLst>
                <a:ext uri="{FF2B5EF4-FFF2-40B4-BE49-F238E27FC236}">
                  <a16:creationId xmlns:a16="http://schemas.microsoft.com/office/drawing/2014/main" id="{354CABAA-A5B8-406A-80C2-5267ABB3C4DD}"/>
                </a:ext>
              </a:extLst>
            </p:cNvPr>
            <p:cNvSpPr>
              <a:spLocks/>
            </p:cNvSpPr>
            <p:nvPr/>
          </p:nvSpPr>
          <p:spPr bwMode="gray">
            <a:xfrm>
              <a:off x="6164263" y="3032125"/>
              <a:ext cx="333375" cy="536575"/>
            </a:xfrm>
            <a:custGeom>
              <a:avLst/>
              <a:gdLst>
                <a:gd name="T0" fmla="*/ 80 w 89"/>
                <a:gd name="T1" fmla="*/ 143 h 143"/>
                <a:gd name="T2" fmla="*/ 87 w 89"/>
                <a:gd name="T3" fmla="*/ 141 h 143"/>
                <a:gd name="T4" fmla="*/ 89 w 89"/>
                <a:gd name="T5" fmla="*/ 135 h 143"/>
                <a:gd name="T6" fmla="*/ 87 w 89"/>
                <a:gd name="T7" fmla="*/ 123 h 143"/>
                <a:gd name="T8" fmla="*/ 57 w 89"/>
                <a:gd name="T9" fmla="*/ 93 h 143"/>
                <a:gd name="T10" fmla="*/ 51 w 89"/>
                <a:gd name="T11" fmla="*/ 90 h 143"/>
                <a:gd name="T12" fmla="*/ 50 w 89"/>
                <a:gd name="T13" fmla="*/ 84 h 143"/>
                <a:gd name="T14" fmla="*/ 55 w 89"/>
                <a:gd name="T15" fmla="*/ 78 h 143"/>
                <a:gd name="T16" fmla="*/ 56 w 89"/>
                <a:gd name="T17" fmla="*/ 76 h 143"/>
                <a:gd name="T18" fmla="*/ 61 w 89"/>
                <a:gd name="T19" fmla="*/ 67 h 143"/>
                <a:gd name="T20" fmla="*/ 65 w 89"/>
                <a:gd name="T21" fmla="*/ 63 h 143"/>
                <a:gd name="T22" fmla="*/ 68 w 89"/>
                <a:gd name="T23" fmla="*/ 44 h 143"/>
                <a:gd name="T24" fmla="*/ 65 w 89"/>
                <a:gd name="T25" fmla="*/ 41 h 143"/>
                <a:gd name="T26" fmla="*/ 44 w 89"/>
                <a:gd name="T27" fmla="*/ 6 h 143"/>
                <a:gd name="T28" fmla="*/ 32 w 89"/>
                <a:gd name="T29" fmla="*/ 1 h 143"/>
                <a:gd name="T30" fmla="*/ 30 w 89"/>
                <a:gd name="T31" fmla="*/ 1 h 143"/>
                <a:gd name="T32" fmla="*/ 25 w 89"/>
                <a:gd name="T33" fmla="*/ 0 h 143"/>
                <a:gd name="T34" fmla="*/ 24 w 89"/>
                <a:gd name="T35" fmla="*/ 0 h 143"/>
                <a:gd name="T36" fmla="*/ 16 w 89"/>
                <a:gd name="T37" fmla="*/ 5 h 143"/>
                <a:gd name="T38" fmla="*/ 8 w 89"/>
                <a:gd name="T39" fmla="*/ 13 h 143"/>
                <a:gd name="T40" fmla="*/ 8 w 89"/>
                <a:gd name="T41" fmla="*/ 14 h 143"/>
                <a:gd name="T42" fmla="*/ 0 w 89"/>
                <a:gd name="T43" fmla="*/ 29 h 143"/>
                <a:gd name="T44" fmla="*/ 3 w 89"/>
                <a:gd name="T45" fmla="*/ 34 h 143"/>
                <a:gd name="T46" fmla="*/ 8 w 89"/>
                <a:gd name="T47" fmla="*/ 31 h 143"/>
                <a:gd name="T48" fmla="*/ 16 w 89"/>
                <a:gd name="T49" fmla="*/ 17 h 143"/>
                <a:gd name="T50" fmla="*/ 17 w 89"/>
                <a:gd name="T51" fmla="*/ 12 h 143"/>
                <a:gd name="T52" fmla="*/ 18 w 89"/>
                <a:gd name="T53" fmla="*/ 11 h 143"/>
                <a:gd name="T54" fmla="*/ 18 w 89"/>
                <a:gd name="T55" fmla="*/ 11 h 143"/>
                <a:gd name="T56" fmla="*/ 23 w 89"/>
                <a:gd name="T57" fmla="*/ 8 h 143"/>
                <a:gd name="T58" fmla="*/ 25 w 89"/>
                <a:gd name="T59" fmla="*/ 8 h 143"/>
                <a:gd name="T60" fmla="*/ 27 w 89"/>
                <a:gd name="T61" fmla="*/ 8 h 143"/>
                <a:gd name="T62" fmla="*/ 30 w 89"/>
                <a:gd name="T63" fmla="*/ 9 h 143"/>
                <a:gd name="T64" fmla="*/ 41 w 89"/>
                <a:gd name="T65" fmla="*/ 13 h 143"/>
                <a:gd name="T66" fmla="*/ 57 w 89"/>
                <a:gd name="T67" fmla="*/ 43 h 143"/>
                <a:gd name="T68" fmla="*/ 59 w 89"/>
                <a:gd name="T69" fmla="*/ 46 h 143"/>
                <a:gd name="T70" fmla="*/ 61 w 89"/>
                <a:gd name="T71" fmla="*/ 47 h 143"/>
                <a:gd name="T72" fmla="*/ 58 w 89"/>
                <a:gd name="T73" fmla="*/ 60 h 143"/>
                <a:gd name="T74" fmla="*/ 57 w 89"/>
                <a:gd name="T75" fmla="*/ 60 h 143"/>
                <a:gd name="T76" fmla="*/ 54 w 89"/>
                <a:gd name="T77" fmla="*/ 63 h 143"/>
                <a:gd name="T78" fmla="*/ 49 w 89"/>
                <a:gd name="T79" fmla="*/ 71 h 143"/>
                <a:gd name="T80" fmla="*/ 48 w 89"/>
                <a:gd name="T81" fmla="*/ 74 h 143"/>
                <a:gd name="T82" fmla="*/ 44 w 89"/>
                <a:gd name="T83" fmla="*/ 79 h 143"/>
                <a:gd name="T84" fmla="*/ 42 w 89"/>
                <a:gd name="T85" fmla="*/ 82 h 143"/>
                <a:gd name="T86" fmla="*/ 43 w 89"/>
                <a:gd name="T87" fmla="*/ 94 h 143"/>
                <a:gd name="T88" fmla="*/ 46 w 89"/>
                <a:gd name="T89" fmla="*/ 96 h 143"/>
                <a:gd name="T90" fmla="*/ 54 w 89"/>
                <a:gd name="T91" fmla="*/ 101 h 143"/>
                <a:gd name="T92" fmla="*/ 79 w 89"/>
                <a:gd name="T93" fmla="*/ 125 h 143"/>
                <a:gd name="T94" fmla="*/ 82 w 89"/>
                <a:gd name="T95" fmla="*/ 135 h 143"/>
                <a:gd name="T96" fmla="*/ 82 w 89"/>
                <a:gd name="T97" fmla="*/ 135 h 143"/>
                <a:gd name="T98" fmla="*/ 78 w 89"/>
                <a:gd name="T99" fmla="*/ 135 h 143"/>
                <a:gd name="T100" fmla="*/ 75 w 89"/>
                <a:gd name="T101" fmla="*/ 135 h 143"/>
                <a:gd name="T102" fmla="*/ 18 w 89"/>
                <a:gd name="T103" fmla="*/ 135 h 143"/>
                <a:gd name="T104" fmla="*/ 14 w 89"/>
                <a:gd name="T105" fmla="*/ 139 h 143"/>
                <a:gd name="T106" fmla="*/ 18 w 89"/>
                <a:gd name="T107" fmla="*/ 143 h 143"/>
                <a:gd name="T108" fmla="*/ 80 w 89"/>
                <a:gd name="T109" fmla="*/ 14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9" h="143">
                  <a:moveTo>
                    <a:pt x="80" y="143"/>
                  </a:moveTo>
                  <a:cubicBezTo>
                    <a:pt x="83" y="143"/>
                    <a:pt x="85" y="143"/>
                    <a:pt x="87" y="141"/>
                  </a:cubicBezTo>
                  <a:cubicBezTo>
                    <a:pt x="89" y="139"/>
                    <a:pt x="89" y="137"/>
                    <a:pt x="89" y="135"/>
                  </a:cubicBezTo>
                  <a:cubicBezTo>
                    <a:pt x="89" y="132"/>
                    <a:pt x="89" y="130"/>
                    <a:pt x="87" y="123"/>
                  </a:cubicBezTo>
                  <a:cubicBezTo>
                    <a:pt x="84" y="115"/>
                    <a:pt x="72" y="100"/>
                    <a:pt x="57" y="93"/>
                  </a:cubicBezTo>
                  <a:cubicBezTo>
                    <a:pt x="51" y="90"/>
                    <a:pt x="51" y="90"/>
                    <a:pt x="51" y="90"/>
                  </a:cubicBezTo>
                  <a:cubicBezTo>
                    <a:pt x="50" y="88"/>
                    <a:pt x="50" y="86"/>
                    <a:pt x="50" y="84"/>
                  </a:cubicBezTo>
                  <a:cubicBezTo>
                    <a:pt x="52" y="82"/>
                    <a:pt x="53" y="81"/>
                    <a:pt x="55" y="78"/>
                  </a:cubicBezTo>
                  <a:cubicBezTo>
                    <a:pt x="55" y="77"/>
                    <a:pt x="56" y="76"/>
                    <a:pt x="56" y="76"/>
                  </a:cubicBezTo>
                  <a:cubicBezTo>
                    <a:pt x="58" y="73"/>
                    <a:pt x="59" y="70"/>
                    <a:pt x="61" y="67"/>
                  </a:cubicBezTo>
                  <a:cubicBezTo>
                    <a:pt x="62" y="66"/>
                    <a:pt x="64" y="65"/>
                    <a:pt x="65" y="63"/>
                  </a:cubicBezTo>
                  <a:cubicBezTo>
                    <a:pt x="68" y="58"/>
                    <a:pt x="70" y="48"/>
                    <a:pt x="68" y="44"/>
                  </a:cubicBezTo>
                  <a:cubicBezTo>
                    <a:pt x="68" y="42"/>
                    <a:pt x="67" y="41"/>
                    <a:pt x="65" y="41"/>
                  </a:cubicBezTo>
                  <a:cubicBezTo>
                    <a:pt x="65" y="24"/>
                    <a:pt x="57" y="11"/>
                    <a:pt x="44" y="6"/>
                  </a:cubicBezTo>
                  <a:cubicBezTo>
                    <a:pt x="42" y="5"/>
                    <a:pt x="38" y="3"/>
                    <a:pt x="32" y="1"/>
                  </a:cubicBezTo>
                  <a:cubicBezTo>
                    <a:pt x="31" y="1"/>
                    <a:pt x="30" y="1"/>
                    <a:pt x="30" y="1"/>
                  </a:cubicBezTo>
                  <a:cubicBezTo>
                    <a:pt x="28" y="0"/>
                    <a:pt x="27" y="0"/>
                    <a:pt x="25" y="0"/>
                  </a:cubicBezTo>
                  <a:cubicBezTo>
                    <a:pt x="25" y="0"/>
                    <a:pt x="24" y="0"/>
                    <a:pt x="24" y="0"/>
                  </a:cubicBezTo>
                  <a:cubicBezTo>
                    <a:pt x="20" y="0"/>
                    <a:pt x="17" y="2"/>
                    <a:pt x="16" y="5"/>
                  </a:cubicBezTo>
                  <a:cubicBezTo>
                    <a:pt x="13" y="6"/>
                    <a:pt x="9" y="8"/>
                    <a:pt x="8" y="13"/>
                  </a:cubicBezTo>
                  <a:cubicBezTo>
                    <a:pt x="8" y="13"/>
                    <a:pt x="8" y="14"/>
                    <a:pt x="8" y="14"/>
                  </a:cubicBezTo>
                  <a:cubicBezTo>
                    <a:pt x="4" y="18"/>
                    <a:pt x="2" y="23"/>
                    <a:pt x="0" y="29"/>
                  </a:cubicBezTo>
                  <a:cubicBezTo>
                    <a:pt x="0" y="31"/>
                    <a:pt x="1" y="33"/>
                    <a:pt x="3" y="34"/>
                  </a:cubicBezTo>
                  <a:cubicBezTo>
                    <a:pt x="5" y="34"/>
                    <a:pt x="7" y="33"/>
                    <a:pt x="8" y="31"/>
                  </a:cubicBezTo>
                  <a:cubicBezTo>
                    <a:pt x="9" y="25"/>
                    <a:pt x="12" y="20"/>
                    <a:pt x="16" y="17"/>
                  </a:cubicBezTo>
                  <a:cubicBezTo>
                    <a:pt x="17" y="16"/>
                    <a:pt x="18" y="14"/>
                    <a:pt x="17" y="12"/>
                  </a:cubicBezTo>
                  <a:cubicBezTo>
                    <a:pt x="18" y="12"/>
                    <a:pt x="18" y="11"/>
                    <a:pt x="18" y="11"/>
                  </a:cubicBezTo>
                  <a:cubicBezTo>
                    <a:pt x="18" y="11"/>
                    <a:pt x="18" y="11"/>
                    <a:pt x="18" y="11"/>
                  </a:cubicBezTo>
                  <a:cubicBezTo>
                    <a:pt x="20" y="11"/>
                    <a:pt x="22" y="11"/>
                    <a:pt x="23" y="8"/>
                  </a:cubicBezTo>
                  <a:cubicBezTo>
                    <a:pt x="23" y="8"/>
                    <a:pt x="24" y="8"/>
                    <a:pt x="25" y="8"/>
                  </a:cubicBezTo>
                  <a:cubicBezTo>
                    <a:pt x="26" y="8"/>
                    <a:pt x="26" y="8"/>
                    <a:pt x="27" y="8"/>
                  </a:cubicBezTo>
                  <a:cubicBezTo>
                    <a:pt x="28" y="8"/>
                    <a:pt x="29" y="9"/>
                    <a:pt x="30" y="9"/>
                  </a:cubicBezTo>
                  <a:cubicBezTo>
                    <a:pt x="35" y="10"/>
                    <a:pt x="39" y="12"/>
                    <a:pt x="41" y="13"/>
                  </a:cubicBezTo>
                  <a:cubicBezTo>
                    <a:pt x="52" y="17"/>
                    <a:pt x="58" y="28"/>
                    <a:pt x="57" y="43"/>
                  </a:cubicBezTo>
                  <a:cubicBezTo>
                    <a:pt x="57" y="44"/>
                    <a:pt x="58" y="45"/>
                    <a:pt x="59" y="46"/>
                  </a:cubicBezTo>
                  <a:cubicBezTo>
                    <a:pt x="59" y="47"/>
                    <a:pt x="60" y="47"/>
                    <a:pt x="61" y="47"/>
                  </a:cubicBezTo>
                  <a:cubicBezTo>
                    <a:pt x="61" y="50"/>
                    <a:pt x="60" y="55"/>
                    <a:pt x="58" y="60"/>
                  </a:cubicBezTo>
                  <a:cubicBezTo>
                    <a:pt x="57" y="60"/>
                    <a:pt x="57" y="60"/>
                    <a:pt x="57" y="60"/>
                  </a:cubicBezTo>
                  <a:cubicBezTo>
                    <a:pt x="56" y="60"/>
                    <a:pt x="55" y="61"/>
                    <a:pt x="54" y="63"/>
                  </a:cubicBezTo>
                  <a:cubicBezTo>
                    <a:pt x="53" y="66"/>
                    <a:pt x="51" y="68"/>
                    <a:pt x="49" y="71"/>
                  </a:cubicBezTo>
                  <a:cubicBezTo>
                    <a:pt x="49" y="72"/>
                    <a:pt x="48" y="73"/>
                    <a:pt x="48" y="74"/>
                  </a:cubicBezTo>
                  <a:cubicBezTo>
                    <a:pt x="46" y="76"/>
                    <a:pt x="45" y="78"/>
                    <a:pt x="44" y="79"/>
                  </a:cubicBezTo>
                  <a:cubicBezTo>
                    <a:pt x="43" y="80"/>
                    <a:pt x="42" y="81"/>
                    <a:pt x="42" y="82"/>
                  </a:cubicBezTo>
                  <a:cubicBezTo>
                    <a:pt x="42" y="85"/>
                    <a:pt x="42" y="90"/>
                    <a:pt x="43" y="94"/>
                  </a:cubicBezTo>
                  <a:cubicBezTo>
                    <a:pt x="44" y="95"/>
                    <a:pt x="44" y="96"/>
                    <a:pt x="46" y="96"/>
                  </a:cubicBezTo>
                  <a:cubicBezTo>
                    <a:pt x="54" y="101"/>
                    <a:pt x="54" y="101"/>
                    <a:pt x="54" y="101"/>
                  </a:cubicBezTo>
                  <a:cubicBezTo>
                    <a:pt x="67" y="106"/>
                    <a:pt x="78" y="119"/>
                    <a:pt x="79" y="125"/>
                  </a:cubicBezTo>
                  <a:cubicBezTo>
                    <a:pt x="82" y="133"/>
                    <a:pt x="82" y="133"/>
                    <a:pt x="82" y="135"/>
                  </a:cubicBezTo>
                  <a:cubicBezTo>
                    <a:pt x="82" y="135"/>
                    <a:pt x="82" y="135"/>
                    <a:pt x="82" y="135"/>
                  </a:cubicBezTo>
                  <a:cubicBezTo>
                    <a:pt x="82" y="135"/>
                    <a:pt x="79" y="135"/>
                    <a:pt x="78" y="135"/>
                  </a:cubicBezTo>
                  <a:cubicBezTo>
                    <a:pt x="77" y="135"/>
                    <a:pt x="76" y="135"/>
                    <a:pt x="75" y="135"/>
                  </a:cubicBezTo>
                  <a:cubicBezTo>
                    <a:pt x="18" y="135"/>
                    <a:pt x="18" y="135"/>
                    <a:pt x="18" y="135"/>
                  </a:cubicBezTo>
                  <a:cubicBezTo>
                    <a:pt x="16" y="135"/>
                    <a:pt x="14" y="137"/>
                    <a:pt x="14" y="139"/>
                  </a:cubicBezTo>
                  <a:cubicBezTo>
                    <a:pt x="14" y="141"/>
                    <a:pt x="16" y="143"/>
                    <a:pt x="18" y="143"/>
                  </a:cubicBezTo>
                  <a:lnTo>
                    <a:pt x="80" y="143"/>
                  </a:lnTo>
                  <a:close/>
                </a:path>
              </a:pathLst>
            </a:custGeom>
            <a:grpFill/>
            <a:ln w="9525">
              <a:noFill/>
              <a:round/>
              <a:headEnd/>
              <a:tailEnd/>
            </a:ln>
          </p:spPr>
          <p:txBody>
            <a:bodyPr vert="horz" wrap="square" lIns="0" tIns="0" rIns="0" bIns="0" numCol="1" anchor="t" anchorCtr="0" compatLnSpc="1">
              <a:prstTxWarp prst="textNoShape">
                <a:avLst/>
              </a:prstTxWarp>
            </a:bodyPr>
            <a:lstStyle>
              <a:defPPr>
                <a:defRPr lang="de-DE"/>
              </a:defPPr>
              <a:lvl1pPr marL="0" algn="l" defTabSz="914309" rtl="0" eaLnBrk="1" latinLnBrk="0" hangingPunct="1">
                <a:defRPr sz="1800" kern="1200">
                  <a:solidFill>
                    <a:schemeClr val="tx1"/>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de-DE" dirty="0">
                <a:latin typeface="Source Sans Pro" panose="020B0503030403020204" pitchFamily="34" charset="0"/>
              </a:endParaRPr>
            </a:p>
          </p:txBody>
        </p:sp>
        <p:sp>
          <p:nvSpPr>
            <p:cNvPr id="22" name="Freeform">
              <a:extLst>
                <a:ext uri="{FF2B5EF4-FFF2-40B4-BE49-F238E27FC236}">
                  <a16:creationId xmlns:a16="http://schemas.microsoft.com/office/drawing/2014/main" id="{F65BFCE2-025B-462B-863B-97CA42FC3D34}"/>
                </a:ext>
              </a:extLst>
            </p:cNvPr>
            <p:cNvSpPr>
              <a:spLocks/>
            </p:cNvSpPr>
            <p:nvPr/>
          </p:nvSpPr>
          <p:spPr bwMode="gray">
            <a:xfrm>
              <a:off x="5691188" y="3032125"/>
              <a:ext cx="333375" cy="536575"/>
            </a:xfrm>
            <a:custGeom>
              <a:avLst/>
              <a:gdLst>
                <a:gd name="T0" fmla="*/ 72 w 89"/>
                <a:gd name="T1" fmla="*/ 143 h 143"/>
                <a:gd name="T2" fmla="*/ 76 w 89"/>
                <a:gd name="T3" fmla="*/ 139 h 143"/>
                <a:gd name="T4" fmla="*/ 72 w 89"/>
                <a:gd name="T5" fmla="*/ 135 h 143"/>
                <a:gd name="T6" fmla="*/ 13 w 89"/>
                <a:gd name="T7" fmla="*/ 135 h 143"/>
                <a:gd name="T8" fmla="*/ 11 w 89"/>
                <a:gd name="T9" fmla="*/ 135 h 143"/>
                <a:gd name="T10" fmla="*/ 8 w 89"/>
                <a:gd name="T11" fmla="*/ 135 h 143"/>
                <a:gd name="T12" fmla="*/ 8 w 89"/>
                <a:gd name="T13" fmla="*/ 135 h 143"/>
                <a:gd name="T14" fmla="*/ 10 w 89"/>
                <a:gd name="T15" fmla="*/ 125 h 143"/>
                <a:gd name="T16" fmla="*/ 38 w 89"/>
                <a:gd name="T17" fmla="*/ 101 h 143"/>
                <a:gd name="T18" fmla="*/ 47 w 89"/>
                <a:gd name="T19" fmla="*/ 95 h 143"/>
                <a:gd name="T20" fmla="*/ 47 w 89"/>
                <a:gd name="T21" fmla="*/ 93 h 143"/>
                <a:gd name="T22" fmla="*/ 48 w 89"/>
                <a:gd name="T23" fmla="*/ 83 h 143"/>
                <a:gd name="T24" fmla="*/ 47 w 89"/>
                <a:gd name="T25" fmla="*/ 79 h 143"/>
                <a:gd name="T26" fmla="*/ 42 w 89"/>
                <a:gd name="T27" fmla="*/ 74 h 143"/>
                <a:gd name="T28" fmla="*/ 41 w 89"/>
                <a:gd name="T29" fmla="*/ 71 h 143"/>
                <a:gd name="T30" fmla="*/ 36 w 89"/>
                <a:gd name="T31" fmla="*/ 63 h 143"/>
                <a:gd name="T32" fmla="*/ 33 w 89"/>
                <a:gd name="T33" fmla="*/ 60 h 143"/>
                <a:gd name="T34" fmla="*/ 32 w 89"/>
                <a:gd name="T35" fmla="*/ 59 h 143"/>
                <a:gd name="T36" fmla="*/ 29 w 89"/>
                <a:gd name="T37" fmla="*/ 47 h 143"/>
                <a:gd name="T38" fmla="*/ 32 w 89"/>
                <a:gd name="T39" fmla="*/ 46 h 143"/>
                <a:gd name="T40" fmla="*/ 33 w 89"/>
                <a:gd name="T41" fmla="*/ 43 h 143"/>
                <a:gd name="T42" fmla="*/ 42 w 89"/>
                <a:gd name="T43" fmla="*/ 17 h 143"/>
                <a:gd name="T44" fmla="*/ 43 w 89"/>
                <a:gd name="T45" fmla="*/ 13 h 143"/>
                <a:gd name="T46" fmla="*/ 44 w 89"/>
                <a:gd name="T47" fmla="*/ 13 h 143"/>
                <a:gd name="T48" fmla="*/ 45 w 89"/>
                <a:gd name="T49" fmla="*/ 13 h 143"/>
                <a:gd name="T50" fmla="*/ 49 w 89"/>
                <a:gd name="T51" fmla="*/ 9 h 143"/>
                <a:gd name="T52" fmla="*/ 51 w 89"/>
                <a:gd name="T53" fmla="*/ 8 h 143"/>
                <a:gd name="T54" fmla="*/ 52 w 89"/>
                <a:gd name="T55" fmla="*/ 8 h 143"/>
                <a:gd name="T56" fmla="*/ 56 w 89"/>
                <a:gd name="T57" fmla="*/ 9 h 143"/>
                <a:gd name="T58" fmla="*/ 67 w 89"/>
                <a:gd name="T59" fmla="*/ 13 h 143"/>
                <a:gd name="T60" fmla="*/ 81 w 89"/>
                <a:gd name="T61" fmla="*/ 29 h 143"/>
                <a:gd name="T62" fmla="*/ 86 w 89"/>
                <a:gd name="T63" fmla="*/ 31 h 143"/>
                <a:gd name="T64" fmla="*/ 89 w 89"/>
                <a:gd name="T65" fmla="*/ 26 h 143"/>
                <a:gd name="T66" fmla="*/ 70 w 89"/>
                <a:gd name="T67" fmla="*/ 6 h 143"/>
                <a:gd name="T68" fmla="*/ 58 w 89"/>
                <a:gd name="T69" fmla="*/ 1 h 143"/>
                <a:gd name="T70" fmla="*/ 53 w 89"/>
                <a:gd name="T71" fmla="*/ 0 h 143"/>
                <a:gd name="T72" fmla="*/ 51 w 89"/>
                <a:gd name="T73" fmla="*/ 0 h 143"/>
                <a:gd name="T74" fmla="*/ 49 w 89"/>
                <a:gd name="T75" fmla="*/ 0 h 143"/>
                <a:gd name="T76" fmla="*/ 42 w 89"/>
                <a:gd name="T77" fmla="*/ 5 h 143"/>
                <a:gd name="T78" fmla="*/ 34 w 89"/>
                <a:gd name="T79" fmla="*/ 13 h 143"/>
                <a:gd name="T80" fmla="*/ 34 w 89"/>
                <a:gd name="T81" fmla="*/ 14 h 143"/>
                <a:gd name="T82" fmla="*/ 25 w 89"/>
                <a:gd name="T83" fmla="*/ 40 h 143"/>
                <a:gd name="T84" fmla="*/ 21 w 89"/>
                <a:gd name="T85" fmla="*/ 44 h 143"/>
                <a:gd name="T86" fmla="*/ 25 w 89"/>
                <a:gd name="T87" fmla="*/ 63 h 143"/>
                <a:gd name="T88" fmla="*/ 29 w 89"/>
                <a:gd name="T89" fmla="*/ 67 h 143"/>
                <a:gd name="T90" fmla="*/ 34 w 89"/>
                <a:gd name="T91" fmla="*/ 76 h 143"/>
                <a:gd name="T92" fmla="*/ 35 w 89"/>
                <a:gd name="T93" fmla="*/ 78 h 143"/>
                <a:gd name="T94" fmla="*/ 40 w 89"/>
                <a:gd name="T95" fmla="*/ 84 h 143"/>
                <a:gd name="T96" fmla="*/ 40 w 89"/>
                <a:gd name="T97" fmla="*/ 91 h 143"/>
                <a:gd name="T98" fmla="*/ 35 w 89"/>
                <a:gd name="T99" fmla="*/ 93 h 143"/>
                <a:gd name="T100" fmla="*/ 2 w 89"/>
                <a:gd name="T101" fmla="*/ 123 h 143"/>
                <a:gd name="T102" fmla="*/ 0 w 89"/>
                <a:gd name="T103" fmla="*/ 135 h 143"/>
                <a:gd name="T104" fmla="*/ 2 w 89"/>
                <a:gd name="T105" fmla="*/ 141 h 143"/>
                <a:gd name="T106" fmla="*/ 9 w 89"/>
                <a:gd name="T107" fmla="*/ 143 h 143"/>
                <a:gd name="T108" fmla="*/ 72 w 89"/>
                <a:gd name="T109" fmla="*/ 14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9" h="143">
                  <a:moveTo>
                    <a:pt x="72" y="143"/>
                  </a:moveTo>
                  <a:cubicBezTo>
                    <a:pt x="74" y="143"/>
                    <a:pt x="76" y="141"/>
                    <a:pt x="76" y="139"/>
                  </a:cubicBezTo>
                  <a:cubicBezTo>
                    <a:pt x="76" y="137"/>
                    <a:pt x="74" y="135"/>
                    <a:pt x="72" y="135"/>
                  </a:cubicBezTo>
                  <a:cubicBezTo>
                    <a:pt x="13" y="135"/>
                    <a:pt x="13" y="135"/>
                    <a:pt x="13" y="135"/>
                  </a:cubicBezTo>
                  <a:cubicBezTo>
                    <a:pt x="12" y="135"/>
                    <a:pt x="11" y="135"/>
                    <a:pt x="11" y="135"/>
                  </a:cubicBezTo>
                  <a:cubicBezTo>
                    <a:pt x="10" y="135"/>
                    <a:pt x="8" y="135"/>
                    <a:pt x="8" y="135"/>
                  </a:cubicBezTo>
                  <a:cubicBezTo>
                    <a:pt x="8" y="135"/>
                    <a:pt x="8" y="135"/>
                    <a:pt x="8" y="135"/>
                  </a:cubicBezTo>
                  <a:cubicBezTo>
                    <a:pt x="8" y="135"/>
                    <a:pt x="8" y="131"/>
                    <a:pt x="10" y="125"/>
                  </a:cubicBezTo>
                  <a:cubicBezTo>
                    <a:pt x="11" y="118"/>
                    <a:pt x="26" y="105"/>
                    <a:pt x="38" y="101"/>
                  </a:cubicBezTo>
                  <a:cubicBezTo>
                    <a:pt x="44" y="98"/>
                    <a:pt x="46" y="95"/>
                    <a:pt x="47" y="95"/>
                  </a:cubicBezTo>
                  <a:cubicBezTo>
                    <a:pt x="47" y="94"/>
                    <a:pt x="47" y="94"/>
                    <a:pt x="47" y="93"/>
                  </a:cubicBezTo>
                  <a:cubicBezTo>
                    <a:pt x="48" y="89"/>
                    <a:pt x="48" y="84"/>
                    <a:pt x="48" y="83"/>
                  </a:cubicBezTo>
                  <a:cubicBezTo>
                    <a:pt x="49" y="81"/>
                    <a:pt x="48" y="80"/>
                    <a:pt x="47" y="79"/>
                  </a:cubicBezTo>
                  <a:cubicBezTo>
                    <a:pt x="45" y="78"/>
                    <a:pt x="44" y="76"/>
                    <a:pt x="42" y="74"/>
                  </a:cubicBezTo>
                  <a:cubicBezTo>
                    <a:pt x="42" y="73"/>
                    <a:pt x="41" y="72"/>
                    <a:pt x="41" y="71"/>
                  </a:cubicBezTo>
                  <a:cubicBezTo>
                    <a:pt x="39" y="69"/>
                    <a:pt x="37" y="66"/>
                    <a:pt x="36" y="63"/>
                  </a:cubicBezTo>
                  <a:cubicBezTo>
                    <a:pt x="35" y="61"/>
                    <a:pt x="34" y="60"/>
                    <a:pt x="33" y="60"/>
                  </a:cubicBezTo>
                  <a:cubicBezTo>
                    <a:pt x="33" y="60"/>
                    <a:pt x="32" y="60"/>
                    <a:pt x="32" y="59"/>
                  </a:cubicBezTo>
                  <a:cubicBezTo>
                    <a:pt x="30" y="55"/>
                    <a:pt x="29" y="50"/>
                    <a:pt x="29" y="47"/>
                  </a:cubicBezTo>
                  <a:cubicBezTo>
                    <a:pt x="30" y="47"/>
                    <a:pt x="31" y="47"/>
                    <a:pt x="32" y="46"/>
                  </a:cubicBezTo>
                  <a:cubicBezTo>
                    <a:pt x="32" y="46"/>
                    <a:pt x="33" y="44"/>
                    <a:pt x="33" y="43"/>
                  </a:cubicBezTo>
                  <a:cubicBezTo>
                    <a:pt x="32" y="32"/>
                    <a:pt x="36" y="23"/>
                    <a:pt x="42" y="17"/>
                  </a:cubicBezTo>
                  <a:cubicBezTo>
                    <a:pt x="43" y="16"/>
                    <a:pt x="44" y="14"/>
                    <a:pt x="43" y="13"/>
                  </a:cubicBezTo>
                  <a:cubicBezTo>
                    <a:pt x="44" y="13"/>
                    <a:pt x="44" y="13"/>
                    <a:pt x="44" y="13"/>
                  </a:cubicBezTo>
                  <a:cubicBezTo>
                    <a:pt x="44" y="13"/>
                    <a:pt x="45" y="13"/>
                    <a:pt x="45" y="13"/>
                  </a:cubicBezTo>
                  <a:cubicBezTo>
                    <a:pt x="47" y="13"/>
                    <a:pt x="49" y="11"/>
                    <a:pt x="49" y="9"/>
                  </a:cubicBezTo>
                  <a:cubicBezTo>
                    <a:pt x="49" y="9"/>
                    <a:pt x="50" y="8"/>
                    <a:pt x="51" y="8"/>
                  </a:cubicBezTo>
                  <a:cubicBezTo>
                    <a:pt x="51" y="8"/>
                    <a:pt x="52" y="8"/>
                    <a:pt x="52" y="8"/>
                  </a:cubicBezTo>
                  <a:cubicBezTo>
                    <a:pt x="53" y="8"/>
                    <a:pt x="54" y="8"/>
                    <a:pt x="56" y="9"/>
                  </a:cubicBezTo>
                  <a:cubicBezTo>
                    <a:pt x="60" y="10"/>
                    <a:pt x="63" y="11"/>
                    <a:pt x="67" y="13"/>
                  </a:cubicBezTo>
                  <a:cubicBezTo>
                    <a:pt x="74" y="16"/>
                    <a:pt x="78" y="21"/>
                    <a:pt x="81" y="29"/>
                  </a:cubicBezTo>
                  <a:cubicBezTo>
                    <a:pt x="82" y="31"/>
                    <a:pt x="84" y="32"/>
                    <a:pt x="86" y="31"/>
                  </a:cubicBezTo>
                  <a:cubicBezTo>
                    <a:pt x="88" y="30"/>
                    <a:pt x="89" y="28"/>
                    <a:pt x="89" y="26"/>
                  </a:cubicBezTo>
                  <a:cubicBezTo>
                    <a:pt x="85" y="16"/>
                    <a:pt x="79" y="9"/>
                    <a:pt x="70" y="6"/>
                  </a:cubicBezTo>
                  <a:cubicBezTo>
                    <a:pt x="66" y="4"/>
                    <a:pt x="62" y="2"/>
                    <a:pt x="58" y="1"/>
                  </a:cubicBezTo>
                  <a:cubicBezTo>
                    <a:pt x="56" y="1"/>
                    <a:pt x="55" y="0"/>
                    <a:pt x="53" y="0"/>
                  </a:cubicBezTo>
                  <a:cubicBezTo>
                    <a:pt x="53" y="0"/>
                    <a:pt x="52" y="0"/>
                    <a:pt x="51" y="0"/>
                  </a:cubicBezTo>
                  <a:cubicBezTo>
                    <a:pt x="50" y="0"/>
                    <a:pt x="50" y="0"/>
                    <a:pt x="49" y="0"/>
                  </a:cubicBezTo>
                  <a:cubicBezTo>
                    <a:pt x="47" y="0"/>
                    <a:pt x="44" y="2"/>
                    <a:pt x="42" y="5"/>
                  </a:cubicBezTo>
                  <a:cubicBezTo>
                    <a:pt x="39" y="6"/>
                    <a:pt x="35" y="8"/>
                    <a:pt x="34" y="13"/>
                  </a:cubicBezTo>
                  <a:cubicBezTo>
                    <a:pt x="34" y="13"/>
                    <a:pt x="34" y="14"/>
                    <a:pt x="34" y="14"/>
                  </a:cubicBezTo>
                  <a:cubicBezTo>
                    <a:pt x="29" y="19"/>
                    <a:pt x="25" y="28"/>
                    <a:pt x="25" y="40"/>
                  </a:cubicBezTo>
                  <a:cubicBezTo>
                    <a:pt x="23" y="41"/>
                    <a:pt x="22" y="42"/>
                    <a:pt x="21" y="44"/>
                  </a:cubicBezTo>
                  <a:cubicBezTo>
                    <a:pt x="20" y="48"/>
                    <a:pt x="22" y="58"/>
                    <a:pt x="25" y="63"/>
                  </a:cubicBezTo>
                  <a:cubicBezTo>
                    <a:pt x="26" y="65"/>
                    <a:pt x="28" y="66"/>
                    <a:pt x="29" y="67"/>
                  </a:cubicBezTo>
                  <a:cubicBezTo>
                    <a:pt x="31" y="71"/>
                    <a:pt x="32" y="73"/>
                    <a:pt x="34" y="76"/>
                  </a:cubicBezTo>
                  <a:cubicBezTo>
                    <a:pt x="34" y="76"/>
                    <a:pt x="35" y="77"/>
                    <a:pt x="35" y="78"/>
                  </a:cubicBezTo>
                  <a:cubicBezTo>
                    <a:pt x="37" y="81"/>
                    <a:pt x="39" y="83"/>
                    <a:pt x="40" y="84"/>
                  </a:cubicBezTo>
                  <a:cubicBezTo>
                    <a:pt x="40" y="86"/>
                    <a:pt x="40" y="89"/>
                    <a:pt x="40" y="91"/>
                  </a:cubicBezTo>
                  <a:cubicBezTo>
                    <a:pt x="39" y="91"/>
                    <a:pt x="38" y="92"/>
                    <a:pt x="35" y="93"/>
                  </a:cubicBezTo>
                  <a:cubicBezTo>
                    <a:pt x="21" y="99"/>
                    <a:pt x="4" y="113"/>
                    <a:pt x="2" y="123"/>
                  </a:cubicBezTo>
                  <a:cubicBezTo>
                    <a:pt x="0" y="130"/>
                    <a:pt x="0" y="135"/>
                    <a:pt x="0" y="135"/>
                  </a:cubicBezTo>
                  <a:cubicBezTo>
                    <a:pt x="0" y="138"/>
                    <a:pt x="1" y="140"/>
                    <a:pt x="2" y="141"/>
                  </a:cubicBezTo>
                  <a:cubicBezTo>
                    <a:pt x="4" y="143"/>
                    <a:pt x="6" y="143"/>
                    <a:pt x="9" y="143"/>
                  </a:cubicBezTo>
                  <a:lnTo>
                    <a:pt x="72" y="143"/>
                  </a:lnTo>
                  <a:close/>
                </a:path>
              </a:pathLst>
            </a:custGeom>
            <a:grpFill/>
            <a:ln w="9525">
              <a:noFill/>
              <a:round/>
              <a:headEnd/>
              <a:tailEnd/>
            </a:ln>
          </p:spPr>
          <p:txBody>
            <a:bodyPr vert="horz" wrap="square" lIns="0" tIns="0" rIns="0" bIns="0" numCol="1" anchor="t" anchorCtr="0" compatLnSpc="1">
              <a:prstTxWarp prst="textNoShape">
                <a:avLst/>
              </a:prstTxWarp>
            </a:bodyPr>
            <a:lstStyle>
              <a:defPPr>
                <a:defRPr lang="de-DE"/>
              </a:defPPr>
              <a:lvl1pPr marL="0" algn="l" defTabSz="914309" rtl="0" eaLnBrk="1" latinLnBrk="0" hangingPunct="1">
                <a:defRPr sz="1800" kern="1200">
                  <a:solidFill>
                    <a:schemeClr val="tx1"/>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de-DE" dirty="0">
                <a:latin typeface="Source Sans Pro" panose="020B0503030403020204" pitchFamily="34" charset="0"/>
              </a:endParaRPr>
            </a:p>
          </p:txBody>
        </p:sp>
        <p:sp>
          <p:nvSpPr>
            <p:cNvPr id="23" name="Freeform">
              <a:extLst>
                <a:ext uri="{FF2B5EF4-FFF2-40B4-BE49-F238E27FC236}">
                  <a16:creationId xmlns:a16="http://schemas.microsoft.com/office/drawing/2014/main" id="{9EB9B1C2-ECBA-4C8D-B5E7-C95134AFA887}"/>
                </a:ext>
              </a:extLst>
            </p:cNvPr>
            <p:cNvSpPr>
              <a:spLocks noEditPoints="1"/>
            </p:cNvSpPr>
            <p:nvPr/>
          </p:nvSpPr>
          <p:spPr bwMode="gray">
            <a:xfrm>
              <a:off x="5781676" y="3136900"/>
              <a:ext cx="625475" cy="687388"/>
            </a:xfrm>
            <a:custGeom>
              <a:avLst/>
              <a:gdLst>
                <a:gd name="T0" fmla="*/ 167 w 167"/>
                <a:gd name="T1" fmla="*/ 174 h 183"/>
                <a:gd name="T2" fmla="*/ 116 w 167"/>
                <a:gd name="T3" fmla="*/ 122 h 183"/>
                <a:gd name="T4" fmla="*/ 106 w 167"/>
                <a:gd name="T5" fmla="*/ 109 h 183"/>
                <a:gd name="T6" fmla="*/ 114 w 167"/>
                <a:gd name="T7" fmla="*/ 98 h 183"/>
                <a:gd name="T8" fmla="*/ 124 w 167"/>
                <a:gd name="T9" fmla="*/ 83 h 183"/>
                <a:gd name="T10" fmla="*/ 125 w 167"/>
                <a:gd name="T11" fmla="*/ 55 h 183"/>
                <a:gd name="T12" fmla="*/ 84 w 167"/>
                <a:gd name="T13" fmla="*/ 6 h 183"/>
                <a:gd name="T14" fmla="*/ 77 w 167"/>
                <a:gd name="T15" fmla="*/ 1 h 183"/>
                <a:gd name="T16" fmla="*/ 67 w 167"/>
                <a:gd name="T17" fmla="*/ 8 h 183"/>
                <a:gd name="T18" fmla="*/ 54 w 167"/>
                <a:gd name="T19" fmla="*/ 20 h 183"/>
                <a:gd name="T20" fmla="*/ 43 w 167"/>
                <a:gd name="T21" fmla="*/ 55 h 183"/>
                <a:gd name="T22" fmla="*/ 43 w 167"/>
                <a:gd name="T23" fmla="*/ 83 h 183"/>
                <a:gd name="T24" fmla="*/ 54 w 167"/>
                <a:gd name="T25" fmla="*/ 98 h 183"/>
                <a:gd name="T26" fmla="*/ 63 w 167"/>
                <a:gd name="T27" fmla="*/ 109 h 183"/>
                <a:gd name="T28" fmla="*/ 56 w 167"/>
                <a:gd name="T29" fmla="*/ 122 h 183"/>
                <a:gd name="T30" fmla="*/ 0 w 167"/>
                <a:gd name="T31" fmla="*/ 173 h 183"/>
                <a:gd name="T32" fmla="*/ 13 w 167"/>
                <a:gd name="T33" fmla="*/ 183 h 183"/>
                <a:gd name="T34" fmla="*/ 159 w 167"/>
                <a:gd name="T35" fmla="*/ 175 h 183"/>
                <a:gd name="T36" fmla="*/ 154 w 167"/>
                <a:gd name="T37" fmla="*/ 175 h 183"/>
                <a:gd name="T38" fmla="*/ 17 w 167"/>
                <a:gd name="T39" fmla="*/ 175 h 183"/>
                <a:gd name="T40" fmla="*/ 13 w 167"/>
                <a:gd name="T41" fmla="*/ 175 h 183"/>
                <a:gd name="T42" fmla="*/ 8 w 167"/>
                <a:gd name="T43" fmla="*/ 174 h 183"/>
                <a:gd name="T44" fmla="*/ 59 w 167"/>
                <a:gd name="T45" fmla="*/ 129 h 183"/>
                <a:gd name="T46" fmla="*/ 69 w 167"/>
                <a:gd name="T47" fmla="*/ 121 h 183"/>
                <a:gd name="T48" fmla="*/ 69 w 167"/>
                <a:gd name="T49" fmla="*/ 104 h 183"/>
                <a:gd name="T50" fmla="*/ 61 w 167"/>
                <a:gd name="T51" fmla="*/ 94 h 183"/>
                <a:gd name="T52" fmla="*/ 51 w 167"/>
                <a:gd name="T53" fmla="*/ 80 h 183"/>
                <a:gd name="T54" fmla="*/ 46 w 167"/>
                <a:gd name="T55" fmla="*/ 62 h 183"/>
                <a:gd name="T56" fmla="*/ 50 w 167"/>
                <a:gd name="T57" fmla="*/ 61 h 183"/>
                <a:gd name="T58" fmla="*/ 63 w 167"/>
                <a:gd name="T59" fmla="*/ 24 h 183"/>
                <a:gd name="T60" fmla="*/ 71 w 167"/>
                <a:gd name="T61" fmla="*/ 18 h 183"/>
                <a:gd name="T62" fmla="*/ 75 w 167"/>
                <a:gd name="T63" fmla="*/ 16 h 183"/>
                <a:gd name="T64" fmla="*/ 75 w 167"/>
                <a:gd name="T65" fmla="*/ 10 h 183"/>
                <a:gd name="T66" fmla="*/ 96 w 167"/>
                <a:gd name="T67" fmla="*/ 18 h 183"/>
                <a:gd name="T68" fmla="*/ 118 w 167"/>
                <a:gd name="T69" fmla="*/ 61 h 183"/>
                <a:gd name="T70" fmla="*/ 121 w 167"/>
                <a:gd name="T71" fmla="*/ 62 h 183"/>
                <a:gd name="T72" fmla="*/ 116 w 167"/>
                <a:gd name="T73" fmla="*/ 80 h 183"/>
                <a:gd name="T74" fmla="*/ 107 w 167"/>
                <a:gd name="T75" fmla="*/ 94 h 183"/>
                <a:gd name="T76" fmla="*/ 99 w 167"/>
                <a:gd name="T77" fmla="*/ 104 h 183"/>
                <a:gd name="T78" fmla="*/ 99 w 167"/>
                <a:gd name="T79" fmla="*/ 121 h 183"/>
                <a:gd name="T80" fmla="*/ 112 w 167"/>
                <a:gd name="T81" fmla="*/ 129 h 183"/>
                <a:gd name="T82" fmla="*/ 159 w 167"/>
                <a:gd name="T83" fmla="*/ 174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7" h="183">
                  <a:moveTo>
                    <a:pt x="156" y="183"/>
                  </a:moveTo>
                  <a:cubicBezTo>
                    <a:pt x="164" y="183"/>
                    <a:pt x="167" y="180"/>
                    <a:pt x="167" y="174"/>
                  </a:cubicBezTo>
                  <a:cubicBezTo>
                    <a:pt x="167" y="170"/>
                    <a:pt x="167" y="168"/>
                    <a:pt x="164" y="158"/>
                  </a:cubicBezTo>
                  <a:cubicBezTo>
                    <a:pt x="161" y="147"/>
                    <a:pt x="130" y="128"/>
                    <a:pt x="116" y="122"/>
                  </a:cubicBezTo>
                  <a:cubicBezTo>
                    <a:pt x="107" y="118"/>
                    <a:pt x="107" y="118"/>
                    <a:pt x="107" y="118"/>
                  </a:cubicBezTo>
                  <a:cubicBezTo>
                    <a:pt x="106" y="115"/>
                    <a:pt x="106" y="112"/>
                    <a:pt x="106" y="109"/>
                  </a:cubicBezTo>
                  <a:cubicBezTo>
                    <a:pt x="108" y="107"/>
                    <a:pt x="110" y="104"/>
                    <a:pt x="112" y="101"/>
                  </a:cubicBezTo>
                  <a:cubicBezTo>
                    <a:pt x="112" y="100"/>
                    <a:pt x="113" y="99"/>
                    <a:pt x="114" y="98"/>
                  </a:cubicBezTo>
                  <a:cubicBezTo>
                    <a:pt x="116" y="95"/>
                    <a:pt x="118" y="92"/>
                    <a:pt x="120" y="87"/>
                  </a:cubicBezTo>
                  <a:cubicBezTo>
                    <a:pt x="122" y="86"/>
                    <a:pt x="123" y="85"/>
                    <a:pt x="124" y="83"/>
                  </a:cubicBezTo>
                  <a:cubicBezTo>
                    <a:pt x="128" y="76"/>
                    <a:pt x="131" y="64"/>
                    <a:pt x="129" y="59"/>
                  </a:cubicBezTo>
                  <a:cubicBezTo>
                    <a:pt x="128" y="57"/>
                    <a:pt x="127" y="56"/>
                    <a:pt x="125" y="55"/>
                  </a:cubicBezTo>
                  <a:cubicBezTo>
                    <a:pt x="125" y="34"/>
                    <a:pt x="115" y="17"/>
                    <a:pt x="99" y="11"/>
                  </a:cubicBezTo>
                  <a:cubicBezTo>
                    <a:pt x="96" y="10"/>
                    <a:pt x="91" y="8"/>
                    <a:pt x="84" y="6"/>
                  </a:cubicBezTo>
                  <a:cubicBezTo>
                    <a:pt x="81" y="5"/>
                    <a:pt x="79" y="3"/>
                    <a:pt x="79" y="3"/>
                  </a:cubicBezTo>
                  <a:cubicBezTo>
                    <a:pt x="79" y="2"/>
                    <a:pt x="78" y="1"/>
                    <a:pt x="77" y="1"/>
                  </a:cubicBezTo>
                  <a:cubicBezTo>
                    <a:pt x="77" y="0"/>
                    <a:pt x="75" y="0"/>
                    <a:pt x="74" y="0"/>
                  </a:cubicBezTo>
                  <a:cubicBezTo>
                    <a:pt x="71" y="1"/>
                    <a:pt x="69" y="5"/>
                    <a:pt x="67" y="8"/>
                  </a:cubicBezTo>
                  <a:cubicBezTo>
                    <a:pt x="67" y="8"/>
                    <a:pt x="67" y="9"/>
                    <a:pt x="67" y="10"/>
                  </a:cubicBezTo>
                  <a:cubicBezTo>
                    <a:pt x="61" y="11"/>
                    <a:pt x="56" y="14"/>
                    <a:pt x="54" y="20"/>
                  </a:cubicBezTo>
                  <a:cubicBezTo>
                    <a:pt x="54" y="20"/>
                    <a:pt x="54" y="21"/>
                    <a:pt x="54" y="21"/>
                  </a:cubicBezTo>
                  <a:cubicBezTo>
                    <a:pt x="48" y="28"/>
                    <a:pt x="43" y="38"/>
                    <a:pt x="43" y="55"/>
                  </a:cubicBezTo>
                  <a:cubicBezTo>
                    <a:pt x="41" y="55"/>
                    <a:pt x="39" y="57"/>
                    <a:pt x="39" y="59"/>
                  </a:cubicBezTo>
                  <a:cubicBezTo>
                    <a:pt x="37" y="64"/>
                    <a:pt x="40" y="76"/>
                    <a:pt x="43" y="83"/>
                  </a:cubicBezTo>
                  <a:cubicBezTo>
                    <a:pt x="44" y="85"/>
                    <a:pt x="46" y="86"/>
                    <a:pt x="48" y="87"/>
                  </a:cubicBezTo>
                  <a:cubicBezTo>
                    <a:pt x="50" y="92"/>
                    <a:pt x="52" y="95"/>
                    <a:pt x="54" y="98"/>
                  </a:cubicBezTo>
                  <a:cubicBezTo>
                    <a:pt x="55" y="99"/>
                    <a:pt x="55" y="100"/>
                    <a:pt x="56" y="101"/>
                  </a:cubicBezTo>
                  <a:cubicBezTo>
                    <a:pt x="58" y="105"/>
                    <a:pt x="60" y="107"/>
                    <a:pt x="63" y="109"/>
                  </a:cubicBezTo>
                  <a:cubicBezTo>
                    <a:pt x="63" y="112"/>
                    <a:pt x="62" y="116"/>
                    <a:pt x="62" y="118"/>
                  </a:cubicBezTo>
                  <a:cubicBezTo>
                    <a:pt x="61" y="119"/>
                    <a:pt x="59" y="121"/>
                    <a:pt x="56" y="122"/>
                  </a:cubicBezTo>
                  <a:cubicBezTo>
                    <a:pt x="42" y="127"/>
                    <a:pt x="7" y="145"/>
                    <a:pt x="4" y="159"/>
                  </a:cubicBezTo>
                  <a:cubicBezTo>
                    <a:pt x="1" y="168"/>
                    <a:pt x="0" y="172"/>
                    <a:pt x="0" y="173"/>
                  </a:cubicBezTo>
                  <a:cubicBezTo>
                    <a:pt x="0" y="173"/>
                    <a:pt x="0" y="173"/>
                    <a:pt x="0" y="173"/>
                  </a:cubicBezTo>
                  <a:cubicBezTo>
                    <a:pt x="0" y="183"/>
                    <a:pt x="9" y="183"/>
                    <a:pt x="13" y="183"/>
                  </a:cubicBezTo>
                  <a:lnTo>
                    <a:pt x="156" y="183"/>
                  </a:lnTo>
                  <a:close/>
                  <a:moveTo>
                    <a:pt x="159" y="175"/>
                  </a:moveTo>
                  <a:cubicBezTo>
                    <a:pt x="159" y="175"/>
                    <a:pt x="158" y="175"/>
                    <a:pt x="156" y="175"/>
                  </a:cubicBezTo>
                  <a:cubicBezTo>
                    <a:pt x="156" y="175"/>
                    <a:pt x="155" y="175"/>
                    <a:pt x="154" y="175"/>
                  </a:cubicBezTo>
                  <a:cubicBezTo>
                    <a:pt x="153" y="175"/>
                    <a:pt x="152" y="175"/>
                    <a:pt x="151" y="175"/>
                  </a:cubicBezTo>
                  <a:cubicBezTo>
                    <a:pt x="17" y="175"/>
                    <a:pt x="17" y="175"/>
                    <a:pt x="17" y="175"/>
                  </a:cubicBezTo>
                  <a:cubicBezTo>
                    <a:pt x="16" y="175"/>
                    <a:pt x="15" y="175"/>
                    <a:pt x="15" y="175"/>
                  </a:cubicBezTo>
                  <a:cubicBezTo>
                    <a:pt x="13" y="175"/>
                    <a:pt x="13" y="175"/>
                    <a:pt x="13" y="175"/>
                  </a:cubicBezTo>
                  <a:cubicBezTo>
                    <a:pt x="9" y="175"/>
                    <a:pt x="9" y="175"/>
                    <a:pt x="8" y="175"/>
                  </a:cubicBezTo>
                  <a:cubicBezTo>
                    <a:pt x="8" y="175"/>
                    <a:pt x="8" y="174"/>
                    <a:pt x="8" y="174"/>
                  </a:cubicBezTo>
                  <a:cubicBezTo>
                    <a:pt x="9" y="172"/>
                    <a:pt x="10" y="168"/>
                    <a:pt x="12" y="161"/>
                  </a:cubicBezTo>
                  <a:cubicBezTo>
                    <a:pt x="13" y="153"/>
                    <a:pt x="40" y="136"/>
                    <a:pt x="59" y="129"/>
                  </a:cubicBezTo>
                  <a:cubicBezTo>
                    <a:pt x="65" y="127"/>
                    <a:pt x="68" y="123"/>
                    <a:pt x="69" y="122"/>
                  </a:cubicBezTo>
                  <a:cubicBezTo>
                    <a:pt x="69" y="122"/>
                    <a:pt x="69" y="122"/>
                    <a:pt x="69" y="121"/>
                  </a:cubicBezTo>
                  <a:cubicBezTo>
                    <a:pt x="71" y="116"/>
                    <a:pt x="71" y="109"/>
                    <a:pt x="71" y="107"/>
                  </a:cubicBezTo>
                  <a:cubicBezTo>
                    <a:pt x="71" y="106"/>
                    <a:pt x="70" y="105"/>
                    <a:pt x="69" y="104"/>
                  </a:cubicBezTo>
                  <a:cubicBezTo>
                    <a:pt x="67" y="103"/>
                    <a:pt x="65" y="100"/>
                    <a:pt x="63" y="97"/>
                  </a:cubicBezTo>
                  <a:cubicBezTo>
                    <a:pt x="62" y="96"/>
                    <a:pt x="62" y="95"/>
                    <a:pt x="61" y="94"/>
                  </a:cubicBezTo>
                  <a:cubicBezTo>
                    <a:pt x="59" y="90"/>
                    <a:pt x="57" y="87"/>
                    <a:pt x="55" y="82"/>
                  </a:cubicBezTo>
                  <a:cubicBezTo>
                    <a:pt x="54" y="81"/>
                    <a:pt x="53" y="80"/>
                    <a:pt x="51" y="80"/>
                  </a:cubicBezTo>
                  <a:cubicBezTo>
                    <a:pt x="51" y="80"/>
                    <a:pt x="51" y="79"/>
                    <a:pt x="50" y="79"/>
                  </a:cubicBezTo>
                  <a:cubicBezTo>
                    <a:pt x="47" y="73"/>
                    <a:pt x="46" y="65"/>
                    <a:pt x="46" y="62"/>
                  </a:cubicBezTo>
                  <a:cubicBezTo>
                    <a:pt x="46" y="62"/>
                    <a:pt x="47" y="62"/>
                    <a:pt x="47" y="62"/>
                  </a:cubicBezTo>
                  <a:cubicBezTo>
                    <a:pt x="48" y="62"/>
                    <a:pt x="49" y="62"/>
                    <a:pt x="50" y="61"/>
                  </a:cubicBezTo>
                  <a:cubicBezTo>
                    <a:pt x="51" y="60"/>
                    <a:pt x="51" y="59"/>
                    <a:pt x="51" y="58"/>
                  </a:cubicBezTo>
                  <a:cubicBezTo>
                    <a:pt x="50" y="39"/>
                    <a:pt x="57" y="29"/>
                    <a:pt x="63" y="24"/>
                  </a:cubicBezTo>
                  <a:cubicBezTo>
                    <a:pt x="64" y="23"/>
                    <a:pt x="65" y="21"/>
                    <a:pt x="64" y="19"/>
                  </a:cubicBezTo>
                  <a:cubicBezTo>
                    <a:pt x="67" y="18"/>
                    <a:pt x="70" y="18"/>
                    <a:pt x="71" y="18"/>
                  </a:cubicBezTo>
                  <a:cubicBezTo>
                    <a:pt x="71" y="18"/>
                    <a:pt x="71" y="18"/>
                    <a:pt x="71" y="18"/>
                  </a:cubicBezTo>
                  <a:cubicBezTo>
                    <a:pt x="72" y="18"/>
                    <a:pt x="74" y="17"/>
                    <a:pt x="75" y="16"/>
                  </a:cubicBezTo>
                  <a:cubicBezTo>
                    <a:pt x="75" y="15"/>
                    <a:pt x="75" y="13"/>
                    <a:pt x="75" y="12"/>
                  </a:cubicBezTo>
                  <a:cubicBezTo>
                    <a:pt x="75" y="12"/>
                    <a:pt x="75" y="11"/>
                    <a:pt x="75" y="10"/>
                  </a:cubicBezTo>
                  <a:cubicBezTo>
                    <a:pt x="77" y="12"/>
                    <a:pt x="79" y="13"/>
                    <a:pt x="81" y="13"/>
                  </a:cubicBezTo>
                  <a:cubicBezTo>
                    <a:pt x="88" y="15"/>
                    <a:pt x="93" y="17"/>
                    <a:pt x="96" y="18"/>
                  </a:cubicBezTo>
                  <a:cubicBezTo>
                    <a:pt x="110" y="24"/>
                    <a:pt x="118" y="38"/>
                    <a:pt x="117" y="58"/>
                  </a:cubicBezTo>
                  <a:cubicBezTo>
                    <a:pt x="117" y="59"/>
                    <a:pt x="117" y="60"/>
                    <a:pt x="118" y="61"/>
                  </a:cubicBezTo>
                  <a:cubicBezTo>
                    <a:pt x="119" y="62"/>
                    <a:pt x="120" y="62"/>
                    <a:pt x="121" y="62"/>
                  </a:cubicBezTo>
                  <a:cubicBezTo>
                    <a:pt x="121" y="62"/>
                    <a:pt x="121" y="62"/>
                    <a:pt x="121" y="62"/>
                  </a:cubicBezTo>
                  <a:cubicBezTo>
                    <a:pt x="122" y="65"/>
                    <a:pt x="120" y="73"/>
                    <a:pt x="117" y="79"/>
                  </a:cubicBezTo>
                  <a:cubicBezTo>
                    <a:pt x="117" y="79"/>
                    <a:pt x="116" y="80"/>
                    <a:pt x="116" y="80"/>
                  </a:cubicBezTo>
                  <a:cubicBezTo>
                    <a:pt x="115" y="80"/>
                    <a:pt x="113" y="81"/>
                    <a:pt x="113" y="82"/>
                  </a:cubicBezTo>
                  <a:cubicBezTo>
                    <a:pt x="111" y="87"/>
                    <a:pt x="109" y="90"/>
                    <a:pt x="107" y="94"/>
                  </a:cubicBezTo>
                  <a:cubicBezTo>
                    <a:pt x="106" y="95"/>
                    <a:pt x="106" y="96"/>
                    <a:pt x="105" y="97"/>
                  </a:cubicBezTo>
                  <a:cubicBezTo>
                    <a:pt x="103" y="100"/>
                    <a:pt x="101" y="103"/>
                    <a:pt x="99" y="104"/>
                  </a:cubicBezTo>
                  <a:cubicBezTo>
                    <a:pt x="98" y="105"/>
                    <a:pt x="98" y="106"/>
                    <a:pt x="98" y="107"/>
                  </a:cubicBezTo>
                  <a:cubicBezTo>
                    <a:pt x="98" y="110"/>
                    <a:pt x="98" y="116"/>
                    <a:pt x="99" y="121"/>
                  </a:cubicBezTo>
                  <a:cubicBezTo>
                    <a:pt x="100" y="123"/>
                    <a:pt x="100" y="123"/>
                    <a:pt x="101" y="124"/>
                  </a:cubicBezTo>
                  <a:cubicBezTo>
                    <a:pt x="112" y="129"/>
                    <a:pt x="112" y="129"/>
                    <a:pt x="112" y="129"/>
                  </a:cubicBezTo>
                  <a:cubicBezTo>
                    <a:pt x="130" y="137"/>
                    <a:pt x="154" y="154"/>
                    <a:pt x="156" y="161"/>
                  </a:cubicBezTo>
                  <a:cubicBezTo>
                    <a:pt x="159" y="170"/>
                    <a:pt x="159" y="171"/>
                    <a:pt x="159" y="174"/>
                  </a:cubicBezTo>
                  <a:cubicBezTo>
                    <a:pt x="159" y="174"/>
                    <a:pt x="159" y="175"/>
                    <a:pt x="159" y="175"/>
                  </a:cubicBezTo>
                  <a:close/>
                </a:path>
              </a:pathLst>
            </a:custGeom>
            <a:grpFill/>
            <a:ln w="9525">
              <a:noFill/>
              <a:round/>
              <a:headEnd/>
              <a:tailEnd/>
            </a:ln>
          </p:spPr>
          <p:txBody>
            <a:bodyPr vert="horz" wrap="square" lIns="0" tIns="0" rIns="0" bIns="0" numCol="1" anchor="t" anchorCtr="0" compatLnSpc="1">
              <a:prstTxWarp prst="textNoShape">
                <a:avLst/>
              </a:prstTxWarp>
            </a:bodyPr>
            <a:lstStyle>
              <a:defPPr>
                <a:defRPr lang="de-DE"/>
              </a:defPPr>
              <a:lvl1pPr marL="0" algn="l" defTabSz="914309" rtl="0" eaLnBrk="1" latinLnBrk="0" hangingPunct="1">
                <a:defRPr sz="1800" kern="1200">
                  <a:solidFill>
                    <a:schemeClr val="tx1"/>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de-DE" dirty="0">
                <a:latin typeface="Source Sans Pro" panose="020B0503030403020204" pitchFamily="34" charset="0"/>
              </a:endParaRPr>
            </a:p>
          </p:txBody>
        </p:sp>
      </p:grpSp>
      <p:sp>
        <p:nvSpPr>
          <p:cNvPr id="24" name="LINE ICON - Sprechblase">
            <a:extLst>
              <a:ext uri="{FF2B5EF4-FFF2-40B4-BE49-F238E27FC236}">
                <a16:creationId xmlns:a16="http://schemas.microsoft.com/office/drawing/2014/main" id="{834C8CB9-1396-464C-A862-FD18B48CABF5}"/>
              </a:ext>
            </a:extLst>
          </p:cNvPr>
          <p:cNvSpPr>
            <a:spLocks noChangeAspect="1" noEditPoints="1"/>
          </p:cNvSpPr>
          <p:nvPr/>
        </p:nvSpPr>
        <p:spPr bwMode="gray">
          <a:xfrm>
            <a:off x="5748119" y="4764498"/>
            <a:ext cx="693362" cy="650564"/>
          </a:xfrm>
          <a:custGeom>
            <a:avLst/>
            <a:gdLst>
              <a:gd name="T0" fmla="*/ 220 w 240"/>
              <a:gd name="T1" fmla="*/ 0 h 225"/>
              <a:gd name="T2" fmla="*/ 84 w 240"/>
              <a:gd name="T3" fmla="*/ 0 h 225"/>
              <a:gd name="T4" fmla="*/ 64 w 240"/>
              <a:gd name="T5" fmla="*/ 20 h 225"/>
              <a:gd name="T6" fmla="*/ 64 w 240"/>
              <a:gd name="T7" fmla="*/ 36 h 225"/>
              <a:gd name="T8" fmla="*/ 20 w 240"/>
              <a:gd name="T9" fmla="*/ 36 h 225"/>
              <a:gd name="T10" fmla="*/ 0 w 240"/>
              <a:gd name="T11" fmla="*/ 56 h 225"/>
              <a:gd name="T12" fmla="*/ 0 w 240"/>
              <a:gd name="T13" fmla="*/ 148 h 225"/>
              <a:gd name="T14" fmla="*/ 20 w 240"/>
              <a:gd name="T15" fmla="*/ 168 h 225"/>
              <a:gd name="T16" fmla="*/ 33 w 240"/>
              <a:gd name="T17" fmla="*/ 168 h 225"/>
              <a:gd name="T18" fmla="*/ 16 w 240"/>
              <a:gd name="T19" fmla="*/ 225 h 225"/>
              <a:gd name="T20" fmla="*/ 77 w 240"/>
              <a:gd name="T21" fmla="*/ 168 h 225"/>
              <a:gd name="T22" fmla="*/ 156 w 240"/>
              <a:gd name="T23" fmla="*/ 168 h 225"/>
              <a:gd name="T24" fmla="*/ 176 w 240"/>
              <a:gd name="T25" fmla="*/ 148 h 225"/>
              <a:gd name="T26" fmla="*/ 176 w 240"/>
              <a:gd name="T27" fmla="*/ 137 h 225"/>
              <a:gd name="T28" fmla="*/ 232 w 240"/>
              <a:gd name="T29" fmla="*/ 189 h 225"/>
              <a:gd name="T30" fmla="*/ 215 w 240"/>
              <a:gd name="T31" fmla="*/ 132 h 225"/>
              <a:gd name="T32" fmla="*/ 220 w 240"/>
              <a:gd name="T33" fmla="*/ 132 h 225"/>
              <a:gd name="T34" fmla="*/ 240 w 240"/>
              <a:gd name="T35" fmla="*/ 112 h 225"/>
              <a:gd name="T36" fmla="*/ 240 w 240"/>
              <a:gd name="T37" fmla="*/ 20 h 225"/>
              <a:gd name="T38" fmla="*/ 220 w 240"/>
              <a:gd name="T39" fmla="*/ 0 h 225"/>
              <a:gd name="T40" fmla="*/ 168 w 240"/>
              <a:gd name="T41" fmla="*/ 148 h 225"/>
              <a:gd name="T42" fmla="*/ 156 w 240"/>
              <a:gd name="T43" fmla="*/ 160 h 225"/>
              <a:gd name="T44" fmla="*/ 74 w 240"/>
              <a:gd name="T45" fmla="*/ 160 h 225"/>
              <a:gd name="T46" fmla="*/ 32 w 240"/>
              <a:gd name="T47" fmla="*/ 199 h 225"/>
              <a:gd name="T48" fmla="*/ 44 w 240"/>
              <a:gd name="T49" fmla="*/ 160 h 225"/>
              <a:gd name="T50" fmla="*/ 20 w 240"/>
              <a:gd name="T51" fmla="*/ 160 h 225"/>
              <a:gd name="T52" fmla="*/ 8 w 240"/>
              <a:gd name="T53" fmla="*/ 148 h 225"/>
              <a:gd name="T54" fmla="*/ 8 w 240"/>
              <a:gd name="T55" fmla="*/ 56 h 225"/>
              <a:gd name="T56" fmla="*/ 20 w 240"/>
              <a:gd name="T57" fmla="*/ 44 h 225"/>
              <a:gd name="T58" fmla="*/ 156 w 240"/>
              <a:gd name="T59" fmla="*/ 44 h 225"/>
              <a:gd name="T60" fmla="*/ 168 w 240"/>
              <a:gd name="T61" fmla="*/ 56 h 225"/>
              <a:gd name="T62" fmla="*/ 168 w 240"/>
              <a:gd name="T63" fmla="*/ 148 h 225"/>
              <a:gd name="T64" fmla="*/ 232 w 240"/>
              <a:gd name="T65" fmla="*/ 112 h 225"/>
              <a:gd name="T66" fmla="*/ 220 w 240"/>
              <a:gd name="T67" fmla="*/ 124 h 225"/>
              <a:gd name="T68" fmla="*/ 204 w 240"/>
              <a:gd name="T69" fmla="*/ 124 h 225"/>
              <a:gd name="T70" fmla="*/ 216 w 240"/>
              <a:gd name="T71" fmla="*/ 163 h 225"/>
              <a:gd name="T72" fmla="*/ 176 w 240"/>
              <a:gd name="T73" fmla="*/ 126 h 225"/>
              <a:gd name="T74" fmla="*/ 176 w 240"/>
              <a:gd name="T75" fmla="*/ 56 h 225"/>
              <a:gd name="T76" fmla="*/ 156 w 240"/>
              <a:gd name="T77" fmla="*/ 36 h 225"/>
              <a:gd name="T78" fmla="*/ 72 w 240"/>
              <a:gd name="T79" fmla="*/ 36 h 225"/>
              <a:gd name="T80" fmla="*/ 72 w 240"/>
              <a:gd name="T81" fmla="*/ 20 h 225"/>
              <a:gd name="T82" fmla="*/ 84 w 240"/>
              <a:gd name="T83" fmla="*/ 8 h 225"/>
              <a:gd name="T84" fmla="*/ 220 w 240"/>
              <a:gd name="T85" fmla="*/ 8 h 225"/>
              <a:gd name="T86" fmla="*/ 232 w 240"/>
              <a:gd name="T87" fmla="*/ 20 h 225"/>
              <a:gd name="T88" fmla="*/ 232 w 240"/>
              <a:gd name="T89" fmla="*/ 11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0" h="225">
                <a:moveTo>
                  <a:pt x="220" y="0"/>
                </a:moveTo>
                <a:cubicBezTo>
                  <a:pt x="84" y="0"/>
                  <a:pt x="84" y="0"/>
                  <a:pt x="84" y="0"/>
                </a:cubicBezTo>
                <a:cubicBezTo>
                  <a:pt x="73" y="0"/>
                  <a:pt x="64" y="9"/>
                  <a:pt x="64" y="20"/>
                </a:cubicBezTo>
                <a:cubicBezTo>
                  <a:pt x="64" y="36"/>
                  <a:pt x="64" y="36"/>
                  <a:pt x="64" y="36"/>
                </a:cubicBezTo>
                <a:cubicBezTo>
                  <a:pt x="20" y="36"/>
                  <a:pt x="20" y="36"/>
                  <a:pt x="20" y="36"/>
                </a:cubicBezTo>
                <a:cubicBezTo>
                  <a:pt x="9" y="36"/>
                  <a:pt x="0" y="45"/>
                  <a:pt x="0" y="56"/>
                </a:cubicBezTo>
                <a:cubicBezTo>
                  <a:pt x="0" y="148"/>
                  <a:pt x="0" y="148"/>
                  <a:pt x="0" y="148"/>
                </a:cubicBezTo>
                <a:cubicBezTo>
                  <a:pt x="0" y="159"/>
                  <a:pt x="9" y="168"/>
                  <a:pt x="20" y="168"/>
                </a:cubicBezTo>
                <a:cubicBezTo>
                  <a:pt x="33" y="168"/>
                  <a:pt x="33" y="168"/>
                  <a:pt x="33" y="168"/>
                </a:cubicBezTo>
                <a:cubicBezTo>
                  <a:pt x="16" y="225"/>
                  <a:pt x="16" y="225"/>
                  <a:pt x="16" y="225"/>
                </a:cubicBezTo>
                <a:cubicBezTo>
                  <a:pt x="77" y="168"/>
                  <a:pt x="77" y="168"/>
                  <a:pt x="77" y="168"/>
                </a:cubicBezTo>
                <a:cubicBezTo>
                  <a:pt x="156" y="168"/>
                  <a:pt x="156" y="168"/>
                  <a:pt x="156" y="168"/>
                </a:cubicBezTo>
                <a:cubicBezTo>
                  <a:pt x="167" y="168"/>
                  <a:pt x="176" y="159"/>
                  <a:pt x="176" y="148"/>
                </a:cubicBezTo>
                <a:cubicBezTo>
                  <a:pt x="176" y="137"/>
                  <a:pt x="176" y="137"/>
                  <a:pt x="176" y="137"/>
                </a:cubicBezTo>
                <a:cubicBezTo>
                  <a:pt x="232" y="189"/>
                  <a:pt x="232" y="189"/>
                  <a:pt x="232" y="189"/>
                </a:cubicBezTo>
                <a:cubicBezTo>
                  <a:pt x="215" y="132"/>
                  <a:pt x="215" y="132"/>
                  <a:pt x="215" y="132"/>
                </a:cubicBezTo>
                <a:cubicBezTo>
                  <a:pt x="220" y="132"/>
                  <a:pt x="220" y="132"/>
                  <a:pt x="220" y="132"/>
                </a:cubicBezTo>
                <a:cubicBezTo>
                  <a:pt x="231" y="132"/>
                  <a:pt x="240" y="123"/>
                  <a:pt x="240" y="112"/>
                </a:cubicBezTo>
                <a:cubicBezTo>
                  <a:pt x="240" y="20"/>
                  <a:pt x="240" y="20"/>
                  <a:pt x="240" y="20"/>
                </a:cubicBezTo>
                <a:cubicBezTo>
                  <a:pt x="240" y="9"/>
                  <a:pt x="231" y="0"/>
                  <a:pt x="220" y="0"/>
                </a:cubicBezTo>
                <a:close/>
                <a:moveTo>
                  <a:pt x="168" y="148"/>
                </a:moveTo>
                <a:cubicBezTo>
                  <a:pt x="168" y="155"/>
                  <a:pt x="163" y="160"/>
                  <a:pt x="156" y="160"/>
                </a:cubicBezTo>
                <a:cubicBezTo>
                  <a:pt x="74" y="160"/>
                  <a:pt x="74" y="160"/>
                  <a:pt x="74" y="160"/>
                </a:cubicBezTo>
                <a:cubicBezTo>
                  <a:pt x="32" y="199"/>
                  <a:pt x="32" y="199"/>
                  <a:pt x="32" y="199"/>
                </a:cubicBezTo>
                <a:cubicBezTo>
                  <a:pt x="44" y="160"/>
                  <a:pt x="44" y="160"/>
                  <a:pt x="44" y="160"/>
                </a:cubicBezTo>
                <a:cubicBezTo>
                  <a:pt x="20" y="160"/>
                  <a:pt x="20" y="160"/>
                  <a:pt x="20" y="160"/>
                </a:cubicBezTo>
                <a:cubicBezTo>
                  <a:pt x="13" y="160"/>
                  <a:pt x="8" y="155"/>
                  <a:pt x="8" y="148"/>
                </a:cubicBezTo>
                <a:cubicBezTo>
                  <a:pt x="8" y="56"/>
                  <a:pt x="8" y="56"/>
                  <a:pt x="8" y="56"/>
                </a:cubicBezTo>
                <a:cubicBezTo>
                  <a:pt x="8" y="49"/>
                  <a:pt x="13" y="44"/>
                  <a:pt x="20" y="44"/>
                </a:cubicBezTo>
                <a:cubicBezTo>
                  <a:pt x="156" y="44"/>
                  <a:pt x="156" y="44"/>
                  <a:pt x="156" y="44"/>
                </a:cubicBezTo>
                <a:cubicBezTo>
                  <a:pt x="163" y="44"/>
                  <a:pt x="168" y="49"/>
                  <a:pt x="168" y="56"/>
                </a:cubicBezTo>
                <a:lnTo>
                  <a:pt x="168" y="148"/>
                </a:lnTo>
                <a:close/>
                <a:moveTo>
                  <a:pt x="232" y="112"/>
                </a:moveTo>
                <a:cubicBezTo>
                  <a:pt x="232" y="119"/>
                  <a:pt x="227" y="124"/>
                  <a:pt x="220" y="124"/>
                </a:cubicBezTo>
                <a:cubicBezTo>
                  <a:pt x="204" y="124"/>
                  <a:pt x="204" y="124"/>
                  <a:pt x="204" y="124"/>
                </a:cubicBezTo>
                <a:cubicBezTo>
                  <a:pt x="216" y="163"/>
                  <a:pt x="216" y="163"/>
                  <a:pt x="216" y="163"/>
                </a:cubicBezTo>
                <a:cubicBezTo>
                  <a:pt x="176" y="126"/>
                  <a:pt x="176" y="126"/>
                  <a:pt x="176" y="126"/>
                </a:cubicBezTo>
                <a:cubicBezTo>
                  <a:pt x="176" y="56"/>
                  <a:pt x="176" y="56"/>
                  <a:pt x="176" y="56"/>
                </a:cubicBezTo>
                <a:cubicBezTo>
                  <a:pt x="176" y="45"/>
                  <a:pt x="167" y="36"/>
                  <a:pt x="156" y="36"/>
                </a:cubicBezTo>
                <a:cubicBezTo>
                  <a:pt x="72" y="36"/>
                  <a:pt x="72" y="36"/>
                  <a:pt x="72" y="36"/>
                </a:cubicBezTo>
                <a:cubicBezTo>
                  <a:pt x="72" y="20"/>
                  <a:pt x="72" y="20"/>
                  <a:pt x="72" y="20"/>
                </a:cubicBezTo>
                <a:cubicBezTo>
                  <a:pt x="72" y="13"/>
                  <a:pt x="77" y="8"/>
                  <a:pt x="84" y="8"/>
                </a:cubicBezTo>
                <a:cubicBezTo>
                  <a:pt x="220" y="8"/>
                  <a:pt x="220" y="8"/>
                  <a:pt x="220" y="8"/>
                </a:cubicBezTo>
                <a:cubicBezTo>
                  <a:pt x="227" y="8"/>
                  <a:pt x="232" y="13"/>
                  <a:pt x="232" y="20"/>
                </a:cubicBezTo>
                <a:lnTo>
                  <a:pt x="232" y="112"/>
                </a:lnTo>
                <a:close/>
              </a:path>
            </a:pathLst>
          </a:custGeom>
          <a:solidFill>
            <a:schemeClr val="accent1">
              <a:lumMod val="75000"/>
            </a:schemeClr>
          </a:solidFill>
          <a:ln>
            <a:noFill/>
          </a:ln>
        </p:spPr>
        <p:txBody>
          <a:bodyPr vert="horz" wrap="square" lIns="0" tIns="0" rIns="0" bIns="0" numCol="1" anchor="t" anchorCtr="0" compatLnSpc="1">
            <a:prstTxWarp prst="textNoShape">
              <a:avLst/>
            </a:prstTxWarp>
          </a:bodyPr>
          <a:lstStyle/>
          <a:p>
            <a:endParaRPr lang="de-DE" dirty="0">
              <a:latin typeface="Source Sans Pro" panose="020B0503030403020204" pitchFamily="34" charset="0"/>
            </a:endParaRPr>
          </a:p>
        </p:txBody>
      </p:sp>
      <p:grpSp>
        <p:nvGrpSpPr>
          <p:cNvPr id="25" name="LINE ICON - Punkte 1">
            <a:extLst>
              <a:ext uri="{FF2B5EF4-FFF2-40B4-BE49-F238E27FC236}">
                <a16:creationId xmlns:a16="http://schemas.microsoft.com/office/drawing/2014/main" id="{448C7684-8FC5-4C3F-ABC1-35F62C9E0B87}"/>
              </a:ext>
            </a:extLst>
          </p:cNvPr>
          <p:cNvGrpSpPr>
            <a:grpSpLocks noChangeAspect="1"/>
          </p:cNvGrpSpPr>
          <p:nvPr/>
        </p:nvGrpSpPr>
        <p:grpSpPr bwMode="gray">
          <a:xfrm>
            <a:off x="9502325" y="4697991"/>
            <a:ext cx="630329" cy="588086"/>
            <a:chOff x="9246737" y="4796304"/>
            <a:chExt cx="409304" cy="381874"/>
          </a:xfrm>
          <a:solidFill>
            <a:schemeClr val="accent1">
              <a:lumMod val="75000"/>
            </a:schemeClr>
          </a:solidFill>
        </p:grpSpPr>
        <p:sp>
          <p:nvSpPr>
            <p:cNvPr id="26" name="Freeform">
              <a:extLst>
                <a:ext uri="{FF2B5EF4-FFF2-40B4-BE49-F238E27FC236}">
                  <a16:creationId xmlns:a16="http://schemas.microsoft.com/office/drawing/2014/main" id="{F42CB6A1-6FC8-492A-B056-2F3BCA5077F5}"/>
                </a:ext>
              </a:extLst>
            </p:cNvPr>
            <p:cNvSpPr>
              <a:spLocks noEditPoints="1"/>
            </p:cNvSpPr>
            <p:nvPr/>
          </p:nvSpPr>
          <p:spPr bwMode="gray">
            <a:xfrm>
              <a:off x="9246737" y="4796304"/>
              <a:ext cx="96010" cy="381874"/>
            </a:xfrm>
            <a:custGeom>
              <a:avLst/>
              <a:gdLst>
                <a:gd name="T0" fmla="*/ 32 w 56"/>
                <a:gd name="T1" fmla="*/ 92 h 224"/>
                <a:gd name="T2" fmla="*/ 32 w 56"/>
                <a:gd name="T3" fmla="*/ 92 h 224"/>
                <a:gd name="T4" fmla="*/ 32 w 56"/>
                <a:gd name="T5" fmla="*/ 4 h 224"/>
                <a:gd name="T6" fmla="*/ 28 w 56"/>
                <a:gd name="T7" fmla="*/ 0 h 224"/>
                <a:gd name="T8" fmla="*/ 24 w 56"/>
                <a:gd name="T9" fmla="*/ 4 h 224"/>
                <a:gd name="T10" fmla="*/ 24 w 56"/>
                <a:gd name="T11" fmla="*/ 92 h 224"/>
                <a:gd name="T12" fmla="*/ 24 w 56"/>
                <a:gd name="T13" fmla="*/ 92 h 224"/>
                <a:gd name="T14" fmla="*/ 0 w 56"/>
                <a:gd name="T15" fmla="*/ 120 h 224"/>
                <a:gd name="T16" fmla="*/ 24 w 56"/>
                <a:gd name="T17" fmla="*/ 148 h 224"/>
                <a:gd name="T18" fmla="*/ 24 w 56"/>
                <a:gd name="T19" fmla="*/ 148 h 224"/>
                <a:gd name="T20" fmla="*/ 24 w 56"/>
                <a:gd name="T21" fmla="*/ 220 h 224"/>
                <a:gd name="T22" fmla="*/ 28 w 56"/>
                <a:gd name="T23" fmla="*/ 224 h 224"/>
                <a:gd name="T24" fmla="*/ 32 w 56"/>
                <a:gd name="T25" fmla="*/ 220 h 224"/>
                <a:gd name="T26" fmla="*/ 32 w 56"/>
                <a:gd name="T27" fmla="*/ 148 h 224"/>
                <a:gd name="T28" fmla="*/ 32 w 56"/>
                <a:gd name="T29" fmla="*/ 148 h 224"/>
                <a:gd name="T30" fmla="*/ 56 w 56"/>
                <a:gd name="T31" fmla="*/ 120 h 224"/>
                <a:gd name="T32" fmla="*/ 32 w 56"/>
                <a:gd name="T33" fmla="*/ 92 h 224"/>
                <a:gd name="T34" fmla="*/ 28 w 56"/>
                <a:gd name="T35" fmla="*/ 140 h 224"/>
                <a:gd name="T36" fmla="*/ 8 w 56"/>
                <a:gd name="T37" fmla="*/ 120 h 224"/>
                <a:gd name="T38" fmla="*/ 28 w 56"/>
                <a:gd name="T39" fmla="*/ 100 h 224"/>
                <a:gd name="T40" fmla="*/ 48 w 56"/>
                <a:gd name="T41" fmla="*/ 120 h 224"/>
                <a:gd name="T42" fmla="*/ 28 w 56"/>
                <a:gd name="T43" fmla="*/ 1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 h="224">
                  <a:moveTo>
                    <a:pt x="32" y="92"/>
                  </a:moveTo>
                  <a:cubicBezTo>
                    <a:pt x="32" y="92"/>
                    <a:pt x="32" y="92"/>
                    <a:pt x="32" y="92"/>
                  </a:cubicBezTo>
                  <a:cubicBezTo>
                    <a:pt x="32" y="4"/>
                    <a:pt x="32" y="4"/>
                    <a:pt x="32" y="4"/>
                  </a:cubicBezTo>
                  <a:cubicBezTo>
                    <a:pt x="32" y="2"/>
                    <a:pt x="30" y="0"/>
                    <a:pt x="28" y="0"/>
                  </a:cubicBezTo>
                  <a:cubicBezTo>
                    <a:pt x="26" y="0"/>
                    <a:pt x="24" y="2"/>
                    <a:pt x="24" y="4"/>
                  </a:cubicBezTo>
                  <a:cubicBezTo>
                    <a:pt x="24" y="92"/>
                    <a:pt x="24" y="92"/>
                    <a:pt x="24" y="92"/>
                  </a:cubicBezTo>
                  <a:cubicBezTo>
                    <a:pt x="24" y="92"/>
                    <a:pt x="24" y="92"/>
                    <a:pt x="24" y="92"/>
                  </a:cubicBezTo>
                  <a:cubicBezTo>
                    <a:pt x="10" y="94"/>
                    <a:pt x="0" y="106"/>
                    <a:pt x="0" y="120"/>
                  </a:cubicBezTo>
                  <a:cubicBezTo>
                    <a:pt x="0" y="134"/>
                    <a:pt x="10" y="146"/>
                    <a:pt x="24" y="148"/>
                  </a:cubicBezTo>
                  <a:cubicBezTo>
                    <a:pt x="24" y="148"/>
                    <a:pt x="24" y="148"/>
                    <a:pt x="24" y="148"/>
                  </a:cubicBezTo>
                  <a:cubicBezTo>
                    <a:pt x="24" y="220"/>
                    <a:pt x="24" y="220"/>
                    <a:pt x="24" y="220"/>
                  </a:cubicBezTo>
                  <a:cubicBezTo>
                    <a:pt x="24" y="222"/>
                    <a:pt x="26" y="224"/>
                    <a:pt x="28" y="224"/>
                  </a:cubicBezTo>
                  <a:cubicBezTo>
                    <a:pt x="30" y="224"/>
                    <a:pt x="32" y="222"/>
                    <a:pt x="32" y="220"/>
                  </a:cubicBezTo>
                  <a:cubicBezTo>
                    <a:pt x="32" y="148"/>
                    <a:pt x="32" y="148"/>
                    <a:pt x="32" y="148"/>
                  </a:cubicBezTo>
                  <a:cubicBezTo>
                    <a:pt x="32" y="148"/>
                    <a:pt x="32" y="148"/>
                    <a:pt x="32" y="148"/>
                  </a:cubicBezTo>
                  <a:cubicBezTo>
                    <a:pt x="46" y="146"/>
                    <a:pt x="56" y="134"/>
                    <a:pt x="56" y="120"/>
                  </a:cubicBezTo>
                  <a:cubicBezTo>
                    <a:pt x="56" y="106"/>
                    <a:pt x="46" y="94"/>
                    <a:pt x="32" y="92"/>
                  </a:cubicBezTo>
                  <a:close/>
                  <a:moveTo>
                    <a:pt x="28" y="140"/>
                  </a:moveTo>
                  <a:cubicBezTo>
                    <a:pt x="17" y="140"/>
                    <a:pt x="8" y="131"/>
                    <a:pt x="8" y="120"/>
                  </a:cubicBezTo>
                  <a:cubicBezTo>
                    <a:pt x="8" y="109"/>
                    <a:pt x="17" y="100"/>
                    <a:pt x="28" y="100"/>
                  </a:cubicBezTo>
                  <a:cubicBezTo>
                    <a:pt x="39" y="100"/>
                    <a:pt x="48" y="109"/>
                    <a:pt x="48" y="120"/>
                  </a:cubicBezTo>
                  <a:cubicBezTo>
                    <a:pt x="48" y="131"/>
                    <a:pt x="39" y="140"/>
                    <a:pt x="28" y="140"/>
                  </a:cubicBezTo>
                  <a:close/>
                </a:path>
              </a:pathLst>
            </a:custGeom>
            <a:grpFill/>
            <a:ln>
              <a:noFill/>
            </a:ln>
          </p:spPr>
          <p:txBody>
            <a:bodyPr vert="horz" wrap="square" lIns="0" tIns="0" rIns="0" bIns="0" numCol="1" anchor="t" anchorCtr="0" compatLnSpc="1">
              <a:prstTxWarp prst="textNoShape">
                <a:avLst/>
              </a:prstTxWarp>
            </a:bodyPr>
            <a:lstStyle/>
            <a:p>
              <a:endParaRPr lang="de-DE" dirty="0">
                <a:latin typeface="Source Sans Pro" panose="020B0503030403020204" pitchFamily="34" charset="0"/>
              </a:endParaRPr>
            </a:p>
          </p:txBody>
        </p:sp>
        <p:sp>
          <p:nvSpPr>
            <p:cNvPr id="27" name="Freeform">
              <a:extLst>
                <a:ext uri="{FF2B5EF4-FFF2-40B4-BE49-F238E27FC236}">
                  <a16:creationId xmlns:a16="http://schemas.microsoft.com/office/drawing/2014/main" id="{DC936622-7DCF-4024-BA33-C8884CD23678}"/>
                </a:ext>
              </a:extLst>
            </p:cNvPr>
            <p:cNvSpPr>
              <a:spLocks noEditPoints="1"/>
            </p:cNvSpPr>
            <p:nvPr/>
          </p:nvSpPr>
          <p:spPr bwMode="gray">
            <a:xfrm>
              <a:off x="9404106" y="4796304"/>
              <a:ext cx="95288" cy="381874"/>
            </a:xfrm>
            <a:custGeom>
              <a:avLst/>
              <a:gdLst>
                <a:gd name="T0" fmla="*/ 32 w 56"/>
                <a:gd name="T1" fmla="*/ 144 h 224"/>
                <a:gd name="T2" fmla="*/ 32 w 56"/>
                <a:gd name="T3" fmla="*/ 144 h 224"/>
                <a:gd name="T4" fmla="*/ 32 w 56"/>
                <a:gd name="T5" fmla="*/ 4 h 224"/>
                <a:gd name="T6" fmla="*/ 28 w 56"/>
                <a:gd name="T7" fmla="*/ 0 h 224"/>
                <a:gd name="T8" fmla="*/ 24 w 56"/>
                <a:gd name="T9" fmla="*/ 4 h 224"/>
                <a:gd name="T10" fmla="*/ 24 w 56"/>
                <a:gd name="T11" fmla="*/ 144 h 224"/>
                <a:gd name="T12" fmla="*/ 24 w 56"/>
                <a:gd name="T13" fmla="*/ 144 h 224"/>
                <a:gd name="T14" fmla="*/ 0 w 56"/>
                <a:gd name="T15" fmla="*/ 172 h 224"/>
                <a:gd name="T16" fmla="*/ 24 w 56"/>
                <a:gd name="T17" fmla="*/ 200 h 224"/>
                <a:gd name="T18" fmla="*/ 24 w 56"/>
                <a:gd name="T19" fmla="*/ 200 h 224"/>
                <a:gd name="T20" fmla="*/ 24 w 56"/>
                <a:gd name="T21" fmla="*/ 220 h 224"/>
                <a:gd name="T22" fmla="*/ 28 w 56"/>
                <a:gd name="T23" fmla="*/ 224 h 224"/>
                <a:gd name="T24" fmla="*/ 32 w 56"/>
                <a:gd name="T25" fmla="*/ 220 h 224"/>
                <a:gd name="T26" fmla="*/ 32 w 56"/>
                <a:gd name="T27" fmla="*/ 200 h 224"/>
                <a:gd name="T28" fmla="*/ 32 w 56"/>
                <a:gd name="T29" fmla="*/ 200 h 224"/>
                <a:gd name="T30" fmla="*/ 56 w 56"/>
                <a:gd name="T31" fmla="*/ 172 h 224"/>
                <a:gd name="T32" fmla="*/ 32 w 56"/>
                <a:gd name="T33" fmla="*/ 144 h 224"/>
                <a:gd name="T34" fmla="*/ 28 w 56"/>
                <a:gd name="T35" fmla="*/ 192 h 224"/>
                <a:gd name="T36" fmla="*/ 8 w 56"/>
                <a:gd name="T37" fmla="*/ 172 h 224"/>
                <a:gd name="T38" fmla="*/ 28 w 56"/>
                <a:gd name="T39" fmla="*/ 152 h 224"/>
                <a:gd name="T40" fmla="*/ 48 w 56"/>
                <a:gd name="T41" fmla="*/ 172 h 224"/>
                <a:gd name="T42" fmla="*/ 28 w 56"/>
                <a:gd name="T43" fmla="*/ 19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 h="224">
                  <a:moveTo>
                    <a:pt x="32" y="144"/>
                  </a:moveTo>
                  <a:cubicBezTo>
                    <a:pt x="32" y="144"/>
                    <a:pt x="32" y="144"/>
                    <a:pt x="32" y="144"/>
                  </a:cubicBezTo>
                  <a:cubicBezTo>
                    <a:pt x="32" y="4"/>
                    <a:pt x="32" y="4"/>
                    <a:pt x="32" y="4"/>
                  </a:cubicBezTo>
                  <a:cubicBezTo>
                    <a:pt x="32" y="2"/>
                    <a:pt x="30" y="0"/>
                    <a:pt x="28" y="0"/>
                  </a:cubicBezTo>
                  <a:cubicBezTo>
                    <a:pt x="26" y="0"/>
                    <a:pt x="24" y="2"/>
                    <a:pt x="24" y="4"/>
                  </a:cubicBezTo>
                  <a:cubicBezTo>
                    <a:pt x="24" y="144"/>
                    <a:pt x="24" y="144"/>
                    <a:pt x="24" y="144"/>
                  </a:cubicBezTo>
                  <a:cubicBezTo>
                    <a:pt x="24" y="144"/>
                    <a:pt x="24" y="144"/>
                    <a:pt x="24" y="144"/>
                  </a:cubicBezTo>
                  <a:cubicBezTo>
                    <a:pt x="10" y="146"/>
                    <a:pt x="0" y="158"/>
                    <a:pt x="0" y="172"/>
                  </a:cubicBezTo>
                  <a:cubicBezTo>
                    <a:pt x="0" y="186"/>
                    <a:pt x="10" y="198"/>
                    <a:pt x="24" y="200"/>
                  </a:cubicBezTo>
                  <a:cubicBezTo>
                    <a:pt x="24" y="200"/>
                    <a:pt x="24" y="200"/>
                    <a:pt x="24" y="200"/>
                  </a:cubicBezTo>
                  <a:cubicBezTo>
                    <a:pt x="24" y="220"/>
                    <a:pt x="24" y="220"/>
                    <a:pt x="24" y="220"/>
                  </a:cubicBezTo>
                  <a:cubicBezTo>
                    <a:pt x="24" y="222"/>
                    <a:pt x="26" y="224"/>
                    <a:pt x="28" y="224"/>
                  </a:cubicBezTo>
                  <a:cubicBezTo>
                    <a:pt x="30" y="224"/>
                    <a:pt x="32" y="222"/>
                    <a:pt x="32" y="220"/>
                  </a:cubicBezTo>
                  <a:cubicBezTo>
                    <a:pt x="32" y="200"/>
                    <a:pt x="32" y="200"/>
                    <a:pt x="32" y="200"/>
                  </a:cubicBezTo>
                  <a:cubicBezTo>
                    <a:pt x="32" y="200"/>
                    <a:pt x="32" y="200"/>
                    <a:pt x="32" y="200"/>
                  </a:cubicBezTo>
                  <a:cubicBezTo>
                    <a:pt x="46" y="198"/>
                    <a:pt x="56" y="186"/>
                    <a:pt x="56" y="172"/>
                  </a:cubicBezTo>
                  <a:cubicBezTo>
                    <a:pt x="56" y="158"/>
                    <a:pt x="46" y="146"/>
                    <a:pt x="32" y="144"/>
                  </a:cubicBezTo>
                  <a:close/>
                  <a:moveTo>
                    <a:pt x="28" y="192"/>
                  </a:moveTo>
                  <a:cubicBezTo>
                    <a:pt x="17" y="192"/>
                    <a:pt x="8" y="183"/>
                    <a:pt x="8" y="172"/>
                  </a:cubicBezTo>
                  <a:cubicBezTo>
                    <a:pt x="8" y="161"/>
                    <a:pt x="17" y="152"/>
                    <a:pt x="28" y="152"/>
                  </a:cubicBezTo>
                  <a:cubicBezTo>
                    <a:pt x="39" y="152"/>
                    <a:pt x="48" y="161"/>
                    <a:pt x="48" y="172"/>
                  </a:cubicBezTo>
                  <a:cubicBezTo>
                    <a:pt x="48" y="183"/>
                    <a:pt x="39" y="192"/>
                    <a:pt x="28" y="192"/>
                  </a:cubicBezTo>
                  <a:close/>
                </a:path>
              </a:pathLst>
            </a:custGeom>
            <a:grpFill/>
            <a:ln>
              <a:noFill/>
            </a:ln>
          </p:spPr>
          <p:txBody>
            <a:bodyPr vert="horz" wrap="square" lIns="0" tIns="0" rIns="0" bIns="0" numCol="1" anchor="t" anchorCtr="0" compatLnSpc="1">
              <a:prstTxWarp prst="textNoShape">
                <a:avLst/>
              </a:prstTxWarp>
            </a:bodyPr>
            <a:lstStyle/>
            <a:p>
              <a:endParaRPr lang="de-DE" dirty="0">
                <a:latin typeface="Source Sans Pro" panose="020B0503030403020204" pitchFamily="34" charset="0"/>
              </a:endParaRPr>
            </a:p>
          </p:txBody>
        </p:sp>
        <p:sp>
          <p:nvSpPr>
            <p:cNvPr id="28" name="Freeform">
              <a:extLst>
                <a:ext uri="{FF2B5EF4-FFF2-40B4-BE49-F238E27FC236}">
                  <a16:creationId xmlns:a16="http://schemas.microsoft.com/office/drawing/2014/main" id="{11AC7162-FD66-43FC-9589-370AD8208566}"/>
                </a:ext>
              </a:extLst>
            </p:cNvPr>
            <p:cNvSpPr>
              <a:spLocks noEditPoints="1"/>
            </p:cNvSpPr>
            <p:nvPr/>
          </p:nvSpPr>
          <p:spPr bwMode="gray">
            <a:xfrm>
              <a:off x="9560753" y="4796304"/>
              <a:ext cx="95288" cy="381874"/>
            </a:xfrm>
            <a:custGeom>
              <a:avLst/>
              <a:gdLst>
                <a:gd name="T0" fmla="*/ 56 w 56"/>
                <a:gd name="T1" fmla="*/ 60 h 224"/>
                <a:gd name="T2" fmla="*/ 32 w 56"/>
                <a:gd name="T3" fmla="*/ 32 h 224"/>
                <a:gd name="T4" fmla="*/ 32 w 56"/>
                <a:gd name="T5" fmla="*/ 32 h 224"/>
                <a:gd name="T6" fmla="*/ 32 w 56"/>
                <a:gd name="T7" fmla="*/ 4 h 224"/>
                <a:gd name="T8" fmla="*/ 28 w 56"/>
                <a:gd name="T9" fmla="*/ 0 h 224"/>
                <a:gd name="T10" fmla="*/ 24 w 56"/>
                <a:gd name="T11" fmla="*/ 4 h 224"/>
                <a:gd name="T12" fmla="*/ 24 w 56"/>
                <a:gd name="T13" fmla="*/ 32 h 224"/>
                <a:gd name="T14" fmla="*/ 24 w 56"/>
                <a:gd name="T15" fmla="*/ 32 h 224"/>
                <a:gd name="T16" fmla="*/ 0 w 56"/>
                <a:gd name="T17" fmla="*/ 60 h 224"/>
                <a:gd name="T18" fmla="*/ 24 w 56"/>
                <a:gd name="T19" fmla="*/ 88 h 224"/>
                <a:gd name="T20" fmla="*/ 24 w 56"/>
                <a:gd name="T21" fmla="*/ 88 h 224"/>
                <a:gd name="T22" fmla="*/ 24 w 56"/>
                <a:gd name="T23" fmla="*/ 220 h 224"/>
                <a:gd name="T24" fmla="*/ 28 w 56"/>
                <a:gd name="T25" fmla="*/ 224 h 224"/>
                <a:gd name="T26" fmla="*/ 32 w 56"/>
                <a:gd name="T27" fmla="*/ 220 h 224"/>
                <a:gd name="T28" fmla="*/ 32 w 56"/>
                <a:gd name="T29" fmla="*/ 88 h 224"/>
                <a:gd name="T30" fmla="*/ 32 w 56"/>
                <a:gd name="T31" fmla="*/ 88 h 224"/>
                <a:gd name="T32" fmla="*/ 56 w 56"/>
                <a:gd name="T33" fmla="*/ 60 h 224"/>
                <a:gd name="T34" fmla="*/ 28 w 56"/>
                <a:gd name="T35" fmla="*/ 80 h 224"/>
                <a:gd name="T36" fmla="*/ 8 w 56"/>
                <a:gd name="T37" fmla="*/ 60 h 224"/>
                <a:gd name="T38" fmla="*/ 28 w 56"/>
                <a:gd name="T39" fmla="*/ 40 h 224"/>
                <a:gd name="T40" fmla="*/ 48 w 56"/>
                <a:gd name="T41" fmla="*/ 60 h 224"/>
                <a:gd name="T42" fmla="*/ 28 w 56"/>
                <a:gd name="T43" fmla="*/ 8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 h="224">
                  <a:moveTo>
                    <a:pt x="56" y="60"/>
                  </a:moveTo>
                  <a:cubicBezTo>
                    <a:pt x="56" y="46"/>
                    <a:pt x="46" y="34"/>
                    <a:pt x="32" y="32"/>
                  </a:cubicBezTo>
                  <a:cubicBezTo>
                    <a:pt x="32" y="32"/>
                    <a:pt x="32" y="32"/>
                    <a:pt x="32" y="32"/>
                  </a:cubicBezTo>
                  <a:cubicBezTo>
                    <a:pt x="32" y="4"/>
                    <a:pt x="32" y="4"/>
                    <a:pt x="32" y="4"/>
                  </a:cubicBezTo>
                  <a:cubicBezTo>
                    <a:pt x="32" y="2"/>
                    <a:pt x="30" y="0"/>
                    <a:pt x="28" y="0"/>
                  </a:cubicBezTo>
                  <a:cubicBezTo>
                    <a:pt x="26" y="0"/>
                    <a:pt x="24" y="2"/>
                    <a:pt x="24" y="4"/>
                  </a:cubicBezTo>
                  <a:cubicBezTo>
                    <a:pt x="24" y="32"/>
                    <a:pt x="24" y="32"/>
                    <a:pt x="24" y="32"/>
                  </a:cubicBezTo>
                  <a:cubicBezTo>
                    <a:pt x="24" y="32"/>
                    <a:pt x="24" y="32"/>
                    <a:pt x="24" y="32"/>
                  </a:cubicBezTo>
                  <a:cubicBezTo>
                    <a:pt x="10" y="34"/>
                    <a:pt x="0" y="46"/>
                    <a:pt x="0" y="60"/>
                  </a:cubicBezTo>
                  <a:cubicBezTo>
                    <a:pt x="0" y="74"/>
                    <a:pt x="10" y="86"/>
                    <a:pt x="24" y="88"/>
                  </a:cubicBezTo>
                  <a:cubicBezTo>
                    <a:pt x="24" y="88"/>
                    <a:pt x="24" y="88"/>
                    <a:pt x="24" y="88"/>
                  </a:cubicBezTo>
                  <a:cubicBezTo>
                    <a:pt x="24" y="220"/>
                    <a:pt x="24" y="220"/>
                    <a:pt x="24" y="220"/>
                  </a:cubicBezTo>
                  <a:cubicBezTo>
                    <a:pt x="24" y="222"/>
                    <a:pt x="26" y="224"/>
                    <a:pt x="28" y="224"/>
                  </a:cubicBezTo>
                  <a:cubicBezTo>
                    <a:pt x="30" y="224"/>
                    <a:pt x="32" y="222"/>
                    <a:pt x="32" y="220"/>
                  </a:cubicBezTo>
                  <a:cubicBezTo>
                    <a:pt x="32" y="88"/>
                    <a:pt x="32" y="88"/>
                    <a:pt x="32" y="88"/>
                  </a:cubicBezTo>
                  <a:cubicBezTo>
                    <a:pt x="32" y="88"/>
                    <a:pt x="32" y="88"/>
                    <a:pt x="32" y="88"/>
                  </a:cubicBezTo>
                  <a:cubicBezTo>
                    <a:pt x="46" y="86"/>
                    <a:pt x="56" y="74"/>
                    <a:pt x="56" y="60"/>
                  </a:cubicBezTo>
                  <a:close/>
                  <a:moveTo>
                    <a:pt x="28" y="80"/>
                  </a:moveTo>
                  <a:cubicBezTo>
                    <a:pt x="17" y="80"/>
                    <a:pt x="8" y="71"/>
                    <a:pt x="8" y="60"/>
                  </a:cubicBezTo>
                  <a:cubicBezTo>
                    <a:pt x="8" y="49"/>
                    <a:pt x="17" y="40"/>
                    <a:pt x="28" y="40"/>
                  </a:cubicBezTo>
                  <a:cubicBezTo>
                    <a:pt x="39" y="40"/>
                    <a:pt x="48" y="49"/>
                    <a:pt x="48" y="60"/>
                  </a:cubicBezTo>
                  <a:cubicBezTo>
                    <a:pt x="48" y="71"/>
                    <a:pt x="39" y="80"/>
                    <a:pt x="28" y="80"/>
                  </a:cubicBezTo>
                  <a:close/>
                </a:path>
              </a:pathLst>
            </a:custGeom>
            <a:grpFill/>
            <a:ln>
              <a:noFill/>
            </a:ln>
          </p:spPr>
          <p:txBody>
            <a:bodyPr vert="horz" wrap="square" lIns="0" tIns="0" rIns="0" bIns="0" numCol="1" anchor="t" anchorCtr="0" compatLnSpc="1">
              <a:prstTxWarp prst="textNoShape">
                <a:avLst/>
              </a:prstTxWarp>
            </a:bodyPr>
            <a:lstStyle/>
            <a:p>
              <a:endParaRPr lang="de-DE" dirty="0">
                <a:latin typeface="Source Sans Pro" panose="020B0503030403020204" pitchFamily="34" charset="0"/>
              </a:endParaRPr>
            </a:p>
          </p:txBody>
        </p:sp>
      </p:grpSp>
    </p:spTree>
    <p:extLst>
      <p:ext uri="{BB962C8B-B14F-4D97-AF65-F5344CB8AC3E}">
        <p14:creationId xmlns:p14="http://schemas.microsoft.com/office/powerpoint/2010/main" val="39422030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Bildplatzhalter 14"/>
          <p:cNvPicPr>
            <a:picLocks noGrp="1" noChangeAspect="1"/>
          </p:cNvPicPr>
          <p:nvPr>
            <p:ph type="pic" sz="quarter" idx="15"/>
          </p:nvPr>
        </p:nvPicPr>
        <p:blipFill rotWithShape="1">
          <a:blip r:embed="rId3" cstate="hqprint">
            <a:extLst>
              <a:ext uri="{28A0092B-C50C-407E-A947-70E740481C1C}">
                <a14:useLocalDpi xmlns:a14="http://schemas.microsoft.com/office/drawing/2010/main"/>
              </a:ext>
            </a:extLst>
          </a:blip>
          <a:srcRect l="-11458" t="-76699" r="-94004" b="-82436"/>
          <a:stretch/>
        </p:blipFill>
        <p:spPr>
          <a:solidFill>
            <a:schemeClr val="bg1"/>
          </a:solidFill>
        </p:spPr>
      </p:pic>
      <p:sp>
        <p:nvSpPr>
          <p:cNvPr id="3" name="Textplatzhalter 2"/>
          <p:cNvSpPr>
            <a:spLocks noGrp="1"/>
          </p:cNvSpPr>
          <p:nvPr>
            <p:ph type="body" sz="quarter" idx="19"/>
          </p:nvPr>
        </p:nvSpPr>
        <p:spPr>
          <a:xfrm>
            <a:off x="540000" y="3804817"/>
            <a:ext cx="3663958" cy="2174250"/>
          </a:xfrm>
        </p:spPr>
        <p:txBody>
          <a:bodyPr/>
          <a:lstStyle/>
          <a:p>
            <a:pPr marL="0" indent="0">
              <a:buNone/>
            </a:pPr>
            <a:r>
              <a:rPr lang="de-DE" dirty="0"/>
              <a:t>Enge Zusammenarbeit und Innovationspartnerschaft mit dem Karlsruher Institut für Technologie (KIT) im Bereich der Informatik und ihrer Anwendungsfelder.</a:t>
            </a:r>
          </a:p>
        </p:txBody>
      </p:sp>
      <p:pic>
        <p:nvPicPr>
          <p:cNvPr id="16" name="Bildplatzhalter 15"/>
          <p:cNvPicPr>
            <a:picLocks noGrp="1" noChangeAspect="1"/>
          </p:cNvPicPr>
          <p:nvPr>
            <p:ph type="pic" sz="quarter" idx="20"/>
          </p:nvPr>
        </p:nvPicPr>
        <p:blipFill rotWithShape="1">
          <a:blip r:embed="rId4" cstate="hqprint">
            <a:extLst>
              <a:ext uri="{28A0092B-C50C-407E-A947-70E740481C1C}">
                <a14:useLocalDpi xmlns:a14="http://schemas.microsoft.com/office/drawing/2010/main"/>
              </a:ext>
            </a:extLst>
          </a:blip>
          <a:srcRect l="-7839" t="-27182" r="-40512" b="-65686"/>
          <a:stretch/>
        </p:blipFill>
        <p:spPr>
          <a:xfrm>
            <a:off x="4257767" y="1512000"/>
            <a:ext cx="3663959" cy="2124000"/>
          </a:xfrm>
          <a:solidFill>
            <a:schemeClr val="bg1"/>
          </a:solidFill>
        </p:spPr>
      </p:pic>
      <p:sp>
        <p:nvSpPr>
          <p:cNvPr id="5" name="Textplatzhalter 4"/>
          <p:cNvSpPr>
            <a:spLocks noGrp="1"/>
          </p:cNvSpPr>
          <p:nvPr>
            <p:ph type="body" sz="quarter" idx="22"/>
          </p:nvPr>
        </p:nvSpPr>
        <p:spPr>
          <a:xfrm>
            <a:off x="4257767" y="3804817"/>
            <a:ext cx="3663958" cy="2174250"/>
          </a:xfrm>
        </p:spPr>
        <p:txBody>
          <a:bodyPr/>
          <a:lstStyle/>
          <a:p>
            <a:pPr marL="0" indent="0">
              <a:buNone/>
            </a:pPr>
            <a:r>
              <a:rPr lang="de-DE" dirty="0"/>
              <a:t>Deutschlandweit einzigartiges Bündnis von 13 außeruniversitären anwendungs-orientierten Forschungsinstituten für die Zukunftsfelder Gesundheit und Pflege, Nachhaltige Mobilität, Energie und Umwelttechnologie, Information und Kommunikation</a:t>
            </a:r>
          </a:p>
          <a:p>
            <a:pPr marL="0" indent="0">
              <a:buNone/>
            </a:pPr>
            <a:endParaRPr lang="de-DE" dirty="0"/>
          </a:p>
        </p:txBody>
      </p:sp>
      <p:pic>
        <p:nvPicPr>
          <p:cNvPr id="4" name="Bildplatzhalter 3"/>
          <p:cNvPicPr>
            <a:picLocks noGrp="1" noChangeAspect="1"/>
          </p:cNvPicPr>
          <p:nvPr>
            <p:ph type="pic" sz="quarter" idx="23"/>
          </p:nvPr>
        </p:nvPicPr>
        <p:blipFill rotWithShape="1">
          <a:blip r:embed="rId5" cstate="hqprint">
            <a:extLst>
              <a:ext uri="{28A0092B-C50C-407E-A947-70E740481C1C}">
                <a14:useLocalDpi xmlns:a14="http://schemas.microsoft.com/office/drawing/2010/main"/>
              </a:ext>
            </a:extLst>
          </a:blip>
          <a:srcRect l="-9589" t="-84784" r="-57537" b="-89474"/>
          <a:stretch/>
        </p:blipFill>
        <p:spPr>
          <a:noFill/>
        </p:spPr>
      </p:pic>
      <p:sp>
        <p:nvSpPr>
          <p:cNvPr id="7" name="Textplatzhalter 6"/>
          <p:cNvSpPr>
            <a:spLocks noGrp="1"/>
          </p:cNvSpPr>
          <p:nvPr>
            <p:ph type="body" sz="quarter" idx="25"/>
          </p:nvPr>
        </p:nvSpPr>
        <p:spPr>
          <a:xfrm>
            <a:off x="7975535" y="3804817"/>
            <a:ext cx="3663958" cy="2174250"/>
          </a:xfrm>
        </p:spPr>
        <p:txBody>
          <a:bodyPr/>
          <a:lstStyle/>
          <a:p>
            <a:pPr marL="0" indent="0">
              <a:buNone/>
            </a:pPr>
            <a:r>
              <a:rPr lang="de-DE" dirty="0"/>
              <a:t>Die </a:t>
            </a:r>
            <a:r>
              <a:rPr lang="de-DE" dirty="0" err="1"/>
              <a:t>TechnologieRegion</a:t>
            </a:r>
            <a:r>
              <a:rPr lang="de-DE" dirty="0"/>
              <a:t> Karlsruhe ist eine der führenden Wirtschafts- und Innovationsregionen in Europa.</a:t>
            </a:r>
          </a:p>
          <a:p>
            <a:pPr marL="0" indent="0">
              <a:buNone/>
            </a:pPr>
            <a:r>
              <a:rPr lang="de-DE" dirty="0"/>
              <a:t>Gemeinsame Gestaltung der Entwicklung der Region mit dem Ziel, die Wirtschafts-, Wissenschafts- und Innovationsregion zu stärken und weiter voranzubringen.</a:t>
            </a:r>
          </a:p>
          <a:p>
            <a:pPr marL="0" indent="0">
              <a:buNone/>
            </a:pPr>
            <a:endParaRPr lang="de-DE" dirty="0"/>
          </a:p>
        </p:txBody>
      </p:sp>
      <p:sp>
        <p:nvSpPr>
          <p:cNvPr id="8" name="Titel 7"/>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Wie wir arbeiten: </a:t>
            </a:r>
            <a:br>
              <a:rPr lang="de-DE" b="1" dirty="0">
                <a:solidFill>
                  <a:srgbClr val="002456"/>
                </a:solidFill>
                <a:latin typeface="Source Sans Pro" panose="020B0503030403020204" pitchFamily="34" charset="0"/>
                <a:ea typeface="Source Sans Pro" panose="020B0503030403020204" pitchFamily="34" charset="0"/>
              </a:rPr>
            </a:br>
            <a:r>
              <a:rPr lang="de-DE" b="1" dirty="0">
                <a:solidFill>
                  <a:srgbClr val="002456"/>
                </a:solidFill>
                <a:latin typeface="Source Sans Pro" panose="020B0503030403020204" pitchFamily="34" charset="0"/>
                <a:ea typeface="Source Sans Pro" panose="020B0503030403020204" pitchFamily="34" charset="0"/>
              </a:rPr>
              <a:t>Starkes Partnernetzwerk in der Region</a:t>
            </a:r>
          </a:p>
        </p:txBody>
      </p:sp>
      <p:sp>
        <p:nvSpPr>
          <p:cNvPr id="9" name="Textplatzhalter 8"/>
          <p:cNvSpPr>
            <a:spLocks noGrp="1"/>
          </p:cNvSpPr>
          <p:nvPr>
            <p:ph type="body" sz="quarter" idx="28"/>
          </p:nvPr>
        </p:nvSpPr>
        <p:spPr>
          <a:xfrm>
            <a:off x="4257346" y="3444816"/>
            <a:ext cx="3664800" cy="360000"/>
          </a:xfrm>
        </p:spPr>
        <p:txBody>
          <a:bodyPr/>
          <a:lstStyle/>
          <a:p>
            <a:r>
              <a:rPr lang="de-DE" dirty="0"/>
              <a:t>Innovationsallianz </a:t>
            </a:r>
            <a:r>
              <a:rPr lang="de-DE" dirty="0" err="1"/>
              <a:t>innBW</a:t>
            </a:r>
            <a:endParaRPr lang="de-DE" dirty="0"/>
          </a:p>
        </p:txBody>
      </p:sp>
      <p:sp>
        <p:nvSpPr>
          <p:cNvPr id="10" name="Textplatzhalter 9"/>
          <p:cNvSpPr>
            <a:spLocks noGrp="1"/>
          </p:cNvSpPr>
          <p:nvPr>
            <p:ph type="body" sz="quarter" idx="29"/>
          </p:nvPr>
        </p:nvSpPr>
        <p:spPr>
          <a:xfrm>
            <a:off x="7974693" y="3444816"/>
            <a:ext cx="3664800" cy="360000"/>
          </a:xfrm>
        </p:spPr>
        <p:txBody>
          <a:bodyPr/>
          <a:lstStyle/>
          <a:p>
            <a:r>
              <a:rPr lang="de-DE" dirty="0" err="1"/>
              <a:t>TechnologieRegion</a:t>
            </a:r>
            <a:r>
              <a:rPr lang="de-DE" dirty="0"/>
              <a:t> Karlsruhe</a:t>
            </a:r>
          </a:p>
        </p:txBody>
      </p:sp>
      <p:sp>
        <p:nvSpPr>
          <p:cNvPr id="11" name="Textplatzhalter 10"/>
          <p:cNvSpPr>
            <a:spLocks noGrp="1"/>
          </p:cNvSpPr>
          <p:nvPr>
            <p:ph type="body" sz="quarter" idx="27"/>
          </p:nvPr>
        </p:nvSpPr>
        <p:spPr>
          <a:xfrm>
            <a:off x="540000" y="3444816"/>
            <a:ext cx="3664800" cy="360000"/>
          </a:xfrm>
        </p:spPr>
        <p:txBody>
          <a:bodyPr/>
          <a:lstStyle/>
          <a:p>
            <a:r>
              <a:rPr lang="de-DE" dirty="0"/>
              <a:t>Karlsruher Institut für Technologie</a:t>
            </a:r>
          </a:p>
        </p:txBody>
      </p:sp>
      <p:sp>
        <p:nvSpPr>
          <p:cNvPr id="12" name="Datumsplatzhalter 11"/>
          <p:cNvSpPr>
            <a:spLocks noGrp="1"/>
          </p:cNvSpPr>
          <p:nvPr>
            <p:ph type="dt" sz="half" idx="30"/>
          </p:nvPr>
        </p:nvSpPr>
        <p:spPr/>
        <p:txBody>
          <a:bodyPr/>
          <a:lstStyle/>
          <a:p>
            <a:fld id="{4680A733-F83D-4D19-AF27-7B0B870C8599}" type="datetime1">
              <a:rPr lang="de-DE" noProof="0" smtClean="0"/>
              <a:t>27.08.2024</a:t>
            </a:fld>
            <a:endParaRPr lang="de-DE" noProof="0" dirty="0"/>
          </a:p>
        </p:txBody>
      </p:sp>
      <p:sp>
        <p:nvSpPr>
          <p:cNvPr id="13" name="Fußzeilenplatzhalter 12"/>
          <p:cNvSpPr>
            <a:spLocks noGrp="1"/>
          </p:cNvSpPr>
          <p:nvPr>
            <p:ph type="ftr" sz="quarter" idx="31"/>
          </p:nvPr>
        </p:nvSpPr>
        <p:spPr/>
        <p:txBody>
          <a:bodyPr/>
          <a:lstStyle/>
          <a:p>
            <a:r>
              <a:rPr lang="de-DE" noProof="0" dirty="0"/>
              <a:t>FZI Forschungszentrum Informatik</a:t>
            </a:r>
          </a:p>
        </p:txBody>
      </p:sp>
      <p:sp>
        <p:nvSpPr>
          <p:cNvPr id="14" name="Foliennummernplatzhalter 13"/>
          <p:cNvSpPr>
            <a:spLocks noGrp="1"/>
          </p:cNvSpPr>
          <p:nvPr>
            <p:ph type="sldNum" sz="quarter" idx="32"/>
          </p:nvPr>
        </p:nvSpPr>
        <p:spPr/>
        <p:txBody>
          <a:bodyPr/>
          <a:lstStyle/>
          <a:p>
            <a:fld id="{02CEFE82-39F2-4F47-8A0C-D5AB3496FA5C}" type="slidenum">
              <a:rPr lang="de-DE" noProof="0" smtClean="0"/>
              <a:pPr/>
              <a:t>24</a:t>
            </a:fld>
            <a:endParaRPr lang="de-DE" noProof="0" dirty="0"/>
          </a:p>
        </p:txBody>
      </p:sp>
    </p:spTree>
    <p:extLst>
      <p:ext uri="{BB962C8B-B14F-4D97-AF65-F5344CB8AC3E}">
        <p14:creationId xmlns:p14="http://schemas.microsoft.com/office/powerpoint/2010/main" val="19282237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Bildplatzhalter 20"/>
          <p:cNvPicPr>
            <a:picLocks noGrp="1" noChangeAspect="1"/>
          </p:cNvPicPr>
          <p:nvPr>
            <p:ph type="pic" sz="quarter" idx="16"/>
          </p:nvPr>
        </p:nvPicPr>
        <p:blipFill>
          <a:blip r:embed="rId3" cstate="hqprint">
            <a:extLst>
              <a:ext uri="{28A0092B-C50C-407E-A947-70E740481C1C}">
                <a14:useLocalDpi xmlns:a14="http://schemas.microsoft.com/office/drawing/2010/main"/>
              </a:ext>
            </a:extLst>
          </a:blip>
          <a:srcRect/>
          <a:stretch>
            <a:fillRect/>
          </a:stretch>
        </p:blipFill>
        <p:spPr>
          <a:xfrm>
            <a:off x="0" y="1739900"/>
            <a:ext cx="4388400" cy="2376000"/>
          </a:xfrm>
        </p:spPr>
      </p:pic>
      <p:sp>
        <p:nvSpPr>
          <p:cNvPr id="2" name="Inhaltsplatzhalter 1"/>
          <p:cNvSpPr>
            <a:spLocks noGrp="1"/>
          </p:cNvSpPr>
          <p:nvPr>
            <p:ph sz="half" idx="1"/>
          </p:nvPr>
        </p:nvSpPr>
        <p:spPr>
          <a:xfrm>
            <a:off x="542924" y="4365702"/>
            <a:ext cx="11102975" cy="1673298"/>
          </a:xfrm>
        </p:spPr>
        <p:txBody>
          <a:bodyPr/>
          <a:lstStyle/>
          <a:p>
            <a:r>
              <a:rPr lang="de-DE" dirty="0"/>
              <a:t>Unternehmen, Kammern, Wissenschaftseinrichtungen und Kommunen bilden zusammen das regionale, bundesländerübergreifende Aktionsbündnis </a:t>
            </a:r>
            <a:r>
              <a:rPr lang="de-DE" dirty="0" err="1"/>
              <a:t>TechnologieRegion</a:t>
            </a:r>
            <a:r>
              <a:rPr lang="de-DE" dirty="0"/>
              <a:t> Karlsruhe GmbH</a:t>
            </a:r>
          </a:p>
          <a:p>
            <a:r>
              <a:rPr lang="de-DE" dirty="0"/>
              <a:t>Gemeinsame Gestaltung der Entwicklung der Region mit dem Ziel, die Wirtschafts-, Wissenschafts- und Innovationsregion zu stärken und weiter voranzubringen</a:t>
            </a:r>
          </a:p>
          <a:p>
            <a:r>
              <a:rPr lang="de-DE" dirty="0"/>
              <a:t>Fokus liegt dabei auf den Themenfeldern Mobilität, Energie und Digitalisierung</a:t>
            </a:r>
          </a:p>
          <a:p>
            <a:endParaRPr lang="de-DE" dirty="0"/>
          </a:p>
        </p:txBody>
      </p:sp>
      <p:sp>
        <p:nvSpPr>
          <p:cNvPr id="23" name="Textplatzhalter 22"/>
          <p:cNvSpPr>
            <a:spLocks noGrp="1"/>
          </p:cNvSpPr>
          <p:nvPr>
            <p:ph type="body" sz="quarter" idx="17"/>
          </p:nvPr>
        </p:nvSpPr>
        <p:spPr>
          <a:xfrm>
            <a:off x="4387850" y="1739900"/>
            <a:ext cx="7802563" cy="2377051"/>
          </a:xfrm>
          <a:solidFill>
            <a:schemeClr val="accent3"/>
          </a:solidFill>
        </p:spPr>
        <p:txBody>
          <a:bodyPr/>
          <a:lstStyle/>
          <a:p>
            <a:pPr marL="0" indent="0">
              <a:buNone/>
            </a:pPr>
            <a:br>
              <a:rPr lang="de-DE" sz="1800" dirty="0"/>
            </a:br>
            <a:r>
              <a:rPr lang="de-DE" sz="1800" dirty="0"/>
              <a:t>Die </a:t>
            </a:r>
            <a:r>
              <a:rPr lang="de-DE" sz="1800" dirty="0" err="1"/>
              <a:t>TechnologieRegion</a:t>
            </a:r>
            <a:r>
              <a:rPr lang="de-DE" sz="1800" dirty="0"/>
              <a:t> Karlsruhe ist eine der führenden </a:t>
            </a:r>
            <a:br>
              <a:rPr lang="de-DE" sz="1800" dirty="0"/>
            </a:br>
            <a:r>
              <a:rPr lang="de-DE" sz="1800" dirty="0"/>
              <a:t>Wirtschafts- und Innovationsregionen in Europa.</a:t>
            </a:r>
          </a:p>
          <a:p>
            <a:endParaRPr lang="de-DE" dirty="0"/>
          </a:p>
        </p:txBody>
      </p:sp>
      <p:sp>
        <p:nvSpPr>
          <p:cNvPr id="4" name="Titel 3"/>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Unsere Netzwerke: </a:t>
            </a:r>
            <a:br>
              <a:rPr lang="de-DE" b="1" dirty="0">
                <a:solidFill>
                  <a:srgbClr val="002456"/>
                </a:solidFill>
                <a:latin typeface="Source Sans Pro" panose="020B0503030403020204" pitchFamily="34" charset="0"/>
                <a:ea typeface="Source Sans Pro" panose="020B0503030403020204" pitchFamily="34" charset="0"/>
              </a:rPr>
            </a:br>
            <a:r>
              <a:rPr lang="de-DE" b="1" dirty="0" err="1">
                <a:solidFill>
                  <a:srgbClr val="002456"/>
                </a:solidFill>
                <a:latin typeface="Source Sans Pro" panose="020B0503030403020204" pitchFamily="34" charset="0"/>
                <a:ea typeface="Source Sans Pro" panose="020B0503030403020204" pitchFamily="34" charset="0"/>
              </a:rPr>
              <a:t>TechnologieRegion</a:t>
            </a:r>
            <a:r>
              <a:rPr lang="de-DE" b="1" dirty="0">
                <a:solidFill>
                  <a:srgbClr val="002456"/>
                </a:solidFill>
                <a:latin typeface="Source Sans Pro" panose="020B0503030403020204" pitchFamily="34" charset="0"/>
                <a:ea typeface="Source Sans Pro" panose="020B0503030403020204" pitchFamily="34" charset="0"/>
              </a:rPr>
              <a:t> Karlsruhe (TRK)</a:t>
            </a:r>
          </a:p>
        </p:txBody>
      </p:sp>
      <p:sp>
        <p:nvSpPr>
          <p:cNvPr id="6" name="Datumsplatzhalter 5"/>
          <p:cNvSpPr>
            <a:spLocks noGrp="1"/>
          </p:cNvSpPr>
          <p:nvPr>
            <p:ph type="dt" sz="half" idx="18"/>
          </p:nvPr>
        </p:nvSpPr>
        <p:spPr/>
        <p:txBody>
          <a:bodyPr/>
          <a:lstStyle/>
          <a:p>
            <a:fld id="{4680A733-F83D-4D19-AF27-7B0B870C8599}" type="datetime1">
              <a:rPr lang="de-DE" smtClean="0"/>
              <a:pPr/>
              <a:t>27.08.2024</a:t>
            </a:fld>
            <a:endParaRPr lang="de-DE" dirty="0"/>
          </a:p>
        </p:txBody>
      </p:sp>
      <p:sp>
        <p:nvSpPr>
          <p:cNvPr id="7" name="Fußzeilenplatzhalter 6"/>
          <p:cNvSpPr>
            <a:spLocks noGrp="1"/>
          </p:cNvSpPr>
          <p:nvPr>
            <p:ph type="ftr" sz="quarter" idx="19"/>
          </p:nvPr>
        </p:nvSpPr>
        <p:spPr/>
        <p:txBody>
          <a:bodyPr/>
          <a:lstStyle/>
          <a:p>
            <a:r>
              <a:rPr lang="de-DE"/>
              <a:t>FZI Forschungszentrum Informatik</a:t>
            </a:r>
            <a:endParaRPr lang="de-DE" dirty="0"/>
          </a:p>
        </p:txBody>
      </p:sp>
      <p:sp>
        <p:nvSpPr>
          <p:cNvPr id="8" name="Foliennummernplatzhalter 7"/>
          <p:cNvSpPr>
            <a:spLocks noGrp="1"/>
          </p:cNvSpPr>
          <p:nvPr>
            <p:ph type="sldNum" sz="quarter" idx="20"/>
          </p:nvPr>
        </p:nvSpPr>
        <p:spPr/>
        <p:txBody>
          <a:bodyPr/>
          <a:lstStyle/>
          <a:p>
            <a:fld id="{02CEFE82-39F2-4F47-8A0C-D5AB3496FA5C}" type="slidenum">
              <a:rPr lang="de-DE" smtClean="0"/>
              <a:pPr/>
              <a:t>25</a:t>
            </a:fld>
            <a:endParaRPr lang="de-DE" dirty="0"/>
          </a:p>
        </p:txBody>
      </p:sp>
    </p:spTree>
    <p:extLst>
      <p:ext uri="{BB962C8B-B14F-4D97-AF65-F5344CB8AC3E}">
        <p14:creationId xmlns:p14="http://schemas.microsoft.com/office/powerpoint/2010/main" val="11711277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platzhalter 41">
            <a:hlinkClick r:id="rId2"/>
          </p:cNvPr>
          <p:cNvPicPr>
            <a:picLocks noGrp="1" noChangeAspect="1"/>
          </p:cNvPicPr>
          <p:nvPr>
            <p:ph type="pic" sz="quarter" idx="16"/>
          </p:nvPr>
        </p:nvPicPr>
        <p:blipFill rotWithShape="1">
          <a:blip r:embed="rId3" cstate="hqprint">
            <a:extLst>
              <a:ext uri="{28A0092B-C50C-407E-A947-70E740481C1C}">
                <a14:useLocalDpi xmlns:a14="http://schemas.microsoft.com/office/drawing/2010/main"/>
              </a:ext>
            </a:extLst>
          </a:blip>
          <a:srcRect l="-17294" t="-31734" r="-17294" b="-31734"/>
          <a:stretch/>
        </p:blipFill>
        <p:spPr bwMode="gray">
          <a:xfrm>
            <a:off x="0" y="1739900"/>
            <a:ext cx="4388400" cy="2376000"/>
          </a:xfrm>
          <a:prstGeom prst="rect">
            <a:avLst/>
          </a:prstGeom>
          <a:solidFill>
            <a:schemeClr val="bg1"/>
          </a:solidFill>
        </p:spPr>
      </p:pic>
      <p:sp>
        <p:nvSpPr>
          <p:cNvPr id="3" name="Inhaltsplatzhalter 2"/>
          <p:cNvSpPr>
            <a:spLocks noGrp="1"/>
          </p:cNvSpPr>
          <p:nvPr>
            <p:ph sz="half" idx="1"/>
          </p:nvPr>
        </p:nvSpPr>
        <p:spPr>
          <a:xfrm>
            <a:off x="542924" y="4365702"/>
            <a:ext cx="11102975" cy="1673298"/>
          </a:xfrm>
        </p:spPr>
        <p:txBody>
          <a:bodyPr/>
          <a:lstStyle/>
          <a:p>
            <a:r>
              <a:rPr lang="de-DE" dirty="0"/>
              <a:t>Die Innovationsallianz Baden-Württemberg ist ein Bündnis aus 12 anwendungsorientierten, wirtschaftsnahen Forschungseinrichtungen mit insgesamt 13 Instituten.</a:t>
            </a:r>
          </a:p>
          <a:p>
            <a:r>
              <a:rPr lang="de-DE" dirty="0"/>
              <a:t>Gesamt über 4.500 Firmenaufträge pro Jahr und über 700 öffentliche Forschungsprojekte</a:t>
            </a:r>
          </a:p>
          <a:p>
            <a:r>
              <a:rPr lang="de-DE" dirty="0"/>
              <a:t>Zukunftsfelder: Gesundheit und Pflege, Nachhaltige Mobilität, Energie und Umwelttechnologie, Information und Kommunikation</a:t>
            </a:r>
          </a:p>
        </p:txBody>
      </p:sp>
      <p:sp>
        <p:nvSpPr>
          <p:cNvPr id="4" name="Textplatzhalter 3"/>
          <p:cNvSpPr>
            <a:spLocks noGrp="1"/>
          </p:cNvSpPr>
          <p:nvPr>
            <p:ph type="body" sz="quarter" idx="17"/>
          </p:nvPr>
        </p:nvSpPr>
        <p:spPr>
          <a:xfrm>
            <a:off x="4387850" y="1739900"/>
            <a:ext cx="7802563" cy="2377051"/>
          </a:xfrm>
          <a:solidFill>
            <a:schemeClr val="accent3"/>
          </a:solidFill>
        </p:spPr>
        <p:txBody>
          <a:bodyPr/>
          <a:lstStyle/>
          <a:p>
            <a:r>
              <a:rPr lang="de-DE" sz="1800" dirty="0"/>
              <a:t>Deutschlandweit einzigartiges Bündnis von 12 außeruniversitären anwendungsorientierten Forschungsinstituten.</a:t>
            </a:r>
          </a:p>
        </p:txBody>
      </p:sp>
      <p:sp>
        <p:nvSpPr>
          <p:cNvPr id="5" name="Titel 4"/>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Unsere Netzwerke: </a:t>
            </a:r>
            <a:br>
              <a:rPr lang="de-DE" b="1" dirty="0">
                <a:solidFill>
                  <a:srgbClr val="002456"/>
                </a:solidFill>
                <a:latin typeface="Source Sans Pro" panose="020B0503030403020204" pitchFamily="34" charset="0"/>
                <a:ea typeface="Source Sans Pro" panose="020B0503030403020204" pitchFamily="34" charset="0"/>
              </a:rPr>
            </a:br>
            <a:r>
              <a:rPr lang="de-DE" b="1" dirty="0">
                <a:solidFill>
                  <a:srgbClr val="002456"/>
                </a:solidFill>
                <a:latin typeface="Source Sans Pro" panose="020B0503030403020204" pitchFamily="34" charset="0"/>
                <a:ea typeface="Source Sans Pro" panose="020B0503030403020204" pitchFamily="34" charset="0"/>
              </a:rPr>
              <a:t>Innovationsallianz Baden-Württemberg </a:t>
            </a:r>
            <a:r>
              <a:rPr lang="de-DE" b="1" dirty="0" err="1">
                <a:solidFill>
                  <a:srgbClr val="002456"/>
                </a:solidFill>
                <a:latin typeface="Source Sans Pro" panose="020B0503030403020204" pitchFamily="34" charset="0"/>
                <a:ea typeface="Source Sans Pro" panose="020B0503030403020204" pitchFamily="34" charset="0"/>
              </a:rPr>
              <a:t>innBW</a:t>
            </a:r>
            <a:endParaRPr lang="de-DE" b="1" dirty="0">
              <a:solidFill>
                <a:srgbClr val="002456"/>
              </a:solidFill>
              <a:latin typeface="Source Sans Pro" panose="020B0503030403020204" pitchFamily="34" charset="0"/>
              <a:ea typeface="Source Sans Pro" panose="020B0503030403020204" pitchFamily="34" charset="0"/>
            </a:endParaRPr>
          </a:p>
        </p:txBody>
      </p:sp>
      <p:sp>
        <p:nvSpPr>
          <p:cNvPr id="6" name="Datumsplatzhalter 5"/>
          <p:cNvSpPr>
            <a:spLocks noGrp="1"/>
          </p:cNvSpPr>
          <p:nvPr>
            <p:ph type="dt" sz="half" idx="18"/>
          </p:nvPr>
        </p:nvSpPr>
        <p:spPr/>
        <p:txBody>
          <a:bodyPr/>
          <a:lstStyle/>
          <a:p>
            <a:fld id="{4680A733-F83D-4D19-AF27-7B0B870C8599}" type="datetime1">
              <a:rPr lang="de-DE" noProof="0" smtClean="0"/>
              <a:t>27.08.2024</a:t>
            </a:fld>
            <a:endParaRPr lang="de-DE" noProof="0" dirty="0"/>
          </a:p>
        </p:txBody>
      </p:sp>
      <p:sp>
        <p:nvSpPr>
          <p:cNvPr id="7" name="Fußzeilenplatzhalter 6"/>
          <p:cNvSpPr>
            <a:spLocks noGrp="1"/>
          </p:cNvSpPr>
          <p:nvPr>
            <p:ph type="ftr" sz="quarter" idx="19"/>
          </p:nvPr>
        </p:nvSpPr>
        <p:spPr/>
        <p:txBody>
          <a:bodyPr/>
          <a:lstStyle/>
          <a:p>
            <a:r>
              <a:rPr lang="de-DE" noProof="0"/>
              <a:t>FZI Forschungszentrum Informatik</a:t>
            </a:r>
            <a:endParaRPr lang="de-DE" noProof="0" dirty="0"/>
          </a:p>
        </p:txBody>
      </p:sp>
      <p:sp>
        <p:nvSpPr>
          <p:cNvPr id="8" name="Foliennummernplatzhalter 7"/>
          <p:cNvSpPr>
            <a:spLocks noGrp="1"/>
          </p:cNvSpPr>
          <p:nvPr>
            <p:ph type="sldNum" sz="quarter" idx="20"/>
          </p:nvPr>
        </p:nvSpPr>
        <p:spPr/>
        <p:txBody>
          <a:bodyPr/>
          <a:lstStyle/>
          <a:p>
            <a:fld id="{02CEFE82-39F2-4F47-8A0C-D5AB3496FA5C}" type="slidenum">
              <a:rPr lang="de-DE" noProof="0" smtClean="0"/>
              <a:pPr/>
              <a:t>26</a:t>
            </a:fld>
            <a:endParaRPr lang="de-DE" noProof="0" dirty="0"/>
          </a:p>
        </p:txBody>
      </p:sp>
    </p:spTree>
    <p:extLst>
      <p:ext uri="{BB962C8B-B14F-4D97-AF65-F5344CB8AC3E}">
        <p14:creationId xmlns:p14="http://schemas.microsoft.com/office/powerpoint/2010/main" val="12643547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Bildplatzhalter 23"/>
          <p:cNvPicPr>
            <a:picLocks noGrp="1" noChangeAspect="1"/>
          </p:cNvPicPr>
          <p:nvPr>
            <p:ph type="pic" sz="quarter" idx="15"/>
          </p:nvPr>
        </p:nvPicPr>
        <p:blipFill rotWithShape="1">
          <a:blip r:embed="rId3" cstate="hqprint">
            <a:extLst>
              <a:ext uri="{28A0092B-C50C-407E-A947-70E740481C1C}">
                <a14:useLocalDpi xmlns:a14="http://schemas.microsoft.com/office/drawing/2010/main"/>
              </a:ext>
            </a:extLst>
          </a:blip>
          <a:srcRect l="-6078" t="-145527" r="-21636" b="-112011"/>
          <a:stretch/>
        </p:blipFill>
        <p:spPr>
          <a:noFill/>
        </p:spPr>
      </p:pic>
      <p:sp>
        <p:nvSpPr>
          <p:cNvPr id="3" name="Textplatzhalter 2"/>
          <p:cNvSpPr>
            <a:spLocks noGrp="1"/>
          </p:cNvSpPr>
          <p:nvPr>
            <p:ph type="body" sz="quarter" idx="19"/>
          </p:nvPr>
        </p:nvSpPr>
        <p:spPr>
          <a:xfrm>
            <a:off x="540000" y="3804815"/>
            <a:ext cx="3663958" cy="2174250"/>
          </a:xfrm>
        </p:spPr>
        <p:txBody>
          <a:bodyPr/>
          <a:lstStyle/>
          <a:p>
            <a:pPr marL="0" indent="0">
              <a:buNone/>
            </a:pPr>
            <a:r>
              <a:rPr lang="de-DE" dirty="0"/>
              <a:t>Das DIZ | Digitales Innovationszentrum bündelt als virtuelles Kompetenzzentrum bestehende Ressourcen und das Know-how der Partner und verwirklicht durch übergreifende Vernetzung den Grund-gedanken der Digitalen Transformation für den starken Mittelstand Baden-Württembergs. </a:t>
            </a:r>
          </a:p>
        </p:txBody>
      </p:sp>
      <p:pic>
        <p:nvPicPr>
          <p:cNvPr id="23" name="Bildplatzhalter 22"/>
          <p:cNvPicPr>
            <a:picLocks noGrp="1" noChangeAspect="1"/>
          </p:cNvPicPr>
          <p:nvPr>
            <p:ph type="pic" sz="quarter" idx="20"/>
          </p:nvPr>
        </p:nvPicPr>
        <p:blipFill rotWithShape="1">
          <a:blip r:embed="rId4" cstate="print">
            <a:extLst>
              <a:ext uri="{28A0092B-C50C-407E-A947-70E740481C1C}">
                <a14:useLocalDpi xmlns:a14="http://schemas.microsoft.com/office/drawing/2010/main"/>
              </a:ext>
            </a:extLst>
          </a:blip>
          <a:srcRect l="1472" t="-18317" r="-68222" b="-18317"/>
          <a:stretch/>
        </p:blipFill>
        <p:spPr>
          <a:xfrm>
            <a:off x="5034042" y="1680814"/>
            <a:ext cx="3663959" cy="2124000"/>
          </a:xfrm>
          <a:noFill/>
        </p:spPr>
      </p:pic>
      <p:sp>
        <p:nvSpPr>
          <p:cNvPr id="5" name="Textplatzhalter 4"/>
          <p:cNvSpPr>
            <a:spLocks noGrp="1"/>
          </p:cNvSpPr>
          <p:nvPr>
            <p:ph type="body" sz="quarter" idx="22"/>
          </p:nvPr>
        </p:nvSpPr>
        <p:spPr>
          <a:xfrm>
            <a:off x="4257767" y="3804815"/>
            <a:ext cx="3663958" cy="2174250"/>
          </a:xfrm>
        </p:spPr>
        <p:txBody>
          <a:bodyPr/>
          <a:lstStyle/>
          <a:p>
            <a:pPr marL="0" indent="0">
              <a:buNone/>
            </a:pPr>
            <a:r>
              <a:rPr lang="de-DE" dirty="0"/>
              <a:t>Der Digital Hub für Angewandte Künstliche Intelligenz vereint in Karlsruhe 20 Partner aus Wissenschaft und Wirtschaft. Aktiv ist der Hub in den vier Bereichen Sichtbarkeit, Wirtschaft &amp; Innovation, Wissens-/Technologietransfer und Vernetzung &amp; Positionierung. </a:t>
            </a:r>
          </a:p>
          <a:p>
            <a:pPr marL="0" indent="0">
              <a:buNone/>
            </a:pPr>
            <a:endParaRPr lang="de-DE" dirty="0"/>
          </a:p>
        </p:txBody>
      </p:sp>
      <p:pic>
        <p:nvPicPr>
          <p:cNvPr id="17" name="Bildplatzhalter 16"/>
          <p:cNvPicPr>
            <a:picLocks noGrp="1" noChangeAspect="1"/>
          </p:cNvPicPr>
          <p:nvPr>
            <p:ph type="pic" sz="quarter" idx="23"/>
          </p:nvPr>
        </p:nvPicPr>
        <p:blipFill rotWithShape="1">
          <a:blip r:embed="rId5" cstate="hqprint">
            <a:extLst>
              <a:ext uri="{28A0092B-C50C-407E-A947-70E740481C1C}">
                <a14:useLocalDpi xmlns:a14="http://schemas.microsoft.com/office/drawing/2010/main"/>
              </a:ext>
            </a:extLst>
          </a:blip>
          <a:srcRect l="-11106" t="-26325" r="-94245" b="-63425"/>
          <a:stretch/>
        </p:blipFill>
        <p:spPr>
          <a:xfrm>
            <a:off x="8698001" y="1680813"/>
            <a:ext cx="3663959" cy="2124000"/>
          </a:xfrm>
          <a:solidFill>
            <a:schemeClr val="bg1"/>
          </a:solidFill>
        </p:spPr>
      </p:pic>
      <p:sp>
        <p:nvSpPr>
          <p:cNvPr id="7" name="Textplatzhalter 6"/>
          <p:cNvSpPr>
            <a:spLocks noGrp="1"/>
          </p:cNvSpPr>
          <p:nvPr>
            <p:ph type="body" sz="quarter" idx="25"/>
          </p:nvPr>
        </p:nvSpPr>
        <p:spPr>
          <a:xfrm>
            <a:off x="7975535" y="3804815"/>
            <a:ext cx="3663958" cy="2174250"/>
          </a:xfrm>
        </p:spPr>
        <p:txBody>
          <a:bodyPr/>
          <a:lstStyle/>
          <a:p>
            <a:pPr marL="0" indent="0">
              <a:buNone/>
            </a:pPr>
            <a:r>
              <a:rPr lang="de-DE" dirty="0"/>
              <a:t>Das CyberForum e.V. ist mit über 1.200 Mitgliedern das größte regional aktive </a:t>
            </a:r>
            <a:r>
              <a:rPr lang="de-DE" dirty="0" err="1"/>
              <a:t>Hightech.Unternehmer.Netzwerk</a:t>
            </a:r>
            <a:r>
              <a:rPr lang="de-DE" dirty="0"/>
              <a:t>. in Europa: vom Startup und der Software-schmiede über den erfahrenen Unter-nehmer und internationalen Informations-technologie-Anbieter bis hin zu </a:t>
            </a:r>
            <a:r>
              <a:rPr lang="de-DE" dirty="0" err="1"/>
              <a:t>For-schungseinrichtungen</a:t>
            </a:r>
            <a:r>
              <a:rPr lang="de-DE" dirty="0"/>
              <a:t> und Universitäten.</a:t>
            </a:r>
          </a:p>
        </p:txBody>
      </p:sp>
      <p:sp>
        <p:nvSpPr>
          <p:cNvPr id="8" name="Titel 7"/>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Wie wir arbeiten: </a:t>
            </a:r>
            <a:br>
              <a:rPr lang="de-DE" b="1" dirty="0">
                <a:solidFill>
                  <a:srgbClr val="002456"/>
                </a:solidFill>
                <a:latin typeface="Source Sans Pro" panose="020B0503030403020204" pitchFamily="34" charset="0"/>
                <a:ea typeface="Source Sans Pro" panose="020B0503030403020204" pitchFamily="34" charset="0"/>
              </a:rPr>
            </a:br>
            <a:r>
              <a:rPr lang="de-DE" b="1" dirty="0">
                <a:solidFill>
                  <a:srgbClr val="002456"/>
                </a:solidFill>
                <a:latin typeface="Source Sans Pro" panose="020B0503030403020204" pitchFamily="34" charset="0"/>
                <a:ea typeface="Source Sans Pro" panose="020B0503030403020204" pitchFamily="34" charset="0"/>
              </a:rPr>
              <a:t>Starkes Partnernetzwerk in der Region</a:t>
            </a:r>
          </a:p>
        </p:txBody>
      </p:sp>
      <p:sp>
        <p:nvSpPr>
          <p:cNvPr id="9" name="Textplatzhalter 8"/>
          <p:cNvSpPr>
            <a:spLocks noGrp="1"/>
          </p:cNvSpPr>
          <p:nvPr>
            <p:ph type="body" sz="quarter" idx="28"/>
          </p:nvPr>
        </p:nvSpPr>
        <p:spPr>
          <a:xfrm>
            <a:off x="4257346" y="3444814"/>
            <a:ext cx="3664800" cy="360000"/>
          </a:xfrm>
          <a:solidFill>
            <a:schemeClr val="accent1"/>
          </a:solidFill>
        </p:spPr>
        <p:txBody>
          <a:bodyPr/>
          <a:lstStyle/>
          <a:p>
            <a:r>
              <a:rPr lang="de-DE" dirty="0" err="1"/>
              <a:t>de:hub</a:t>
            </a:r>
            <a:r>
              <a:rPr lang="de-DE" dirty="0"/>
              <a:t> </a:t>
            </a:r>
            <a:r>
              <a:rPr lang="de-DE" dirty="0" err="1"/>
              <a:t>for</a:t>
            </a:r>
            <a:r>
              <a:rPr lang="de-DE" dirty="0"/>
              <a:t> </a:t>
            </a:r>
            <a:r>
              <a:rPr lang="de-DE" dirty="0" err="1"/>
              <a:t>Artifical</a:t>
            </a:r>
            <a:r>
              <a:rPr lang="de-DE" dirty="0"/>
              <a:t> </a:t>
            </a:r>
            <a:r>
              <a:rPr lang="de-DE" dirty="0" err="1"/>
              <a:t>Intelligence</a:t>
            </a:r>
            <a:endParaRPr lang="de-DE" dirty="0"/>
          </a:p>
        </p:txBody>
      </p:sp>
      <p:sp>
        <p:nvSpPr>
          <p:cNvPr id="10" name="Textplatzhalter 9"/>
          <p:cNvSpPr>
            <a:spLocks noGrp="1"/>
          </p:cNvSpPr>
          <p:nvPr>
            <p:ph type="body" sz="quarter" idx="29"/>
          </p:nvPr>
        </p:nvSpPr>
        <p:spPr>
          <a:xfrm>
            <a:off x="7974693" y="3444814"/>
            <a:ext cx="3664800" cy="360000"/>
          </a:xfrm>
          <a:solidFill>
            <a:schemeClr val="accent1"/>
          </a:solidFill>
        </p:spPr>
        <p:txBody>
          <a:bodyPr/>
          <a:lstStyle/>
          <a:p>
            <a:r>
              <a:rPr lang="de-DE" dirty="0"/>
              <a:t>CyberForum e.V.</a:t>
            </a:r>
          </a:p>
        </p:txBody>
      </p:sp>
      <p:sp>
        <p:nvSpPr>
          <p:cNvPr id="11" name="Textplatzhalter 10"/>
          <p:cNvSpPr>
            <a:spLocks noGrp="1"/>
          </p:cNvSpPr>
          <p:nvPr>
            <p:ph type="body" sz="quarter" idx="27"/>
          </p:nvPr>
        </p:nvSpPr>
        <p:spPr>
          <a:xfrm>
            <a:off x="540000" y="3444814"/>
            <a:ext cx="3664800" cy="360000"/>
          </a:xfrm>
          <a:solidFill>
            <a:schemeClr val="accent1"/>
          </a:solidFill>
        </p:spPr>
        <p:txBody>
          <a:bodyPr/>
          <a:lstStyle/>
          <a:p>
            <a:r>
              <a:rPr lang="de-DE" dirty="0"/>
              <a:t>DIZ | Digitales Innovationszentrum</a:t>
            </a:r>
          </a:p>
        </p:txBody>
      </p:sp>
      <p:sp>
        <p:nvSpPr>
          <p:cNvPr id="12" name="Datumsplatzhalter 11"/>
          <p:cNvSpPr>
            <a:spLocks noGrp="1"/>
          </p:cNvSpPr>
          <p:nvPr>
            <p:ph type="dt" sz="half" idx="30"/>
          </p:nvPr>
        </p:nvSpPr>
        <p:spPr/>
        <p:txBody>
          <a:bodyPr/>
          <a:lstStyle/>
          <a:p>
            <a:fld id="{4680A733-F83D-4D19-AF27-7B0B870C8599}" type="datetime1">
              <a:rPr lang="de-DE" noProof="0" smtClean="0"/>
              <a:t>27.08.2024</a:t>
            </a:fld>
            <a:endParaRPr lang="de-DE" noProof="0" dirty="0"/>
          </a:p>
        </p:txBody>
      </p:sp>
      <p:sp>
        <p:nvSpPr>
          <p:cNvPr id="13" name="Fußzeilenplatzhalter 12"/>
          <p:cNvSpPr>
            <a:spLocks noGrp="1"/>
          </p:cNvSpPr>
          <p:nvPr>
            <p:ph type="ftr" sz="quarter" idx="31"/>
          </p:nvPr>
        </p:nvSpPr>
        <p:spPr/>
        <p:txBody>
          <a:bodyPr/>
          <a:lstStyle/>
          <a:p>
            <a:r>
              <a:rPr lang="de-DE" noProof="0" dirty="0"/>
              <a:t>FZI Forschungszentrum Informatik</a:t>
            </a:r>
          </a:p>
        </p:txBody>
      </p:sp>
      <p:sp>
        <p:nvSpPr>
          <p:cNvPr id="14" name="Foliennummernplatzhalter 13"/>
          <p:cNvSpPr>
            <a:spLocks noGrp="1"/>
          </p:cNvSpPr>
          <p:nvPr>
            <p:ph type="sldNum" sz="quarter" idx="32"/>
          </p:nvPr>
        </p:nvSpPr>
        <p:spPr/>
        <p:txBody>
          <a:bodyPr/>
          <a:lstStyle/>
          <a:p>
            <a:fld id="{02CEFE82-39F2-4F47-8A0C-D5AB3496FA5C}" type="slidenum">
              <a:rPr lang="de-DE" noProof="0" smtClean="0"/>
              <a:pPr/>
              <a:t>27</a:t>
            </a:fld>
            <a:endParaRPr lang="de-DE" noProof="0" dirty="0"/>
          </a:p>
        </p:txBody>
      </p:sp>
    </p:spTree>
    <p:extLst>
      <p:ext uri="{BB962C8B-B14F-4D97-AF65-F5344CB8AC3E}">
        <p14:creationId xmlns:p14="http://schemas.microsoft.com/office/powerpoint/2010/main" val="36448067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Bildplatzhalter 11"/>
          <p:cNvPicPr>
            <a:picLocks noGrp="1" noChangeAspect="1"/>
          </p:cNvPicPr>
          <p:nvPr>
            <p:ph type="pic" sz="quarter" idx="16"/>
          </p:nvPr>
        </p:nvPicPr>
        <p:blipFill rotWithShape="1">
          <a:blip r:embed="rId3" cstate="hqprint">
            <a:extLst>
              <a:ext uri="{28A0092B-C50C-407E-A947-70E740481C1C}">
                <a14:useLocalDpi xmlns:a14="http://schemas.microsoft.com/office/drawing/2010/main"/>
              </a:ext>
            </a:extLst>
          </a:blip>
          <a:srcRect/>
          <a:stretch/>
        </p:blipFill>
        <p:spPr/>
      </p:pic>
      <p:sp>
        <p:nvSpPr>
          <p:cNvPr id="9" name="Inhaltsplatzhalter 8"/>
          <p:cNvSpPr>
            <a:spLocks noGrp="1"/>
          </p:cNvSpPr>
          <p:nvPr>
            <p:ph sz="half" idx="1"/>
          </p:nvPr>
        </p:nvSpPr>
        <p:spPr/>
        <p:txBody>
          <a:bodyPr/>
          <a:lstStyle/>
          <a:p>
            <a:r>
              <a:rPr lang="de-DE" dirty="0"/>
              <a:t>Schwerpunkte: Energie, Mobilität und Produktion</a:t>
            </a:r>
          </a:p>
          <a:p>
            <a:r>
              <a:rPr lang="de-DE" dirty="0"/>
              <a:t>Träger: u. a. durch die Partner CyberForum e.V., die Karlsruher Hochschulen sowie das Fraunhofer-Institut IOSB, das FZI Forschungszentrum Informatik und das DIZ | Digitales Innovationszentrum</a:t>
            </a:r>
          </a:p>
          <a:p>
            <a:r>
              <a:rPr lang="de-DE" dirty="0"/>
              <a:t>Partner: über 4.400 Digitalunternehmen in der Region</a:t>
            </a:r>
          </a:p>
        </p:txBody>
      </p:sp>
      <p:sp>
        <p:nvSpPr>
          <p:cNvPr id="11" name="Textplatzhalter 10"/>
          <p:cNvSpPr>
            <a:spLocks noGrp="1"/>
          </p:cNvSpPr>
          <p:nvPr>
            <p:ph type="body" sz="quarter" idx="17"/>
          </p:nvPr>
        </p:nvSpPr>
        <p:spPr>
          <a:solidFill>
            <a:schemeClr val="accent4"/>
          </a:solidFill>
        </p:spPr>
        <p:txBody>
          <a:bodyPr/>
          <a:lstStyle/>
          <a:p>
            <a:r>
              <a:rPr lang="de-DE" sz="1800" dirty="0"/>
              <a:t>Karlsruhe ist deutschlandweit der bedeutendste Standort für die Entwicklung und Anwendung Künstlicher Intelligenz. </a:t>
            </a:r>
          </a:p>
        </p:txBody>
      </p:sp>
      <p:sp>
        <p:nvSpPr>
          <p:cNvPr id="15" name="Titel 14"/>
          <p:cNvSpPr>
            <a:spLocks noGrp="1"/>
          </p:cNvSpPr>
          <p:nvPr>
            <p:ph type="title"/>
          </p:nvPr>
        </p:nvSpPr>
        <p:spPr/>
        <p:txBody>
          <a:bodyPr/>
          <a:lstStyle/>
          <a:p>
            <a:pPr marL="0" indent="0">
              <a:buClr>
                <a:srgbClr val="002456"/>
              </a:buClr>
              <a:buSzPct val="110000"/>
              <a:buNone/>
            </a:pPr>
            <a:r>
              <a:rPr lang="de-DE" b="1" dirty="0" err="1">
                <a:solidFill>
                  <a:srgbClr val="002456"/>
                </a:solidFill>
                <a:latin typeface="Source Sans Pro" panose="020B0503030403020204" pitchFamily="34" charset="0"/>
                <a:ea typeface="Source Sans Pro" panose="020B0503030403020204" pitchFamily="34" charset="0"/>
              </a:rPr>
              <a:t>de:hub</a:t>
            </a:r>
            <a:r>
              <a:rPr lang="de-DE" b="1" dirty="0">
                <a:solidFill>
                  <a:srgbClr val="002456"/>
                </a:solidFill>
                <a:latin typeface="Source Sans Pro" panose="020B0503030403020204" pitchFamily="34" charset="0"/>
                <a:ea typeface="Source Sans Pro" panose="020B0503030403020204" pitchFamily="34" charset="0"/>
              </a:rPr>
              <a:t> für Angewandte Künstliche Intelligenz</a:t>
            </a:r>
          </a:p>
        </p:txBody>
      </p:sp>
      <p:sp>
        <p:nvSpPr>
          <p:cNvPr id="4" name="Datumsplatzhalter 3"/>
          <p:cNvSpPr>
            <a:spLocks noGrp="1"/>
          </p:cNvSpPr>
          <p:nvPr>
            <p:ph type="dt" sz="half" idx="18"/>
          </p:nvPr>
        </p:nvSpPr>
        <p:spPr/>
        <p:txBody>
          <a:bodyPr/>
          <a:lstStyle/>
          <a:p>
            <a:fld id="{4E1B86F0-386E-4606-8EF0-CD5B09FF1234}" type="datetime1">
              <a:rPr lang="de-DE" noProof="0" smtClean="0"/>
              <a:t>27.08.2024</a:t>
            </a:fld>
            <a:endParaRPr lang="de-DE" noProof="0" dirty="0"/>
          </a:p>
        </p:txBody>
      </p:sp>
      <p:sp>
        <p:nvSpPr>
          <p:cNvPr id="5" name="Fußzeilenplatzhalter 4"/>
          <p:cNvSpPr>
            <a:spLocks noGrp="1"/>
          </p:cNvSpPr>
          <p:nvPr>
            <p:ph type="ftr" sz="quarter" idx="19"/>
          </p:nvPr>
        </p:nvSpPr>
        <p:spPr/>
        <p:txBody>
          <a:bodyPr/>
          <a:lstStyle/>
          <a:p>
            <a:r>
              <a:rPr lang="de-DE" noProof="0" dirty="0"/>
              <a:t>FZI Forschungszentrum Informatik</a:t>
            </a:r>
          </a:p>
        </p:txBody>
      </p:sp>
      <p:sp>
        <p:nvSpPr>
          <p:cNvPr id="6" name="Foliennummernplatzhalter 5"/>
          <p:cNvSpPr>
            <a:spLocks noGrp="1"/>
          </p:cNvSpPr>
          <p:nvPr>
            <p:ph type="sldNum" sz="quarter" idx="20"/>
          </p:nvPr>
        </p:nvSpPr>
        <p:spPr/>
        <p:txBody>
          <a:bodyPr/>
          <a:lstStyle/>
          <a:p>
            <a:fld id="{02CEFE82-39F2-4F47-8A0C-D5AB3496FA5C}" type="slidenum">
              <a:rPr lang="de-DE" noProof="0" smtClean="0"/>
              <a:t>28</a:t>
            </a:fld>
            <a:endParaRPr lang="de-DE" noProof="0" dirty="0"/>
          </a:p>
        </p:txBody>
      </p:sp>
      <p:grpSp>
        <p:nvGrpSpPr>
          <p:cNvPr id="8" name="Gruppieren 7"/>
          <p:cNvGrpSpPr/>
          <p:nvPr/>
        </p:nvGrpSpPr>
        <p:grpSpPr>
          <a:xfrm>
            <a:off x="10012611" y="5704630"/>
            <a:ext cx="1663024" cy="444840"/>
            <a:chOff x="0" y="-3947"/>
            <a:chExt cx="6185058" cy="1651772"/>
          </a:xfrm>
        </p:grpSpPr>
        <p:pic>
          <p:nvPicPr>
            <p:cNvPr id="3" name="Grafik 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0"/>
              <a:ext cx="3171825" cy="1647825"/>
            </a:xfrm>
            <a:prstGeom prst="rect">
              <a:avLst/>
            </a:prstGeom>
          </p:spPr>
        </p:pic>
        <p:pic>
          <p:nvPicPr>
            <p:cNvPr id="7" name="Grafik 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71825" y="-3947"/>
              <a:ext cx="3013233" cy="1651772"/>
            </a:xfrm>
            <a:prstGeom prst="rect">
              <a:avLst/>
            </a:prstGeom>
          </p:spPr>
        </p:pic>
      </p:grpSp>
      <p:pic>
        <p:nvPicPr>
          <p:cNvPr id="10" name="Grafik 9"/>
          <p:cNvPicPr>
            <a:picLocks noChangeAspect="1"/>
          </p:cNvPicPr>
          <p:nvPr/>
        </p:nvPicPr>
        <p:blipFill>
          <a:blip r:embed="rId6" cstate="screen">
            <a:clrChange>
              <a:clrFrom>
                <a:srgbClr val="F1F1F1"/>
              </a:clrFrom>
              <a:clrTo>
                <a:srgbClr val="F1F1F1">
                  <a:alpha val="0"/>
                </a:srgbClr>
              </a:clrTo>
            </a:clrChange>
            <a:extLst>
              <a:ext uri="{28A0092B-C50C-407E-A947-70E740481C1C}">
                <a14:useLocalDpi xmlns:a14="http://schemas.microsoft.com/office/drawing/2010/main"/>
              </a:ext>
            </a:extLst>
          </a:blip>
          <a:stretch>
            <a:fillRect/>
          </a:stretch>
        </p:blipFill>
        <p:spPr>
          <a:xfrm>
            <a:off x="9232156" y="5694556"/>
            <a:ext cx="446264" cy="454914"/>
          </a:xfrm>
          <a:prstGeom prst="rect">
            <a:avLst/>
          </a:prstGeom>
        </p:spPr>
      </p:pic>
    </p:spTree>
    <p:extLst>
      <p:ext uri="{BB962C8B-B14F-4D97-AF65-F5344CB8AC3E}">
        <p14:creationId xmlns:p14="http://schemas.microsoft.com/office/powerpoint/2010/main" val="2956645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3" name="Inhaltsplatzhalter 12"/>
          <p:cNvPicPr>
            <a:picLocks noGrp="1" noChangeAspect="1"/>
          </p:cNvPicPr>
          <p:nvPr>
            <p:ph sz="half" idx="1"/>
          </p:nvPr>
        </p:nvPicPr>
        <p:blipFill>
          <a:blip r:embed="rId3" cstate="screen">
            <a:extLst>
              <a:ext uri="{28A0092B-C50C-407E-A947-70E740481C1C}">
                <a14:useLocalDpi xmlns:a14="http://schemas.microsoft.com/office/drawing/2010/main"/>
              </a:ext>
            </a:extLst>
          </a:blip>
          <a:stretch>
            <a:fillRect/>
          </a:stretch>
        </p:blipFill>
        <p:spPr>
          <a:xfrm>
            <a:off x="1169356" y="1739900"/>
            <a:ext cx="7640313" cy="4298950"/>
          </a:xfrm>
        </p:spPr>
      </p:pic>
      <p:sp>
        <p:nvSpPr>
          <p:cNvPr id="11" name="Titel 10"/>
          <p:cNvSpPr>
            <a:spLocks noGrp="1"/>
          </p:cNvSpPr>
          <p:nvPr>
            <p:ph type="title"/>
          </p:nvPr>
        </p:nvSpPr>
        <p:spPr/>
        <p:txBody>
          <a:bodyPr/>
          <a:lstStyle/>
          <a:p>
            <a:pPr marL="0" indent="0">
              <a:buClr>
                <a:srgbClr val="002456"/>
              </a:buClr>
              <a:buSzPct val="110000"/>
              <a:buNone/>
            </a:pPr>
            <a:r>
              <a:rPr lang="de-DE" b="1" dirty="0" err="1">
                <a:solidFill>
                  <a:srgbClr val="002456"/>
                </a:solidFill>
                <a:latin typeface="Source Sans Pro" panose="020B0503030403020204" pitchFamily="34" charset="0"/>
                <a:ea typeface="Source Sans Pro" panose="020B0503030403020204" pitchFamily="34" charset="0"/>
              </a:rPr>
              <a:t>de:hub</a:t>
            </a:r>
            <a:r>
              <a:rPr lang="de-DE" b="1" dirty="0">
                <a:solidFill>
                  <a:srgbClr val="002456"/>
                </a:solidFill>
                <a:latin typeface="Source Sans Pro" panose="020B0503030403020204" pitchFamily="34" charset="0"/>
                <a:ea typeface="Source Sans Pro" panose="020B0503030403020204" pitchFamily="34" charset="0"/>
              </a:rPr>
              <a:t> für Angewandte Künstliche Intelligenz:</a:t>
            </a:r>
            <a:br>
              <a:rPr lang="de-DE" b="1" dirty="0">
                <a:solidFill>
                  <a:srgbClr val="002456"/>
                </a:solidFill>
                <a:latin typeface="Source Sans Pro" panose="020B0503030403020204" pitchFamily="34" charset="0"/>
                <a:ea typeface="Source Sans Pro" panose="020B0503030403020204" pitchFamily="34" charset="0"/>
              </a:rPr>
            </a:br>
            <a:r>
              <a:rPr lang="de-DE" b="1" dirty="0">
                <a:solidFill>
                  <a:srgbClr val="002456"/>
                </a:solidFill>
                <a:latin typeface="Source Sans Pro" panose="020B0503030403020204" pitchFamily="34" charset="0"/>
                <a:ea typeface="Source Sans Pro" panose="020B0503030403020204" pitchFamily="34" charset="0"/>
              </a:rPr>
              <a:t>Überblick Digital Hubs in Deutschland</a:t>
            </a:r>
          </a:p>
        </p:txBody>
      </p:sp>
      <p:sp>
        <p:nvSpPr>
          <p:cNvPr id="6" name="Datumsplatzhalter 5"/>
          <p:cNvSpPr>
            <a:spLocks noGrp="1"/>
          </p:cNvSpPr>
          <p:nvPr>
            <p:ph type="dt" sz="half" idx="10"/>
          </p:nvPr>
        </p:nvSpPr>
        <p:spPr/>
        <p:txBody>
          <a:bodyPr/>
          <a:lstStyle/>
          <a:p>
            <a:fld id="{4680A733-F83D-4D19-AF27-7B0B870C8599}" type="datetime1">
              <a:rPr lang="de-DE" noProof="0" smtClean="0"/>
              <a:t>27.08.2024</a:t>
            </a:fld>
            <a:endParaRPr lang="de-DE" noProof="0" dirty="0"/>
          </a:p>
        </p:txBody>
      </p:sp>
      <p:sp>
        <p:nvSpPr>
          <p:cNvPr id="7" name="Fußzeilenplatzhalter 6"/>
          <p:cNvSpPr>
            <a:spLocks noGrp="1"/>
          </p:cNvSpPr>
          <p:nvPr>
            <p:ph type="ftr" sz="quarter" idx="11"/>
          </p:nvPr>
        </p:nvSpPr>
        <p:spPr/>
        <p:txBody>
          <a:bodyPr/>
          <a:lstStyle/>
          <a:p>
            <a:r>
              <a:rPr lang="de-DE" noProof="0"/>
              <a:t>FZI Forschungszentrum Informatik</a:t>
            </a:r>
            <a:endParaRPr lang="de-DE" noProof="0" dirty="0"/>
          </a:p>
        </p:txBody>
      </p:sp>
      <p:sp>
        <p:nvSpPr>
          <p:cNvPr id="8" name="Foliennummernplatzhalter 7"/>
          <p:cNvSpPr>
            <a:spLocks noGrp="1"/>
          </p:cNvSpPr>
          <p:nvPr>
            <p:ph type="sldNum" sz="quarter" idx="12"/>
          </p:nvPr>
        </p:nvSpPr>
        <p:spPr/>
        <p:txBody>
          <a:bodyPr/>
          <a:lstStyle/>
          <a:p>
            <a:fld id="{02CEFE82-39F2-4F47-8A0C-D5AB3496FA5C}" type="slidenum">
              <a:rPr lang="de-DE" noProof="0" smtClean="0"/>
              <a:pPr/>
              <a:t>29</a:t>
            </a:fld>
            <a:endParaRPr lang="de-DE" noProof="0" dirty="0"/>
          </a:p>
        </p:txBody>
      </p:sp>
    </p:spTree>
    <p:extLst>
      <p:ext uri="{BB962C8B-B14F-4D97-AF65-F5344CB8AC3E}">
        <p14:creationId xmlns:p14="http://schemas.microsoft.com/office/powerpoint/2010/main" val="2209994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Bildplatzhalter 25">
            <a:extLst>
              <a:ext uri="{FF2B5EF4-FFF2-40B4-BE49-F238E27FC236}">
                <a16:creationId xmlns:a16="http://schemas.microsoft.com/office/drawing/2014/main" id="{D1AE8732-718B-48FF-9E5D-0A2B6DC805B2}"/>
              </a:ext>
            </a:extLst>
          </p:cNvPr>
          <p:cNvPicPr>
            <a:picLocks noGrp="1" noChangeAspect="1"/>
          </p:cNvPicPr>
          <p:nvPr>
            <p:ph type="pic" sz="quarter" idx="16"/>
          </p:nvPr>
        </p:nvPicPr>
        <p:blipFill rotWithShape="1">
          <a:blip r:embed="rId3"/>
          <a:srcRect l="18601" t="818" r="7105" b="10679"/>
          <a:stretch/>
        </p:blipFill>
        <p:spPr>
          <a:xfrm>
            <a:off x="3503997" y="-10885"/>
            <a:ext cx="8741226" cy="6912883"/>
          </a:xfrm>
        </p:spPr>
      </p:pic>
      <p:sp>
        <p:nvSpPr>
          <p:cNvPr id="12" name="Freihandform: Form 11">
            <a:extLst>
              <a:ext uri="{FF2B5EF4-FFF2-40B4-BE49-F238E27FC236}">
                <a16:creationId xmlns:a16="http://schemas.microsoft.com/office/drawing/2014/main" id="{50E51FEF-5177-47BD-A68D-E1E0EE397C58}"/>
              </a:ext>
            </a:extLst>
          </p:cNvPr>
          <p:cNvSpPr/>
          <p:nvPr/>
        </p:nvSpPr>
        <p:spPr>
          <a:xfrm>
            <a:off x="9522823" y="-97609"/>
            <a:ext cx="2722400" cy="2605677"/>
          </a:xfrm>
          <a:custGeom>
            <a:avLst/>
            <a:gdLst>
              <a:gd name="connsiteX0" fmla="*/ 0 w 2338252"/>
              <a:gd name="connsiteY0" fmla="*/ 26125 h 2508068"/>
              <a:gd name="connsiteX1" fmla="*/ 2338252 w 2338252"/>
              <a:gd name="connsiteY1" fmla="*/ 2508068 h 2508068"/>
              <a:gd name="connsiteX2" fmla="*/ 2312126 w 2338252"/>
              <a:gd name="connsiteY2" fmla="*/ 0 h 2508068"/>
              <a:gd name="connsiteX3" fmla="*/ 0 w 2338252"/>
              <a:gd name="connsiteY3" fmla="*/ 26125 h 2508068"/>
            </a:gdLst>
            <a:ahLst/>
            <a:cxnLst>
              <a:cxn ang="0">
                <a:pos x="connsiteX0" y="connsiteY0"/>
              </a:cxn>
              <a:cxn ang="0">
                <a:pos x="connsiteX1" y="connsiteY1"/>
              </a:cxn>
              <a:cxn ang="0">
                <a:pos x="connsiteX2" y="connsiteY2"/>
              </a:cxn>
              <a:cxn ang="0">
                <a:pos x="connsiteX3" y="connsiteY3"/>
              </a:cxn>
            </a:cxnLst>
            <a:rect l="l" t="t" r="r" b="b"/>
            <a:pathLst>
              <a:path w="2338252" h="2508068">
                <a:moveTo>
                  <a:pt x="0" y="26125"/>
                </a:moveTo>
                <a:lnTo>
                  <a:pt x="2338252" y="2508068"/>
                </a:lnTo>
                <a:lnTo>
                  <a:pt x="2312126" y="0"/>
                </a:lnTo>
                <a:lnTo>
                  <a:pt x="0" y="26125"/>
                </a:lnTo>
                <a:close/>
              </a:path>
            </a:pathLst>
          </a:custGeom>
          <a:solidFill>
            <a:srgbClr val="00245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p>
        </p:txBody>
      </p:sp>
      <p:sp>
        <p:nvSpPr>
          <p:cNvPr id="3" name="Textplatzhalter 2"/>
          <p:cNvSpPr>
            <a:spLocks noGrp="1"/>
          </p:cNvSpPr>
          <p:nvPr>
            <p:ph type="body" sz="quarter" idx="13"/>
          </p:nvPr>
        </p:nvSpPr>
        <p:spPr/>
        <p:txBody>
          <a:bodyPr/>
          <a:lstStyle/>
          <a:p>
            <a:r>
              <a:rPr lang="de-DE" dirty="0"/>
              <a:t>FZI Forschungszentrum Informatik</a:t>
            </a:r>
          </a:p>
        </p:txBody>
      </p:sp>
      <p:sp>
        <p:nvSpPr>
          <p:cNvPr id="4" name="Titel 3"/>
          <p:cNvSpPr>
            <a:spLocks noGrp="1"/>
          </p:cNvSpPr>
          <p:nvPr>
            <p:ph type="title"/>
          </p:nvPr>
        </p:nvSpPr>
        <p:spPr/>
        <p:txBody>
          <a:bodyPr/>
          <a:lstStyle/>
          <a:p>
            <a:r>
              <a:rPr lang="de-DE" dirty="0"/>
              <a:t>UNSERE</a:t>
            </a:r>
            <a:br>
              <a:rPr lang="de-DE" dirty="0"/>
            </a:br>
            <a:r>
              <a:rPr lang="de-DE" dirty="0">
                <a:solidFill>
                  <a:schemeClr val="accent2"/>
                </a:solidFill>
              </a:rPr>
              <a:t>FORSCHUNG</a:t>
            </a:r>
            <a:br>
              <a:rPr lang="de-DE" dirty="0"/>
            </a:br>
            <a:r>
              <a:rPr lang="de-DE" dirty="0"/>
              <a:t>GESTALTET</a:t>
            </a:r>
            <a:br>
              <a:rPr lang="de-DE" dirty="0"/>
            </a:br>
            <a:r>
              <a:rPr lang="de-DE" dirty="0"/>
              <a:t>ZUKUNFT</a:t>
            </a:r>
          </a:p>
        </p:txBody>
      </p:sp>
      <p:sp>
        <p:nvSpPr>
          <p:cNvPr id="5" name="Bildplatzhalter 4"/>
          <p:cNvSpPr>
            <a:spLocks noGrp="1"/>
          </p:cNvSpPr>
          <p:nvPr>
            <p:ph type="pic" sz="quarter" idx="15"/>
          </p:nvPr>
        </p:nvSpPr>
        <p:spPr/>
      </p:sp>
      <p:pic>
        <p:nvPicPr>
          <p:cNvPr id="13" name="Grafik 12">
            <a:extLst>
              <a:ext uri="{FF2B5EF4-FFF2-40B4-BE49-F238E27FC236}">
                <a16:creationId xmlns:a16="http://schemas.microsoft.com/office/drawing/2014/main" id="{4021D561-0AF2-4973-821B-1A20D8305C91}"/>
              </a:ext>
            </a:extLst>
          </p:cNvPr>
          <p:cNvPicPr>
            <a:picLocks noChangeAspect="1"/>
          </p:cNvPicPr>
          <p:nvPr/>
        </p:nvPicPr>
        <p:blipFill>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bwMode="gray">
          <a:xfrm>
            <a:off x="11312928" y="459402"/>
            <a:ext cx="482238" cy="831442"/>
          </a:xfrm>
          <a:prstGeom prst="rect">
            <a:avLst/>
          </a:prstGeom>
        </p:spPr>
      </p:pic>
    </p:spTree>
    <p:extLst>
      <p:ext uri="{BB962C8B-B14F-4D97-AF65-F5344CB8AC3E}">
        <p14:creationId xmlns:p14="http://schemas.microsoft.com/office/powerpoint/2010/main" val="14283256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nhaltsplatzhalter 6"/>
          <p:cNvPicPr>
            <a:picLocks noGrp="1" noChangeAspect="1"/>
          </p:cNvPicPr>
          <p:nvPr>
            <p:ph type="pic" sz="quarter" idx="16"/>
          </p:nvPr>
        </p:nvPicPr>
        <p:blipFill>
          <a:blip r:embed="rId3" cstate="hqprint">
            <a:extLst>
              <a:ext uri="{28A0092B-C50C-407E-A947-70E740481C1C}">
                <a14:useLocalDpi xmlns:a14="http://schemas.microsoft.com/office/drawing/2010/main"/>
              </a:ext>
            </a:extLst>
          </a:blip>
          <a:srcRect/>
          <a:stretch>
            <a:fillRect/>
          </a:stretch>
        </p:blipFill>
        <p:spPr>
          <a:xfrm>
            <a:off x="0" y="1739900"/>
            <a:ext cx="4388400" cy="2376000"/>
          </a:xfrm>
        </p:spPr>
      </p:pic>
      <p:sp>
        <p:nvSpPr>
          <p:cNvPr id="3" name="Inhaltsplatzhalter 2"/>
          <p:cNvSpPr>
            <a:spLocks noGrp="1"/>
          </p:cNvSpPr>
          <p:nvPr>
            <p:ph sz="half" idx="1"/>
          </p:nvPr>
        </p:nvSpPr>
        <p:spPr>
          <a:xfrm>
            <a:off x="542924" y="4365702"/>
            <a:ext cx="11102975" cy="1673298"/>
          </a:xfrm>
        </p:spPr>
        <p:txBody>
          <a:bodyPr/>
          <a:lstStyle/>
          <a:p>
            <a:r>
              <a:rPr lang="de-DE" dirty="0"/>
              <a:t>Firmen und Forschungseinrichtungen können Technologien und Dienstleistungen im Alltagsverkehr erproben</a:t>
            </a:r>
          </a:p>
          <a:p>
            <a:r>
              <a:rPr lang="de-DE" dirty="0"/>
              <a:t>Das </a:t>
            </a:r>
            <a:r>
              <a:rPr lang="de-DE" dirty="0">
                <a:hlinkClick r:id="rId4"/>
              </a:rPr>
              <a:t>Testfeld</a:t>
            </a:r>
            <a:r>
              <a:rPr lang="de-DE" dirty="0"/>
              <a:t> umfasst u. a. Autobahnabschnitte, Landes- und Bundesstraßen, innerstädtische Routen, Wohngebiete und Parkhäuser</a:t>
            </a:r>
          </a:p>
          <a:p>
            <a:r>
              <a:rPr lang="de-DE" dirty="0"/>
              <a:t>Inbetriebnahme im Mai 2018</a:t>
            </a:r>
          </a:p>
          <a:p>
            <a:endParaRPr lang="de-DE" dirty="0"/>
          </a:p>
        </p:txBody>
      </p:sp>
      <p:sp>
        <p:nvSpPr>
          <p:cNvPr id="10" name="Textplatzhalter 9"/>
          <p:cNvSpPr>
            <a:spLocks noGrp="1"/>
          </p:cNvSpPr>
          <p:nvPr>
            <p:ph type="body" sz="quarter" idx="17"/>
          </p:nvPr>
        </p:nvSpPr>
        <p:spPr>
          <a:xfrm>
            <a:off x="4387850" y="1739900"/>
            <a:ext cx="7802563" cy="2377051"/>
          </a:xfrm>
          <a:solidFill>
            <a:schemeClr val="accent4"/>
          </a:solidFill>
        </p:spPr>
        <p:txBody>
          <a:bodyPr/>
          <a:lstStyle/>
          <a:p>
            <a:r>
              <a:rPr lang="de-DE" sz="1800" dirty="0"/>
              <a:t>Reallabor für Mobilitätskonzepte im Individualverkehr und Öffentlichen Personennahverkehr</a:t>
            </a:r>
          </a:p>
        </p:txBody>
      </p:sp>
      <p:sp>
        <p:nvSpPr>
          <p:cNvPr id="17" name="Titel 16"/>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Testfeld Autonomes Fahren Baden-Württemberg</a:t>
            </a:r>
          </a:p>
        </p:txBody>
      </p:sp>
      <p:sp>
        <p:nvSpPr>
          <p:cNvPr id="4" name="Datumsplatzhalter 3"/>
          <p:cNvSpPr>
            <a:spLocks noGrp="1"/>
          </p:cNvSpPr>
          <p:nvPr>
            <p:ph type="dt" sz="half" idx="18"/>
          </p:nvPr>
        </p:nvSpPr>
        <p:spPr/>
        <p:txBody>
          <a:bodyPr/>
          <a:lstStyle/>
          <a:p>
            <a:fld id="{0433D147-1720-4D29-9747-43D7876D5D5E}" type="datetime1">
              <a:rPr lang="de-DE" noProof="0" smtClean="0"/>
              <a:t>27.08.2024</a:t>
            </a:fld>
            <a:endParaRPr lang="de-DE" noProof="0" dirty="0"/>
          </a:p>
        </p:txBody>
      </p:sp>
      <p:sp>
        <p:nvSpPr>
          <p:cNvPr id="5" name="Fußzeilenplatzhalter 4"/>
          <p:cNvSpPr>
            <a:spLocks noGrp="1"/>
          </p:cNvSpPr>
          <p:nvPr>
            <p:ph type="ftr" sz="quarter" idx="19"/>
          </p:nvPr>
        </p:nvSpPr>
        <p:spPr/>
        <p:txBody>
          <a:bodyPr/>
          <a:lstStyle/>
          <a:p>
            <a:r>
              <a:rPr lang="de-DE" noProof="0"/>
              <a:t>FZI Forschungszentrum Informatik</a:t>
            </a:r>
            <a:endParaRPr lang="de-DE" noProof="0" dirty="0"/>
          </a:p>
        </p:txBody>
      </p:sp>
      <p:sp>
        <p:nvSpPr>
          <p:cNvPr id="6" name="Foliennummernplatzhalter 5"/>
          <p:cNvSpPr>
            <a:spLocks noGrp="1"/>
          </p:cNvSpPr>
          <p:nvPr>
            <p:ph type="sldNum" sz="quarter" idx="20"/>
          </p:nvPr>
        </p:nvSpPr>
        <p:spPr/>
        <p:txBody>
          <a:bodyPr/>
          <a:lstStyle/>
          <a:p>
            <a:fld id="{02CEFE82-39F2-4F47-8A0C-D5AB3496FA5C}" type="slidenum">
              <a:rPr lang="de-DE" noProof="0" smtClean="0"/>
              <a:t>30</a:t>
            </a:fld>
            <a:endParaRPr lang="de-DE" noProof="0" dirty="0"/>
          </a:p>
        </p:txBody>
      </p:sp>
      <p:pic>
        <p:nvPicPr>
          <p:cNvPr id="2" name="Grafik 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415239" y="5660802"/>
            <a:ext cx="1234361" cy="567475"/>
          </a:xfrm>
          <a:prstGeom prst="rect">
            <a:avLst/>
          </a:prstGeom>
        </p:spPr>
      </p:pic>
    </p:spTree>
    <p:extLst>
      <p:ext uri="{BB962C8B-B14F-4D97-AF65-F5344CB8AC3E}">
        <p14:creationId xmlns:p14="http://schemas.microsoft.com/office/powerpoint/2010/main" val="3559060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ildplatzhalter 6"/>
          <p:cNvPicPr>
            <a:picLocks noGrp="1" noChangeAspect="1"/>
          </p:cNvPicPr>
          <p:nvPr>
            <p:ph type="pic" sz="quarter" idx="15"/>
          </p:nvPr>
        </p:nvPicPr>
        <p:blipFill>
          <a:blip r:embed="rId3" cstate="hqprint">
            <a:extLst>
              <a:ext uri="{28A0092B-C50C-407E-A947-70E740481C1C}">
                <a14:useLocalDpi xmlns:a14="http://schemas.microsoft.com/office/drawing/2010/main"/>
              </a:ext>
            </a:extLst>
          </a:blip>
          <a:srcRect/>
          <a:stretch>
            <a:fillRect/>
          </a:stretch>
        </p:blipFill>
        <p:spPr>
          <a:xfrm>
            <a:off x="6310799" y="1740600"/>
            <a:ext cx="5338800" cy="4298400"/>
          </a:xfrm>
          <a:prstGeom prst="rect">
            <a:avLst/>
          </a:prstGeom>
        </p:spPr>
      </p:pic>
      <p:sp>
        <p:nvSpPr>
          <p:cNvPr id="16" name="Inhaltsplatzhalter 15"/>
          <p:cNvSpPr>
            <a:spLocks noGrp="1"/>
          </p:cNvSpPr>
          <p:nvPr>
            <p:ph sz="half" idx="1"/>
          </p:nvPr>
        </p:nvSpPr>
        <p:spPr>
          <a:xfrm>
            <a:off x="539998" y="1740600"/>
            <a:ext cx="5500583" cy="4298400"/>
          </a:xfrm>
        </p:spPr>
        <p:txBody>
          <a:bodyPr/>
          <a:lstStyle/>
          <a:p>
            <a:pPr marL="0" indent="0">
              <a:buNone/>
            </a:pPr>
            <a:r>
              <a:rPr lang="de-DE" b="1" dirty="0">
                <a:solidFill>
                  <a:srgbClr val="2FAE7A"/>
                </a:solidFill>
              </a:rPr>
              <a:t>IT-Sicherheit für den Mittelstand in Baden-Württemberg</a:t>
            </a:r>
          </a:p>
          <a:p>
            <a:r>
              <a:rPr lang="de-DE" dirty="0"/>
              <a:t>Das Kompetenzzentrum IT-Sicherheit bietet einen holistischen Ansatz für den Entwurf und die Umsetzung sicherer </a:t>
            </a:r>
            <a:r>
              <a:rPr lang="de-DE" dirty="0" err="1"/>
              <a:t>IoT</a:t>
            </a:r>
            <a:r>
              <a:rPr lang="de-DE" dirty="0"/>
              <a:t>-Systeme:</a:t>
            </a:r>
          </a:p>
          <a:p>
            <a:pPr lvl="1"/>
            <a:r>
              <a:rPr lang="de-DE" dirty="0"/>
              <a:t>Grundlegende Methoden und Konzepte der IT-Sicherheit</a:t>
            </a:r>
          </a:p>
          <a:p>
            <a:pPr lvl="1"/>
            <a:r>
              <a:rPr lang="de-DE" dirty="0"/>
              <a:t>Wissen über die Anwendungsfelder</a:t>
            </a:r>
          </a:p>
          <a:p>
            <a:pPr lvl="1"/>
            <a:r>
              <a:rPr lang="de-DE" dirty="0"/>
              <a:t>Durchgängige Betrachtung von IT-Sicherheit über den </a:t>
            </a:r>
            <a:br>
              <a:rPr lang="de-DE" dirty="0"/>
            </a:br>
            <a:r>
              <a:rPr lang="de-DE" dirty="0"/>
              <a:t>gesamten Produktlebenszyklus</a:t>
            </a:r>
          </a:p>
          <a:p>
            <a:r>
              <a:rPr lang="de-DE" dirty="0"/>
              <a:t>Teil der IT-Sicherheitsregion Karlsruhe: Zusammenarbeit von </a:t>
            </a:r>
            <a:r>
              <a:rPr lang="de-DE" b="1" dirty="0"/>
              <a:t>Zentren und Initiativen</a:t>
            </a:r>
            <a:r>
              <a:rPr lang="de-DE" dirty="0"/>
              <a:t>, die sich mit </a:t>
            </a:r>
            <a:r>
              <a:rPr lang="de-DE" b="1" dirty="0"/>
              <a:t>IT-Sicherheit auf allen Ebenen </a:t>
            </a:r>
            <a:r>
              <a:rPr lang="de-DE" dirty="0"/>
              <a:t>beschäftigen</a:t>
            </a:r>
            <a:endParaRPr lang="de-DE" sz="800" dirty="0"/>
          </a:p>
          <a:p>
            <a:pPr marL="457200" indent="-457200">
              <a:buFont typeface="Arial" panose="020B0604020202020204" pitchFamily="34" charset="0"/>
              <a:buChar char="•"/>
            </a:pPr>
            <a:endParaRPr lang="de-DE" sz="1800" dirty="0"/>
          </a:p>
          <a:p>
            <a:pPr marL="457200" indent="-457200">
              <a:buAutoNum type="arabicPeriod"/>
            </a:pPr>
            <a:endParaRPr lang="de-DE" dirty="0"/>
          </a:p>
          <a:p>
            <a:endParaRPr lang="de-DE" dirty="0"/>
          </a:p>
        </p:txBody>
      </p:sp>
      <p:sp>
        <p:nvSpPr>
          <p:cNvPr id="19" name="Titel 18"/>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Was wir bieten:</a:t>
            </a:r>
            <a:br>
              <a:rPr lang="de-DE" b="1" dirty="0">
                <a:solidFill>
                  <a:srgbClr val="002456"/>
                </a:solidFill>
                <a:latin typeface="Source Sans Pro" panose="020B0503030403020204" pitchFamily="34" charset="0"/>
                <a:ea typeface="Source Sans Pro" panose="020B0503030403020204" pitchFamily="34" charset="0"/>
              </a:rPr>
            </a:br>
            <a:r>
              <a:rPr lang="de-DE" b="1" dirty="0">
                <a:solidFill>
                  <a:srgbClr val="002456"/>
                </a:solidFill>
                <a:latin typeface="Source Sans Pro" panose="020B0503030403020204" pitchFamily="34" charset="0"/>
                <a:ea typeface="Source Sans Pro" panose="020B0503030403020204" pitchFamily="34" charset="0"/>
              </a:rPr>
              <a:t>Kompetenzzentrum IT-Sicherheit</a:t>
            </a:r>
          </a:p>
        </p:txBody>
      </p:sp>
    </p:spTree>
    <p:extLst>
      <p:ext uri="{BB962C8B-B14F-4D97-AF65-F5344CB8AC3E}">
        <p14:creationId xmlns:p14="http://schemas.microsoft.com/office/powerpoint/2010/main" val="2818186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
          <p:cNvSpPr>
            <a:spLocks noGrp="1"/>
          </p:cNvSpPr>
          <p:nvPr>
            <p:ph type="ftr" sz="quarter" idx="11"/>
          </p:nvPr>
        </p:nvSpPr>
        <p:spPr bwMode="gray"/>
        <p:txBody>
          <a:bodyPr/>
          <a:lstStyle/>
          <a:p>
            <a:r>
              <a:rPr lang="de-DE" kern="0" dirty="0"/>
              <a:t>FZI Forschungszentrum Informatik</a:t>
            </a:r>
          </a:p>
        </p:txBody>
      </p:sp>
      <p:sp>
        <p:nvSpPr>
          <p:cNvPr id="5" name="Titel 4">
            <a:extLst>
              <a:ext uri="{FF2B5EF4-FFF2-40B4-BE49-F238E27FC236}">
                <a16:creationId xmlns:a16="http://schemas.microsoft.com/office/drawing/2014/main" id="{69B92F1F-6838-433C-B21D-DB39D651B606}"/>
              </a:ext>
            </a:extLst>
          </p:cNvPr>
          <p:cNvSpPr>
            <a:spLocks noGrp="1"/>
          </p:cNvSpPr>
          <p:nvPr>
            <p:ph type="title"/>
          </p:nvPr>
        </p:nvSpPr>
        <p:spPr/>
        <p:txBody>
          <a:bodyPr/>
          <a:lstStyle/>
          <a:p>
            <a:r>
              <a:rPr lang="de-DE" dirty="0" err="1"/>
              <a:t>HoLL</a:t>
            </a:r>
            <a:r>
              <a:rPr lang="de-DE" dirty="0"/>
              <a:t> Bildschirmraster</a:t>
            </a:r>
          </a:p>
        </p:txBody>
      </p:sp>
      <p:sp>
        <p:nvSpPr>
          <p:cNvPr id="6" name="Textplatzhalter 5">
            <a:extLst>
              <a:ext uri="{FF2B5EF4-FFF2-40B4-BE49-F238E27FC236}">
                <a16:creationId xmlns:a16="http://schemas.microsoft.com/office/drawing/2014/main" id="{7944CBF3-1DAE-46B5-B4FC-0518E7D7ED22}"/>
              </a:ext>
            </a:extLst>
          </p:cNvPr>
          <p:cNvSpPr>
            <a:spLocks noGrp="1"/>
          </p:cNvSpPr>
          <p:nvPr>
            <p:ph type="body" sz="quarter" idx="28"/>
          </p:nvPr>
        </p:nvSpPr>
        <p:spPr/>
        <p:txBody>
          <a:bodyPr/>
          <a:lstStyle/>
          <a:p>
            <a:endParaRPr lang="de-DE" dirty="0"/>
          </a:p>
        </p:txBody>
      </p:sp>
      <p:sp>
        <p:nvSpPr>
          <p:cNvPr id="15" name="Textfeld 14"/>
          <p:cNvSpPr txBox="1"/>
          <p:nvPr/>
        </p:nvSpPr>
        <p:spPr>
          <a:xfrm>
            <a:off x="3665220" y="1885614"/>
            <a:ext cx="6271591" cy="1461888"/>
          </a:xfrm>
          <a:prstGeom prst="rect">
            <a:avLst/>
          </a:prstGeom>
          <a:noFill/>
        </p:spPr>
        <p:txBody>
          <a:bodyPr wrap="square" lIns="0" tIns="0" rIns="0" bIns="0" rtlCol="0">
            <a:noAutofit/>
          </a:bodyPr>
          <a:lstStyle/>
          <a:p>
            <a:pPr algn="l">
              <a:lnSpc>
                <a:spcPct val="90000"/>
              </a:lnSpc>
              <a:spcAft>
                <a:spcPts val="1000"/>
              </a:spcAft>
            </a:pPr>
            <a:r>
              <a:rPr lang="de-DE" sz="4800" dirty="0">
                <a:solidFill>
                  <a:schemeClr val="bg1"/>
                </a:solidFill>
                <a:latin typeface="Source Sans Pro SemiBold" panose="020B0603030403020204" pitchFamily="34" charset="0"/>
                <a:ea typeface="Source Sans Pro SemiBold" panose="020B0603030403020204" pitchFamily="34" charset="0"/>
              </a:rPr>
              <a:t>Unsere</a:t>
            </a:r>
            <a:r>
              <a:rPr lang="de-DE" sz="4800" baseline="0" dirty="0">
                <a:solidFill>
                  <a:schemeClr val="bg1"/>
                </a:solidFill>
                <a:latin typeface="Source Sans Pro SemiBold" panose="020B0603030403020204" pitchFamily="34" charset="0"/>
                <a:ea typeface="Source Sans Pro SemiBold" panose="020B0603030403020204" pitchFamily="34" charset="0"/>
              </a:rPr>
              <a:t> Forschung</a:t>
            </a:r>
          </a:p>
          <a:p>
            <a:pPr algn="l">
              <a:lnSpc>
                <a:spcPct val="90000"/>
              </a:lnSpc>
              <a:spcAft>
                <a:spcPts val="1000"/>
              </a:spcAft>
            </a:pPr>
            <a:r>
              <a:rPr lang="de-DE" sz="4800" baseline="0" dirty="0">
                <a:solidFill>
                  <a:schemeClr val="bg1"/>
                </a:solidFill>
                <a:latin typeface="Source Sans Pro SemiBold" panose="020B0603030403020204" pitchFamily="34" charset="0"/>
                <a:ea typeface="Source Sans Pro SemiBold" panose="020B0603030403020204" pitchFamily="34" charset="0"/>
              </a:rPr>
              <a:t>gestaltet Zukunft</a:t>
            </a:r>
            <a:endParaRPr lang="de-DE" sz="4800" dirty="0">
              <a:solidFill>
                <a:schemeClr val="bg1"/>
              </a:solidFill>
              <a:latin typeface="Source Sans Pro SemiBold" panose="020B0603030403020204" pitchFamily="34" charset="0"/>
              <a:ea typeface="Source Sans Pro SemiBold" panose="020B0603030403020204" pitchFamily="34" charset="0"/>
            </a:endParaRPr>
          </a:p>
        </p:txBody>
      </p:sp>
      <p:pic>
        <p:nvPicPr>
          <p:cNvPr id="13" name="Grafik 12">
            <a:extLst>
              <a:ext uri="{FF2B5EF4-FFF2-40B4-BE49-F238E27FC236}">
                <a16:creationId xmlns:a16="http://schemas.microsoft.com/office/drawing/2014/main" id="{6F52AC4D-1783-4D73-B1ED-69884FC84658}"/>
              </a:ext>
            </a:extLst>
          </p:cNvPr>
          <p:cNvPicPr>
            <a:picLocks noChangeAspect="1"/>
          </p:cNvPicPr>
          <p:nvPr/>
        </p:nvPicPr>
        <p:blipFill>
          <a:blip r:embed="rId3"/>
          <a:stretch>
            <a:fillRect/>
          </a:stretch>
        </p:blipFill>
        <p:spPr>
          <a:xfrm>
            <a:off x="-794" y="0"/>
            <a:ext cx="12192000" cy="6858000"/>
          </a:xfrm>
          <a:prstGeom prst="rect">
            <a:avLst/>
          </a:prstGeom>
        </p:spPr>
      </p:pic>
    </p:spTree>
    <p:extLst>
      <p:ext uri="{BB962C8B-B14F-4D97-AF65-F5344CB8AC3E}">
        <p14:creationId xmlns:p14="http://schemas.microsoft.com/office/powerpoint/2010/main" val="13182530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a:xfrm>
            <a:off x="540000" y="1511999"/>
            <a:ext cx="10694057" cy="1576800"/>
          </a:xfrm>
        </p:spPr>
        <p:txBody>
          <a:bodyPr/>
          <a:lstStyle/>
          <a:p>
            <a:r>
              <a:rPr lang="de-DE" dirty="0"/>
              <a:t>Gründung 1985 als Forschungs-, Ausbildungs- und Transfereinrichtung im Bereich der Informatik und ihrer Anwendungsfelder</a:t>
            </a:r>
          </a:p>
          <a:p>
            <a:r>
              <a:rPr lang="de-DE" dirty="0"/>
              <a:t>Über 35 Jahre interdisziplinäre Spitzenforschung in allen Anwendungsgebieten der Informatik und mit Partnern aus Industrie, Wirtschaft, Wissenschaft, Verbände und öffentlicher Hand</a:t>
            </a:r>
          </a:p>
          <a:p>
            <a:r>
              <a:rPr lang="de-DE" dirty="0"/>
              <a:t>Innovationspartner des Karlsruher Institut für Technologie (KIT)</a:t>
            </a:r>
          </a:p>
          <a:p>
            <a:endParaRPr lang="de-DE" dirty="0"/>
          </a:p>
          <a:p>
            <a:endParaRPr lang="de-DE" dirty="0"/>
          </a:p>
        </p:txBody>
      </p:sp>
      <p:sp>
        <p:nvSpPr>
          <p:cNvPr id="7" name="Titel 6"/>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Wer wir sind</a:t>
            </a:r>
          </a:p>
        </p:txBody>
      </p:sp>
      <p:sp>
        <p:nvSpPr>
          <p:cNvPr id="3" name="Datumsplatzhalter 2"/>
          <p:cNvSpPr>
            <a:spLocks noGrp="1"/>
          </p:cNvSpPr>
          <p:nvPr>
            <p:ph type="dt" sz="half" idx="19"/>
          </p:nvPr>
        </p:nvSpPr>
        <p:spPr/>
        <p:txBody>
          <a:bodyPr/>
          <a:lstStyle/>
          <a:p>
            <a:fld id="{469FAAA5-EE5E-4762-B607-2A32CDA2AED9}" type="datetime1">
              <a:rPr lang="de-DE" noProof="0" smtClean="0"/>
              <a:t>27.08.2024</a:t>
            </a:fld>
            <a:endParaRPr lang="de-DE" noProof="0" dirty="0"/>
          </a:p>
        </p:txBody>
      </p:sp>
      <p:sp>
        <p:nvSpPr>
          <p:cNvPr id="4" name="Fußzeilenplatzhalter 3"/>
          <p:cNvSpPr>
            <a:spLocks noGrp="1"/>
          </p:cNvSpPr>
          <p:nvPr>
            <p:ph type="ftr" sz="quarter" idx="20"/>
          </p:nvPr>
        </p:nvSpPr>
        <p:spPr/>
        <p:txBody>
          <a:bodyPr/>
          <a:lstStyle/>
          <a:p>
            <a:r>
              <a:rPr lang="de-DE" noProof="0" dirty="0"/>
              <a:t>FZI Forschungszentrum Informatik</a:t>
            </a:r>
          </a:p>
        </p:txBody>
      </p:sp>
      <p:sp>
        <p:nvSpPr>
          <p:cNvPr id="5" name="Foliennummernplatzhalter 4"/>
          <p:cNvSpPr>
            <a:spLocks noGrp="1"/>
          </p:cNvSpPr>
          <p:nvPr>
            <p:ph type="sldNum" sz="quarter" idx="21"/>
          </p:nvPr>
        </p:nvSpPr>
        <p:spPr/>
        <p:txBody>
          <a:bodyPr/>
          <a:lstStyle/>
          <a:p>
            <a:fld id="{02CEFE82-39F2-4F47-8A0C-D5AB3496FA5C}" type="slidenum">
              <a:rPr lang="de-DE" noProof="0" smtClean="0"/>
              <a:t>4</a:t>
            </a:fld>
            <a:endParaRPr lang="de-DE" noProof="0" dirty="0"/>
          </a:p>
        </p:txBody>
      </p:sp>
      <p:pic>
        <p:nvPicPr>
          <p:cNvPr id="74" name="Bildplatzhalter 49">
            <a:extLst>
              <a:ext uri="{FF2B5EF4-FFF2-40B4-BE49-F238E27FC236}">
                <a16:creationId xmlns:a16="http://schemas.microsoft.com/office/drawing/2014/main" id="{A4BEF170-AD85-BA77-3A20-5D3ACE6D158B}"/>
              </a:ext>
            </a:extLst>
          </p:cNvPr>
          <p:cNvPicPr>
            <a:picLocks noGrp="1" noChangeAspect="1"/>
          </p:cNvPicPr>
          <p:nvPr>
            <p:ph type="pic" sz="quarter" idx="15"/>
          </p:nvPr>
        </p:nvPicPr>
        <p:blipFill>
          <a:blip r:embed="rId3" cstate="hqprint">
            <a:extLst>
              <a:ext uri="{28A0092B-C50C-407E-A947-70E740481C1C}">
                <a14:useLocalDpi xmlns:a14="http://schemas.microsoft.com/office/drawing/2010/main"/>
              </a:ext>
            </a:extLst>
          </a:blip>
          <a:srcRect/>
          <a:stretch>
            <a:fillRect/>
          </a:stretch>
        </p:blipFill>
        <p:spPr>
          <a:xfrm>
            <a:off x="0" y="3444875"/>
            <a:ext cx="3846513" cy="2365375"/>
          </a:xfrm>
        </p:spPr>
      </p:pic>
      <p:pic>
        <p:nvPicPr>
          <p:cNvPr id="75" name="Bildplatzhalter 63">
            <a:extLst>
              <a:ext uri="{FF2B5EF4-FFF2-40B4-BE49-F238E27FC236}">
                <a16:creationId xmlns:a16="http://schemas.microsoft.com/office/drawing/2014/main" id="{9BEEEA75-4170-058A-A285-B9484697E959}"/>
              </a:ext>
            </a:extLst>
          </p:cNvPr>
          <p:cNvPicPr>
            <a:picLocks noGrp="1" noChangeAspect="1"/>
          </p:cNvPicPr>
          <p:nvPr>
            <p:ph type="pic" sz="quarter" idx="16"/>
          </p:nvPr>
        </p:nvPicPr>
        <p:blipFill>
          <a:blip r:embed="rId4" cstate="hqprint">
            <a:extLst>
              <a:ext uri="{28A0092B-C50C-407E-A947-70E740481C1C}">
                <a14:useLocalDpi xmlns:a14="http://schemas.microsoft.com/office/drawing/2010/main"/>
              </a:ext>
            </a:extLst>
          </a:blip>
          <a:srcRect/>
          <a:stretch>
            <a:fillRect/>
          </a:stretch>
        </p:blipFill>
        <p:spPr bwMode="gray">
          <a:xfrm>
            <a:off x="3889375" y="3444875"/>
            <a:ext cx="3867150" cy="2365375"/>
          </a:xfrm>
          <a:prstGeom prst="rect">
            <a:avLst/>
          </a:prstGeom>
          <a:solidFill>
            <a:schemeClr val="bg1">
              <a:lumMod val="85000"/>
            </a:schemeClr>
          </a:solidFill>
        </p:spPr>
      </p:pic>
      <p:pic>
        <p:nvPicPr>
          <p:cNvPr id="79" name="Bildplatzhalter 78">
            <a:extLst>
              <a:ext uri="{FF2B5EF4-FFF2-40B4-BE49-F238E27FC236}">
                <a16:creationId xmlns:a16="http://schemas.microsoft.com/office/drawing/2014/main" id="{6FE93EBA-086C-D5BD-7F0A-ED9F8D3F2138}"/>
              </a:ext>
            </a:extLst>
          </p:cNvPr>
          <p:cNvPicPr>
            <a:picLocks noGrp="1" noChangeAspect="1"/>
          </p:cNvPicPr>
          <p:nvPr>
            <p:ph type="pic" sz="quarter" idx="18"/>
          </p:nvPr>
        </p:nvPicPr>
        <p:blipFill>
          <a:blip r:embed="rId5" cstate="hq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28736597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a:xfrm>
            <a:off x="540000" y="1511999"/>
            <a:ext cx="10685349" cy="1576800"/>
          </a:xfrm>
        </p:spPr>
        <p:txBody>
          <a:bodyPr/>
          <a:lstStyle/>
          <a:p>
            <a:pPr marL="0" indent="0">
              <a:buNone/>
            </a:pPr>
            <a:r>
              <a:rPr lang="de-DE" dirty="0"/>
              <a:t>Als </a:t>
            </a:r>
            <a:r>
              <a:rPr lang="de-DE" b="1" dirty="0"/>
              <a:t>unabhängige Stiftung </a:t>
            </a:r>
            <a:r>
              <a:rPr lang="de-DE" dirty="0"/>
              <a:t>steht das FZI Forschungszentrum Informatik seit über 35 Jahren für angewandte Spitzenforschung in der Informations- und Kommunikationstechnologie. </a:t>
            </a:r>
          </a:p>
          <a:p>
            <a:pPr marL="0" indent="0">
              <a:buNone/>
            </a:pPr>
            <a:r>
              <a:rPr lang="de-DE" dirty="0"/>
              <a:t>Wir entwickeln Innovationen </a:t>
            </a:r>
            <a:r>
              <a:rPr lang="de-DE" b="1" dirty="0"/>
              <a:t>zum Wohle der Gesellschaft </a:t>
            </a:r>
            <a:r>
              <a:rPr lang="de-DE" dirty="0"/>
              <a:t>und bieten exzellenten Forscher*innen ein einzigartiges Sprungbrett in ihre berufliche Zukunft.</a:t>
            </a:r>
          </a:p>
          <a:p>
            <a:pPr marL="0" indent="0">
              <a:buNone/>
            </a:pPr>
            <a:endParaRPr lang="de-DE" dirty="0"/>
          </a:p>
        </p:txBody>
      </p:sp>
      <p:pic>
        <p:nvPicPr>
          <p:cNvPr id="33" name="Bildplatzhalter 32"/>
          <p:cNvPicPr>
            <a:picLocks noGrp="1" noChangeAspect="1"/>
          </p:cNvPicPr>
          <p:nvPr>
            <p:ph type="pic" sz="quarter" idx="15"/>
          </p:nvPr>
        </p:nvPicPr>
        <p:blipFill>
          <a:blip r:embed="rId3" cstate="hqprint">
            <a:extLst>
              <a:ext uri="{28A0092B-C50C-407E-A947-70E740481C1C}">
                <a14:useLocalDpi xmlns:a14="http://schemas.microsoft.com/office/drawing/2010/main"/>
              </a:ext>
            </a:extLst>
          </a:blip>
          <a:srcRect/>
          <a:stretch>
            <a:fillRect/>
          </a:stretch>
        </p:blipFill>
        <p:spPr/>
      </p:pic>
      <p:pic>
        <p:nvPicPr>
          <p:cNvPr id="30" name="Bildplatzhalter 29"/>
          <p:cNvPicPr>
            <a:picLocks noGrp="1" noChangeAspect="1"/>
          </p:cNvPicPr>
          <p:nvPr>
            <p:ph type="pic" sz="quarter" idx="16"/>
          </p:nvPr>
        </p:nvPicPr>
        <p:blipFill>
          <a:blip r:embed="rId4" cstate="hqprint">
            <a:extLst>
              <a:ext uri="{28A0092B-C50C-407E-A947-70E740481C1C}">
                <a14:useLocalDpi xmlns:a14="http://schemas.microsoft.com/office/drawing/2010/main"/>
              </a:ext>
            </a:extLst>
          </a:blip>
          <a:srcRect/>
          <a:stretch>
            <a:fillRect/>
          </a:stretch>
        </p:blipFill>
        <p:spPr/>
      </p:pic>
      <p:sp>
        <p:nvSpPr>
          <p:cNvPr id="7" name="Titel 6"/>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Wofür wir stehen</a:t>
            </a:r>
          </a:p>
        </p:txBody>
      </p:sp>
      <p:sp>
        <p:nvSpPr>
          <p:cNvPr id="3" name="Datumsplatzhalter 2"/>
          <p:cNvSpPr>
            <a:spLocks noGrp="1"/>
          </p:cNvSpPr>
          <p:nvPr>
            <p:ph type="dt" sz="half" idx="19"/>
          </p:nvPr>
        </p:nvSpPr>
        <p:spPr/>
        <p:txBody>
          <a:bodyPr/>
          <a:lstStyle/>
          <a:p>
            <a:fld id="{469FAAA5-EE5E-4762-B607-2A32CDA2AED9}" type="datetime1">
              <a:rPr lang="de-DE" noProof="0" smtClean="0"/>
              <a:t>27.08.2024</a:t>
            </a:fld>
            <a:endParaRPr lang="de-DE" noProof="0" dirty="0"/>
          </a:p>
        </p:txBody>
      </p:sp>
      <p:sp>
        <p:nvSpPr>
          <p:cNvPr id="4" name="Fußzeilenplatzhalter 3"/>
          <p:cNvSpPr>
            <a:spLocks noGrp="1"/>
          </p:cNvSpPr>
          <p:nvPr>
            <p:ph type="ftr" sz="quarter" idx="20"/>
          </p:nvPr>
        </p:nvSpPr>
        <p:spPr/>
        <p:txBody>
          <a:bodyPr/>
          <a:lstStyle/>
          <a:p>
            <a:r>
              <a:rPr lang="de-DE" noProof="0" dirty="0"/>
              <a:t>FZI Forschungszentrum Informatik</a:t>
            </a:r>
          </a:p>
        </p:txBody>
      </p:sp>
      <p:sp>
        <p:nvSpPr>
          <p:cNvPr id="5" name="Foliennummernplatzhalter 4"/>
          <p:cNvSpPr>
            <a:spLocks noGrp="1"/>
          </p:cNvSpPr>
          <p:nvPr>
            <p:ph type="sldNum" sz="quarter" idx="21"/>
          </p:nvPr>
        </p:nvSpPr>
        <p:spPr/>
        <p:txBody>
          <a:bodyPr/>
          <a:lstStyle/>
          <a:p>
            <a:fld id="{02CEFE82-39F2-4F47-8A0C-D5AB3496FA5C}" type="slidenum">
              <a:rPr lang="de-DE" noProof="0" smtClean="0"/>
              <a:t>5</a:t>
            </a:fld>
            <a:endParaRPr lang="de-DE" noProof="0" dirty="0"/>
          </a:p>
        </p:txBody>
      </p:sp>
      <p:pic>
        <p:nvPicPr>
          <p:cNvPr id="17" name="Bildplatzhalter 16">
            <a:extLst>
              <a:ext uri="{FF2B5EF4-FFF2-40B4-BE49-F238E27FC236}">
                <a16:creationId xmlns:a16="http://schemas.microsoft.com/office/drawing/2014/main" id="{DAA2CDD1-0740-05E0-F8C4-84AB2BA8203F}"/>
              </a:ext>
            </a:extLst>
          </p:cNvPr>
          <p:cNvPicPr>
            <a:picLocks noGrp="1" noChangeAspect="1"/>
          </p:cNvPicPr>
          <p:nvPr>
            <p:ph type="pic" sz="quarter" idx="18"/>
          </p:nvPr>
        </p:nvPicPr>
        <p:blipFill>
          <a:blip r:embed="rId5" cstate="hqprint">
            <a:extLst>
              <a:ext uri="{28A0092B-C50C-407E-A947-70E740481C1C}">
                <a14:useLocalDpi xmlns:a14="http://schemas.microsoft.com/office/drawing/2010/main"/>
              </a:ext>
            </a:extLst>
          </a:blip>
          <a:srcRect/>
          <a:stretch>
            <a:fillRect/>
          </a:stretch>
        </p:blipFill>
        <p:spPr/>
      </p:pic>
      <p:pic>
        <p:nvPicPr>
          <p:cNvPr id="39" name="Bildplatzhalter 28">
            <a:extLst>
              <a:ext uri="{FF2B5EF4-FFF2-40B4-BE49-F238E27FC236}">
                <a16:creationId xmlns:a16="http://schemas.microsoft.com/office/drawing/2014/main" id="{9F664B98-0FBE-7645-8855-C972AA35B194}"/>
              </a:ext>
            </a:extLst>
          </p:cNvPr>
          <p:cNvPicPr>
            <a:picLocks noChangeAspect="1"/>
          </p:cNvPicPr>
          <p:nvPr/>
        </p:nvPicPr>
        <p:blipFill>
          <a:blip r:embed="rId6" cstate="hqprint">
            <a:extLst>
              <a:ext uri="{28A0092B-C50C-407E-A947-70E740481C1C}">
                <a14:useLocalDpi xmlns:a14="http://schemas.microsoft.com/office/drawing/2010/main"/>
              </a:ext>
            </a:extLst>
          </a:blip>
          <a:srcRect/>
          <a:stretch>
            <a:fillRect/>
          </a:stretch>
        </p:blipFill>
        <p:spPr bwMode="gray">
          <a:xfrm>
            <a:off x="3889375" y="3444875"/>
            <a:ext cx="3867150" cy="2365375"/>
          </a:xfrm>
          <a:prstGeom prst="rect">
            <a:avLst/>
          </a:prstGeom>
          <a:solidFill>
            <a:schemeClr val="bg1">
              <a:lumMod val="85000"/>
            </a:schemeClr>
          </a:solidFill>
        </p:spPr>
      </p:pic>
    </p:spTree>
    <p:extLst>
      <p:ext uri="{BB962C8B-B14F-4D97-AF65-F5344CB8AC3E}">
        <p14:creationId xmlns:p14="http://schemas.microsoft.com/office/powerpoint/2010/main" val="2602113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Bildplatzhalter 48"/>
          <p:cNvPicPr>
            <a:picLocks noGrp="1" noChangeAspect="1"/>
          </p:cNvPicPr>
          <p:nvPr>
            <p:ph type="pic" sz="quarter" idx="17"/>
          </p:nvPr>
        </p:nvPicPr>
        <p:blipFill rotWithShape="1">
          <a:blip r:embed="rId3" cstate="hqprint">
            <a:extLst>
              <a:ext uri="{28A0092B-C50C-407E-A947-70E740481C1C}">
                <a14:useLocalDpi xmlns:a14="http://schemas.microsoft.com/office/drawing/2010/main"/>
              </a:ext>
            </a:extLst>
          </a:blip>
          <a:srcRect/>
          <a:stretch/>
        </p:blipFill>
        <p:spPr>
          <a:xfrm>
            <a:off x="540000" y="1512000"/>
            <a:ext cx="3607200" cy="3996702"/>
          </a:xfrm>
        </p:spPr>
      </p:pic>
      <p:pic>
        <p:nvPicPr>
          <p:cNvPr id="21" name="Bildplatzhalter 20"/>
          <p:cNvPicPr>
            <a:picLocks noGrp="1" noChangeAspect="1"/>
          </p:cNvPicPr>
          <p:nvPr>
            <p:ph type="pic" sz="quarter" idx="18"/>
          </p:nvPr>
        </p:nvPicPr>
        <p:blipFill rotWithShape="1">
          <a:blip r:embed="rId4" cstate="hqprint">
            <a:extLst>
              <a:ext uri="{28A0092B-C50C-407E-A947-70E740481C1C}">
                <a14:useLocalDpi xmlns:a14="http://schemas.microsoft.com/office/drawing/2010/main"/>
              </a:ext>
            </a:extLst>
          </a:blip>
          <a:srcRect/>
          <a:stretch/>
        </p:blipFill>
        <p:spPr>
          <a:xfrm>
            <a:off x="4291200" y="1512000"/>
            <a:ext cx="3607200" cy="3996702"/>
          </a:xfrm>
        </p:spPr>
      </p:pic>
      <p:pic>
        <p:nvPicPr>
          <p:cNvPr id="25" name="Bildplatzhalter 24"/>
          <p:cNvPicPr>
            <a:picLocks noGrp="1" noChangeAspect="1"/>
          </p:cNvPicPr>
          <p:nvPr>
            <p:ph type="pic" sz="quarter" idx="19"/>
          </p:nvPr>
        </p:nvPicPr>
        <p:blipFill rotWithShape="1">
          <a:blip r:embed="rId5" cstate="hqprint">
            <a:extLst>
              <a:ext uri="{28A0092B-C50C-407E-A947-70E740481C1C}">
                <a14:useLocalDpi xmlns:a14="http://schemas.microsoft.com/office/drawing/2010/main"/>
              </a:ext>
            </a:extLst>
          </a:blip>
          <a:srcRect/>
          <a:stretch/>
        </p:blipFill>
        <p:spPr>
          <a:xfrm>
            <a:off x="8042400" y="1511999"/>
            <a:ext cx="3607200" cy="4004137"/>
          </a:xfrm>
        </p:spPr>
      </p:pic>
      <p:sp>
        <p:nvSpPr>
          <p:cNvPr id="18" name="Titel 17"/>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Was uns ausmacht</a:t>
            </a:r>
          </a:p>
        </p:txBody>
      </p:sp>
      <p:sp>
        <p:nvSpPr>
          <p:cNvPr id="36" name="Textplatzhalter 35"/>
          <p:cNvSpPr>
            <a:spLocks noGrp="1"/>
          </p:cNvSpPr>
          <p:nvPr>
            <p:ph type="body" sz="quarter" idx="33"/>
          </p:nvPr>
        </p:nvSpPr>
        <p:spPr>
          <a:xfrm>
            <a:off x="540000" y="5507145"/>
            <a:ext cx="3607200" cy="560747"/>
          </a:xfrm>
          <a:solidFill>
            <a:srgbClr val="2FAE7A"/>
          </a:solidFill>
        </p:spPr>
        <p:txBody>
          <a:bodyPr/>
          <a:lstStyle/>
          <a:p>
            <a:pPr>
              <a:lnSpc>
                <a:spcPct val="90000"/>
              </a:lnSpc>
            </a:pPr>
            <a:r>
              <a:rPr lang="de-DE" dirty="0"/>
              <a:t>Ca. 270 exzellent ausgebildete Wissenschaftler*innen</a:t>
            </a:r>
          </a:p>
        </p:txBody>
      </p:sp>
      <p:sp>
        <p:nvSpPr>
          <p:cNvPr id="37" name="Textplatzhalter 36"/>
          <p:cNvSpPr>
            <a:spLocks noGrp="1"/>
          </p:cNvSpPr>
          <p:nvPr>
            <p:ph type="body" sz="quarter" idx="34"/>
          </p:nvPr>
        </p:nvSpPr>
        <p:spPr>
          <a:xfrm>
            <a:off x="4291200" y="5507146"/>
            <a:ext cx="3607200" cy="560746"/>
          </a:xfrm>
          <a:solidFill>
            <a:srgbClr val="2FAE7A"/>
          </a:solidFill>
        </p:spPr>
        <p:txBody>
          <a:bodyPr/>
          <a:lstStyle/>
          <a:p>
            <a:pPr>
              <a:lnSpc>
                <a:spcPct val="90000"/>
              </a:lnSpc>
            </a:pPr>
            <a:r>
              <a:rPr lang="de-DE" dirty="0"/>
              <a:t>Topaktuelle Infrastruktur </a:t>
            </a:r>
            <a:br>
              <a:rPr lang="de-DE" dirty="0"/>
            </a:br>
            <a:r>
              <a:rPr lang="de-DE" dirty="0"/>
              <a:t>und Ausstattung</a:t>
            </a:r>
          </a:p>
        </p:txBody>
      </p:sp>
      <p:sp>
        <p:nvSpPr>
          <p:cNvPr id="38" name="Textplatzhalter 37"/>
          <p:cNvSpPr>
            <a:spLocks noGrp="1"/>
          </p:cNvSpPr>
          <p:nvPr>
            <p:ph type="body" sz="quarter" idx="35"/>
          </p:nvPr>
        </p:nvSpPr>
        <p:spPr>
          <a:xfrm>
            <a:off x="8042400" y="5507146"/>
            <a:ext cx="3607200" cy="560746"/>
          </a:xfrm>
          <a:solidFill>
            <a:srgbClr val="2FAE7A"/>
          </a:solidFill>
        </p:spPr>
        <p:txBody>
          <a:bodyPr/>
          <a:lstStyle/>
          <a:p>
            <a:pPr>
              <a:lnSpc>
                <a:spcPct val="90000"/>
              </a:lnSpc>
            </a:pPr>
            <a:r>
              <a:rPr lang="de-DE" dirty="0"/>
              <a:t>Ausgezeichnete Forschungsergebnisse</a:t>
            </a:r>
          </a:p>
        </p:txBody>
      </p:sp>
      <p:sp>
        <p:nvSpPr>
          <p:cNvPr id="2" name="Datumsplatzhalter 1"/>
          <p:cNvSpPr>
            <a:spLocks noGrp="1"/>
          </p:cNvSpPr>
          <p:nvPr>
            <p:ph type="dt" sz="half" idx="40"/>
          </p:nvPr>
        </p:nvSpPr>
        <p:spPr/>
        <p:txBody>
          <a:bodyPr/>
          <a:lstStyle/>
          <a:p>
            <a:fld id="{5B7C61C5-F5FC-4D03-8375-03EC6B96162A}" type="datetime1">
              <a:rPr lang="de-DE" noProof="0" smtClean="0"/>
              <a:t>27.08.2024</a:t>
            </a:fld>
            <a:endParaRPr lang="de-DE" noProof="0" dirty="0"/>
          </a:p>
        </p:txBody>
      </p:sp>
      <p:sp>
        <p:nvSpPr>
          <p:cNvPr id="3" name="Fußzeilenplatzhalter 2"/>
          <p:cNvSpPr>
            <a:spLocks noGrp="1"/>
          </p:cNvSpPr>
          <p:nvPr>
            <p:ph type="ftr" sz="quarter" idx="41"/>
          </p:nvPr>
        </p:nvSpPr>
        <p:spPr/>
        <p:txBody>
          <a:bodyPr/>
          <a:lstStyle/>
          <a:p>
            <a:r>
              <a:rPr lang="de-DE" noProof="0"/>
              <a:t>FZI Forschungszentrum Informatik</a:t>
            </a:r>
            <a:endParaRPr lang="de-DE" noProof="0" dirty="0"/>
          </a:p>
        </p:txBody>
      </p:sp>
      <p:sp>
        <p:nvSpPr>
          <p:cNvPr id="4" name="Foliennummernplatzhalter 3"/>
          <p:cNvSpPr>
            <a:spLocks noGrp="1"/>
          </p:cNvSpPr>
          <p:nvPr>
            <p:ph type="sldNum" sz="quarter" idx="42"/>
          </p:nvPr>
        </p:nvSpPr>
        <p:spPr/>
        <p:txBody>
          <a:bodyPr/>
          <a:lstStyle/>
          <a:p>
            <a:fld id="{02CEFE82-39F2-4F47-8A0C-D5AB3496FA5C}" type="slidenum">
              <a:rPr lang="de-DE" noProof="0" smtClean="0"/>
              <a:t>6</a:t>
            </a:fld>
            <a:endParaRPr lang="de-DE" noProof="0" dirty="0"/>
          </a:p>
        </p:txBody>
      </p:sp>
    </p:spTree>
    <p:extLst>
      <p:ext uri="{BB962C8B-B14F-4D97-AF65-F5344CB8AC3E}">
        <p14:creationId xmlns:p14="http://schemas.microsoft.com/office/powerpoint/2010/main" val="2059583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7" name="Bildplatzhalter 36"/>
          <p:cNvPicPr>
            <a:picLocks noGrp="1" noChangeAspect="1"/>
          </p:cNvPicPr>
          <p:nvPr>
            <p:ph type="pic" sz="quarter" idx="15"/>
          </p:nvPr>
        </p:nvPicPr>
        <p:blipFill>
          <a:blip r:embed="rId3" cstate="hqprint">
            <a:extLst>
              <a:ext uri="{28A0092B-C50C-407E-A947-70E740481C1C}">
                <a14:useLocalDpi xmlns:a14="http://schemas.microsoft.com/office/drawing/2010/main"/>
              </a:ext>
            </a:extLst>
          </a:blip>
          <a:srcRect/>
          <a:stretch>
            <a:fillRect/>
          </a:stretch>
        </p:blipFill>
        <p:spPr/>
      </p:pic>
      <p:sp>
        <p:nvSpPr>
          <p:cNvPr id="25" name="Textplatzhalter 24"/>
          <p:cNvSpPr>
            <a:spLocks noGrp="1"/>
          </p:cNvSpPr>
          <p:nvPr>
            <p:ph type="body" sz="quarter" idx="19"/>
          </p:nvPr>
        </p:nvSpPr>
        <p:spPr/>
        <p:txBody>
          <a:bodyPr/>
          <a:lstStyle/>
          <a:p>
            <a:pPr marL="0" indent="0">
              <a:buNone/>
            </a:pPr>
            <a:endParaRPr lang="de-DE" dirty="0"/>
          </a:p>
          <a:p>
            <a:pPr marL="0" indent="0">
              <a:buNone/>
            </a:pPr>
            <a:r>
              <a:rPr lang="de-DE" dirty="0"/>
              <a:t>Spezialist*innen der Informatik, Elektrotechnik, Maschinenbau, Ökonomie, Mathematik, Psychologie, Jura und vielen weiteren Bereichen und Fächern arbeiten interdisziplinär am FZI Hand in Hand.</a:t>
            </a:r>
          </a:p>
        </p:txBody>
      </p:sp>
      <p:pic>
        <p:nvPicPr>
          <p:cNvPr id="33" name="Bildplatzhalter 32"/>
          <p:cNvPicPr>
            <a:picLocks noGrp="1" noChangeAspect="1"/>
          </p:cNvPicPr>
          <p:nvPr>
            <p:ph type="pic" sz="quarter" idx="20"/>
          </p:nvPr>
        </p:nvPicPr>
        <p:blipFill>
          <a:blip r:embed="rId4" cstate="hqprint">
            <a:extLst>
              <a:ext uri="{28A0092B-C50C-407E-A947-70E740481C1C}">
                <a14:useLocalDpi xmlns:a14="http://schemas.microsoft.com/office/drawing/2010/main"/>
              </a:ext>
            </a:extLst>
          </a:blip>
          <a:srcRect/>
          <a:stretch>
            <a:fillRect/>
          </a:stretch>
        </p:blipFill>
        <p:spPr/>
      </p:pic>
      <p:sp>
        <p:nvSpPr>
          <p:cNvPr id="27" name="Textplatzhalter 26"/>
          <p:cNvSpPr>
            <a:spLocks noGrp="1"/>
          </p:cNvSpPr>
          <p:nvPr>
            <p:ph type="body" sz="quarter" idx="22"/>
          </p:nvPr>
        </p:nvSpPr>
        <p:spPr/>
        <p:txBody>
          <a:bodyPr/>
          <a:lstStyle/>
          <a:p>
            <a:pPr marL="0" indent="0">
              <a:buNone/>
            </a:pPr>
            <a:endParaRPr lang="de-DE" dirty="0"/>
          </a:p>
          <a:p>
            <a:pPr marL="0" indent="0">
              <a:buNone/>
            </a:pPr>
            <a:r>
              <a:rPr lang="de-DE" dirty="0"/>
              <a:t>Die FZI-Außenstelle in Berlin befindet sich direkt im Herzen der Hauptstadt. Sie unterstützt die bundesweiten Aktivitäten und Forschungsvorhaben des FZI und stärkt den direkten Kontakt zu Politik und Verbänden. </a:t>
            </a:r>
          </a:p>
        </p:txBody>
      </p:sp>
      <p:pic>
        <p:nvPicPr>
          <p:cNvPr id="34" name="Bildplatzhalter 33"/>
          <p:cNvPicPr>
            <a:picLocks noGrp="1" noChangeAspect="1"/>
          </p:cNvPicPr>
          <p:nvPr>
            <p:ph type="pic" sz="quarter" idx="23"/>
          </p:nvPr>
        </p:nvPicPr>
        <p:blipFill>
          <a:blip r:embed="rId5" cstate="hqprint">
            <a:extLst>
              <a:ext uri="{28A0092B-C50C-407E-A947-70E740481C1C}">
                <a14:useLocalDpi xmlns:a14="http://schemas.microsoft.com/office/drawing/2010/main"/>
              </a:ext>
            </a:extLst>
          </a:blip>
          <a:srcRect/>
          <a:stretch>
            <a:fillRect/>
          </a:stretch>
        </p:blipFill>
        <p:spPr>
          <a:prstGeom prst="rect">
            <a:avLst/>
          </a:prstGeom>
        </p:spPr>
      </p:pic>
      <p:sp>
        <p:nvSpPr>
          <p:cNvPr id="29" name="Textplatzhalter 28"/>
          <p:cNvSpPr>
            <a:spLocks noGrp="1"/>
          </p:cNvSpPr>
          <p:nvPr>
            <p:ph type="body" sz="quarter" idx="25"/>
          </p:nvPr>
        </p:nvSpPr>
        <p:spPr/>
        <p:txBody>
          <a:bodyPr/>
          <a:lstStyle/>
          <a:p>
            <a:pPr marL="0" indent="0">
              <a:buNone/>
            </a:pPr>
            <a:endParaRPr lang="de-DE" dirty="0"/>
          </a:p>
          <a:p>
            <a:pPr marL="0" indent="0">
              <a:buNone/>
            </a:pPr>
            <a:r>
              <a:rPr lang="de-DE" dirty="0"/>
              <a:t>Mit moderner, großzügiger Technikaus-</a:t>
            </a:r>
            <a:r>
              <a:rPr lang="de-DE" dirty="0" err="1"/>
              <a:t>stattung</a:t>
            </a:r>
            <a:r>
              <a:rPr lang="de-DE" dirty="0"/>
              <a:t> und dem FZI House </a:t>
            </a:r>
            <a:r>
              <a:rPr lang="de-DE" dirty="0" err="1"/>
              <a:t>of</a:t>
            </a:r>
            <a:r>
              <a:rPr lang="de-DE" dirty="0"/>
              <a:t> Living Labs als einzigartige Forschungsumgebung können die FZI-Forscher*innen neue Technologien entwickeln und ausgiebig testen. </a:t>
            </a:r>
          </a:p>
        </p:txBody>
      </p:sp>
      <p:sp>
        <p:nvSpPr>
          <p:cNvPr id="10" name="Titel 9"/>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Was uns ausmacht</a:t>
            </a:r>
          </a:p>
        </p:txBody>
      </p:sp>
      <p:sp>
        <p:nvSpPr>
          <p:cNvPr id="30" name="Textplatzhalter 29"/>
          <p:cNvSpPr>
            <a:spLocks noGrp="1"/>
          </p:cNvSpPr>
          <p:nvPr>
            <p:ph type="body" sz="quarter" idx="28"/>
          </p:nvPr>
        </p:nvSpPr>
        <p:spPr>
          <a:xfrm>
            <a:off x="4257346" y="3644420"/>
            <a:ext cx="3664800" cy="516508"/>
          </a:xfrm>
          <a:solidFill>
            <a:srgbClr val="2FAE7A"/>
          </a:solidFill>
        </p:spPr>
        <p:txBody>
          <a:bodyPr/>
          <a:lstStyle/>
          <a:p>
            <a:pPr>
              <a:lnSpc>
                <a:spcPct val="90000"/>
              </a:lnSpc>
            </a:pPr>
            <a:r>
              <a:rPr lang="de-DE" dirty="0"/>
              <a:t>… am Hauptsitz Karlsruhe und in der Außenstelle in Berlin …</a:t>
            </a:r>
          </a:p>
        </p:txBody>
      </p:sp>
      <p:sp>
        <p:nvSpPr>
          <p:cNvPr id="31" name="Textplatzhalter 30"/>
          <p:cNvSpPr>
            <a:spLocks noGrp="1"/>
          </p:cNvSpPr>
          <p:nvPr>
            <p:ph type="body" sz="quarter" idx="29"/>
          </p:nvPr>
        </p:nvSpPr>
        <p:spPr>
          <a:xfrm>
            <a:off x="7974693" y="3644420"/>
            <a:ext cx="3664800" cy="516508"/>
          </a:xfrm>
          <a:solidFill>
            <a:srgbClr val="2FAE7A"/>
          </a:solidFill>
        </p:spPr>
        <p:txBody>
          <a:bodyPr/>
          <a:lstStyle/>
          <a:p>
            <a:pPr>
              <a:lnSpc>
                <a:spcPct val="90000"/>
              </a:lnSpc>
            </a:pPr>
            <a:r>
              <a:rPr lang="de-DE" dirty="0"/>
              <a:t>… unterstützt durch Reallabore und aktuellste Hightech-Ausstattung.</a:t>
            </a:r>
          </a:p>
        </p:txBody>
      </p:sp>
      <p:sp>
        <p:nvSpPr>
          <p:cNvPr id="19" name="Textplatzhalter 18"/>
          <p:cNvSpPr>
            <a:spLocks noGrp="1"/>
          </p:cNvSpPr>
          <p:nvPr>
            <p:ph type="body" sz="quarter" idx="27"/>
          </p:nvPr>
        </p:nvSpPr>
        <p:spPr>
          <a:xfrm>
            <a:off x="540000" y="3644420"/>
            <a:ext cx="3664800" cy="516508"/>
          </a:xfrm>
          <a:solidFill>
            <a:srgbClr val="2FAE7A"/>
          </a:solidFill>
        </p:spPr>
        <p:txBody>
          <a:bodyPr/>
          <a:lstStyle/>
          <a:p>
            <a:pPr>
              <a:lnSpc>
                <a:spcPct val="90000"/>
              </a:lnSpc>
            </a:pPr>
            <a:r>
              <a:rPr lang="de-DE" dirty="0"/>
              <a:t>Ca. 270 exzellent ausgebildete Wissenschaftler*innen arbeiten …</a:t>
            </a:r>
          </a:p>
        </p:txBody>
      </p:sp>
      <p:sp>
        <p:nvSpPr>
          <p:cNvPr id="7" name="Datumsplatzhalter 6"/>
          <p:cNvSpPr>
            <a:spLocks noGrp="1"/>
          </p:cNvSpPr>
          <p:nvPr>
            <p:ph type="dt" sz="half" idx="30"/>
          </p:nvPr>
        </p:nvSpPr>
        <p:spPr/>
        <p:txBody>
          <a:bodyPr/>
          <a:lstStyle/>
          <a:p>
            <a:fld id="{4680A733-F83D-4D19-AF27-7B0B870C8599}" type="datetime1">
              <a:rPr lang="de-DE" noProof="0" smtClean="0"/>
              <a:t>27.08.2024</a:t>
            </a:fld>
            <a:endParaRPr lang="de-DE" noProof="0" dirty="0"/>
          </a:p>
        </p:txBody>
      </p:sp>
      <p:sp>
        <p:nvSpPr>
          <p:cNvPr id="8" name="Fußzeilenplatzhalter 7"/>
          <p:cNvSpPr>
            <a:spLocks noGrp="1"/>
          </p:cNvSpPr>
          <p:nvPr>
            <p:ph type="ftr" sz="quarter" idx="31"/>
          </p:nvPr>
        </p:nvSpPr>
        <p:spPr/>
        <p:txBody>
          <a:bodyPr/>
          <a:lstStyle/>
          <a:p>
            <a:r>
              <a:rPr lang="de-DE" noProof="0"/>
              <a:t>FZI Forschungszentrum Informatik</a:t>
            </a:r>
            <a:endParaRPr lang="de-DE" noProof="0" dirty="0"/>
          </a:p>
        </p:txBody>
      </p:sp>
      <p:sp>
        <p:nvSpPr>
          <p:cNvPr id="9" name="Foliennummernplatzhalter 8"/>
          <p:cNvSpPr>
            <a:spLocks noGrp="1"/>
          </p:cNvSpPr>
          <p:nvPr>
            <p:ph type="sldNum" sz="quarter" idx="32"/>
          </p:nvPr>
        </p:nvSpPr>
        <p:spPr/>
        <p:txBody>
          <a:bodyPr/>
          <a:lstStyle/>
          <a:p>
            <a:fld id="{02CEFE82-39F2-4F47-8A0C-D5AB3496FA5C}" type="slidenum">
              <a:rPr lang="de-DE" noProof="0" smtClean="0"/>
              <a:pPr/>
              <a:t>7</a:t>
            </a:fld>
            <a:endParaRPr lang="de-DE" noProof="0" dirty="0"/>
          </a:p>
        </p:txBody>
      </p:sp>
    </p:spTree>
    <p:extLst>
      <p:ext uri="{BB962C8B-B14F-4D97-AF65-F5344CB8AC3E}">
        <p14:creationId xmlns:p14="http://schemas.microsoft.com/office/powerpoint/2010/main" val="42206418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Inhaltsplatzhalter 12"/>
          <p:cNvSpPr>
            <a:spLocks noGrp="1"/>
          </p:cNvSpPr>
          <p:nvPr>
            <p:ph sz="half" idx="1"/>
          </p:nvPr>
        </p:nvSpPr>
        <p:spPr/>
        <p:txBody>
          <a:bodyPr/>
          <a:lstStyle/>
          <a:p>
            <a:pPr marL="0" indent="0">
              <a:buNone/>
            </a:pPr>
            <a:r>
              <a:rPr lang="de-DE" dirty="0"/>
              <a:t>26 Professor*innen der Disziplinen Informatik, Wirtschaftswissenschaften, Elektrotechnik, Maschinenbau und Rechtswissenschaften begleiten als Direktor*innen unsere Forschungsgruppen mit ihrer fachlich-wissenschaftlichen Exzellenz.</a:t>
            </a:r>
          </a:p>
        </p:txBody>
      </p:sp>
      <p:sp>
        <p:nvSpPr>
          <p:cNvPr id="5" name="Titel 4"/>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Das Direktorium</a:t>
            </a:r>
          </a:p>
        </p:txBody>
      </p:sp>
      <p:sp>
        <p:nvSpPr>
          <p:cNvPr id="3" name="Datumsplatzhalter 2"/>
          <p:cNvSpPr>
            <a:spLocks noGrp="1"/>
          </p:cNvSpPr>
          <p:nvPr>
            <p:ph type="dt" sz="half" idx="10"/>
          </p:nvPr>
        </p:nvSpPr>
        <p:spPr/>
        <p:txBody>
          <a:bodyPr/>
          <a:lstStyle/>
          <a:p>
            <a:fld id="{E5052CCA-CC25-48C2-B6B5-C917214EF2F5}" type="datetime1">
              <a:rPr lang="de-DE" noProof="0" smtClean="0"/>
              <a:t>27.08.2024</a:t>
            </a:fld>
            <a:endParaRPr lang="de-DE" noProof="0" dirty="0"/>
          </a:p>
        </p:txBody>
      </p:sp>
      <p:sp>
        <p:nvSpPr>
          <p:cNvPr id="4" name="Fußzeilenplatzhalter 3"/>
          <p:cNvSpPr>
            <a:spLocks noGrp="1"/>
          </p:cNvSpPr>
          <p:nvPr>
            <p:ph type="ftr" sz="quarter" idx="11"/>
          </p:nvPr>
        </p:nvSpPr>
        <p:spPr/>
        <p:txBody>
          <a:bodyPr/>
          <a:lstStyle/>
          <a:p>
            <a:r>
              <a:rPr lang="de-DE" noProof="0" dirty="0"/>
              <a:t>FZI Forschungszentrum Informatik</a:t>
            </a:r>
          </a:p>
        </p:txBody>
      </p:sp>
      <p:sp>
        <p:nvSpPr>
          <p:cNvPr id="2" name="Foliennummernplatzhalter 1"/>
          <p:cNvSpPr>
            <a:spLocks noGrp="1"/>
          </p:cNvSpPr>
          <p:nvPr>
            <p:ph type="sldNum" sz="quarter" idx="12"/>
          </p:nvPr>
        </p:nvSpPr>
        <p:spPr/>
        <p:txBody>
          <a:bodyPr/>
          <a:lstStyle/>
          <a:p>
            <a:fld id="{02CEFE82-39F2-4F47-8A0C-D5AB3496FA5C}" type="slidenum">
              <a:rPr lang="de-DE" noProof="0" smtClean="0"/>
              <a:t>8</a:t>
            </a:fld>
            <a:endParaRPr lang="de-DE" noProof="0" dirty="0"/>
          </a:p>
        </p:txBody>
      </p:sp>
      <p:grpSp>
        <p:nvGrpSpPr>
          <p:cNvPr id="7" name="Gruppieren 6"/>
          <p:cNvGrpSpPr/>
          <p:nvPr/>
        </p:nvGrpSpPr>
        <p:grpSpPr>
          <a:xfrm>
            <a:off x="540000" y="2222976"/>
            <a:ext cx="11144670" cy="3691129"/>
            <a:chOff x="541169" y="2222999"/>
            <a:chExt cx="11732000" cy="3885653"/>
          </a:xfrm>
        </p:grpSpPr>
        <p:pic>
          <p:nvPicPr>
            <p:cNvPr id="29" name="Grafik 28"/>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9788318" y="2232401"/>
              <a:ext cx="1149145" cy="1149146"/>
            </a:xfrm>
            <a:prstGeom prst="rect">
              <a:avLst/>
            </a:prstGeom>
          </p:spPr>
        </p:pic>
        <p:pic>
          <p:nvPicPr>
            <p:cNvPr id="30" name="Grafik 29"/>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7152692" y="2222999"/>
              <a:ext cx="1148655" cy="1148656"/>
            </a:xfrm>
            <a:prstGeom prst="rect">
              <a:avLst/>
            </a:prstGeom>
          </p:spPr>
        </p:pic>
        <p:pic>
          <p:nvPicPr>
            <p:cNvPr id="31" name="Grafik 30"/>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8477534" y="2228442"/>
              <a:ext cx="1149145" cy="1149146"/>
            </a:xfrm>
            <a:prstGeom prst="rect">
              <a:avLst/>
            </a:prstGeom>
          </p:spPr>
        </p:pic>
        <p:pic>
          <p:nvPicPr>
            <p:cNvPr id="32" name="Grafik 31"/>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551545" y="4931131"/>
              <a:ext cx="1149145" cy="1149146"/>
            </a:xfrm>
            <a:prstGeom prst="rect">
              <a:avLst/>
            </a:prstGeom>
          </p:spPr>
        </p:pic>
        <p:pic>
          <p:nvPicPr>
            <p:cNvPr id="33" name="Grafik 32"/>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9811965" y="4922004"/>
              <a:ext cx="1158272" cy="1158273"/>
            </a:xfrm>
            <a:prstGeom prst="rect">
              <a:avLst/>
            </a:prstGeom>
          </p:spPr>
        </p:pic>
        <p:pic>
          <p:nvPicPr>
            <p:cNvPr id="34" name="Grafik 33"/>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11124024" y="2238351"/>
              <a:ext cx="1149145" cy="1149146"/>
            </a:xfrm>
            <a:prstGeom prst="rect">
              <a:avLst/>
            </a:prstGeom>
          </p:spPr>
        </p:pic>
        <p:pic>
          <p:nvPicPr>
            <p:cNvPr id="35" name="Grafik 34"/>
            <p:cNvPicPr>
              <a:picLocks noChangeAspect="1"/>
            </p:cNvPicPr>
            <p:nvPr/>
          </p:nvPicPr>
          <p:blipFill>
            <a:blip r:embed="rId9">
              <a:extLst>
                <a:ext uri="{28A0092B-C50C-407E-A947-70E740481C1C}">
                  <a14:useLocalDpi xmlns:a14="http://schemas.microsoft.com/office/drawing/2010/main"/>
                </a:ext>
              </a:extLst>
            </a:blip>
            <a:stretch>
              <a:fillRect/>
            </a:stretch>
          </p:blipFill>
          <p:spPr>
            <a:xfrm>
              <a:off x="1862816" y="2228442"/>
              <a:ext cx="1149145" cy="1149146"/>
            </a:xfrm>
            <a:prstGeom prst="rect">
              <a:avLst/>
            </a:prstGeom>
          </p:spPr>
        </p:pic>
        <p:pic>
          <p:nvPicPr>
            <p:cNvPr id="36" name="Grafik 35"/>
            <p:cNvPicPr>
              <a:picLocks noChangeAspect="1"/>
            </p:cNvPicPr>
            <p:nvPr/>
          </p:nvPicPr>
          <p:blipFill>
            <a:blip r:embed="rId10">
              <a:extLst>
                <a:ext uri="{28A0092B-C50C-407E-A947-70E740481C1C}">
                  <a14:useLocalDpi xmlns:a14="http://schemas.microsoft.com/office/drawing/2010/main"/>
                </a:ext>
              </a:extLst>
            </a:blip>
            <a:stretch>
              <a:fillRect/>
            </a:stretch>
          </p:blipFill>
          <p:spPr>
            <a:xfrm>
              <a:off x="4491170" y="4935967"/>
              <a:ext cx="1149145" cy="1149146"/>
            </a:xfrm>
            <a:prstGeom prst="rect">
              <a:avLst/>
            </a:prstGeom>
          </p:spPr>
        </p:pic>
        <p:pic>
          <p:nvPicPr>
            <p:cNvPr id="37" name="Grafik 36"/>
            <p:cNvPicPr>
              <a:picLocks noChangeAspect="1"/>
            </p:cNvPicPr>
            <p:nvPr/>
          </p:nvPicPr>
          <p:blipFill>
            <a:blip r:embed="rId11">
              <a:extLst>
                <a:ext uri="{28A0092B-C50C-407E-A947-70E740481C1C}">
                  <a14:useLocalDpi xmlns:a14="http://schemas.microsoft.com/office/drawing/2010/main"/>
                </a:ext>
              </a:extLst>
            </a:blip>
            <a:stretch>
              <a:fillRect/>
            </a:stretch>
          </p:blipFill>
          <p:spPr>
            <a:xfrm>
              <a:off x="7175233" y="4931015"/>
              <a:ext cx="1149145" cy="1149146"/>
            </a:xfrm>
            <a:prstGeom prst="rect">
              <a:avLst/>
            </a:prstGeom>
          </p:spPr>
        </p:pic>
        <p:pic>
          <p:nvPicPr>
            <p:cNvPr id="38" name="Grafik 37"/>
            <p:cNvPicPr>
              <a:picLocks noChangeAspect="1"/>
            </p:cNvPicPr>
            <p:nvPr/>
          </p:nvPicPr>
          <p:blipFill>
            <a:blip r:embed="rId12">
              <a:extLst>
                <a:ext uri="{28A0092B-C50C-407E-A947-70E740481C1C}">
                  <a14:useLocalDpi xmlns:a14="http://schemas.microsoft.com/office/drawing/2010/main"/>
                </a:ext>
              </a:extLst>
            </a:blip>
            <a:stretch>
              <a:fillRect/>
            </a:stretch>
          </p:blipFill>
          <p:spPr>
            <a:xfrm>
              <a:off x="4491170" y="3583126"/>
              <a:ext cx="1149145" cy="1149146"/>
            </a:xfrm>
            <a:prstGeom prst="rect">
              <a:avLst/>
            </a:prstGeom>
          </p:spPr>
        </p:pic>
        <p:pic>
          <p:nvPicPr>
            <p:cNvPr id="39" name="Grafik 38"/>
            <p:cNvPicPr>
              <a:picLocks noChangeAspect="1"/>
            </p:cNvPicPr>
            <p:nvPr/>
          </p:nvPicPr>
          <p:blipFill>
            <a:blip r:embed="rId13">
              <a:extLst>
                <a:ext uri="{28A0092B-C50C-407E-A947-70E740481C1C}">
                  <a14:useLocalDpi xmlns:a14="http://schemas.microsoft.com/office/drawing/2010/main"/>
                </a:ext>
              </a:extLst>
            </a:blip>
            <a:stretch>
              <a:fillRect/>
            </a:stretch>
          </p:blipFill>
          <p:spPr>
            <a:xfrm>
              <a:off x="5831203" y="4931015"/>
              <a:ext cx="1149145" cy="1149146"/>
            </a:xfrm>
            <a:prstGeom prst="rect">
              <a:avLst/>
            </a:prstGeom>
          </p:spPr>
        </p:pic>
        <p:pic>
          <p:nvPicPr>
            <p:cNvPr id="40" name="Grafik 39"/>
            <p:cNvPicPr>
              <a:picLocks noChangeAspect="1"/>
            </p:cNvPicPr>
            <p:nvPr/>
          </p:nvPicPr>
          <p:blipFill>
            <a:blip r:embed="rId14">
              <a:extLst>
                <a:ext uri="{28A0092B-C50C-407E-A947-70E740481C1C}">
                  <a14:useLocalDpi xmlns:a14="http://schemas.microsoft.com/office/drawing/2010/main"/>
                </a:ext>
              </a:extLst>
            </a:blip>
            <a:stretch>
              <a:fillRect/>
            </a:stretch>
          </p:blipFill>
          <p:spPr>
            <a:xfrm>
              <a:off x="11124024" y="3584245"/>
              <a:ext cx="1149145" cy="1149146"/>
            </a:xfrm>
            <a:prstGeom prst="rect">
              <a:avLst/>
            </a:prstGeom>
          </p:spPr>
        </p:pic>
        <p:pic>
          <p:nvPicPr>
            <p:cNvPr id="41" name="Grafik 40"/>
            <p:cNvPicPr>
              <a:picLocks noChangeAspect="1"/>
            </p:cNvPicPr>
            <p:nvPr/>
          </p:nvPicPr>
          <p:blipFill>
            <a:blip r:embed="rId15">
              <a:extLst>
                <a:ext uri="{28A0092B-C50C-407E-A947-70E740481C1C}">
                  <a14:useLocalDpi xmlns:a14="http://schemas.microsoft.com/office/drawing/2010/main"/>
                </a:ext>
              </a:extLst>
            </a:blip>
            <a:stretch>
              <a:fillRect/>
            </a:stretch>
          </p:blipFill>
          <p:spPr>
            <a:xfrm>
              <a:off x="4506049" y="2222999"/>
              <a:ext cx="1149145" cy="1149146"/>
            </a:xfrm>
            <a:prstGeom prst="rect">
              <a:avLst/>
            </a:prstGeom>
          </p:spPr>
        </p:pic>
        <p:pic>
          <p:nvPicPr>
            <p:cNvPr id="62" name="Grafik 61"/>
            <p:cNvPicPr>
              <a:picLocks noChangeAspect="1"/>
            </p:cNvPicPr>
            <p:nvPr/>
          </p:nvPicPr>
          <p:blipFill>
            <a:blip r:embed="rId16">
              <a:extLst>
                <a:ext uri="{28A0092B-C50C-407E-A947-70E740481C1C}">
                  <a14:useLocalDpi xmlns:a14="http://schemas.microsoft.com/office/drawing/2010/main"/>
                </a:ext>
              </a:extLst>
            </a:blip>
            <a:stretch>
              <a:fillRect/>
            </a:stretch>
          </p:blipFill>
          <p:spPr>
            <a:xfrm>
              <a:off x="1862816" y="3584991"/>
              <a:ext cx="1150264" cy="1150264"/>
            </a:xfrm>
            <a:prstGeom prst="rect">
              <a:avLst/>
            </a:prstGeom>
          </p:spPr>
        </p:pic>
        <p:pic>
          <p:nvPicPr>
            <p:cNvPr id="63" name="Grafik 62"/>
            <p:cNvPicPr>
              <a:picLocks noChangeAspect="1"/>
            </p:cNvPicPr>
            <p:nvPr/>
          </p:nvPicPr>
          <p:blipFill>
            <a:blip r:embed="rId17">
              <a:extLst>
                <a:ext uri="{28A0092B-C50C-407E-A947-70E740481C1C}">
                  <a14:useLocalDpi xmlns:a14="http://schemas.microsoft.com/office/drawing/2010/main"/>
                </a:ext>
              </a:extLst>
            </a:blip>
            <a:stretch>
              <a:fillRect/>
            </a:stretch>
          </p:blipFill>
          <p:spPr>
            <a:xfrm>
              <a:off x="3169944" y="4950380"/>
              <a:ext cx="1158272" cy="1158272"/>
            </a:xfrm>
            <a:prstGeom prst="rect">
              <a:avLst/>
            </a:prstGeom>
          </p:spPr>
        </p:pic>
        <p:pic>
          <p:nvPicPr>
            <p:cNvPr id="64" name="Grafik 63"/>
            <p:cNvPicPr>
              <a:picLocks noChangeAspect="1"/>
            </p:cNvPicPr>
            <p:nvPr/>
          </p:nvPicPr>
          <p:blipFill>
            <a:blip r:embed="rId18">
              <a:extLst>
                <a:ext uri="{28A0092B-C50C-407E-A947-70E740481C1C}">
                  <a14:useLocalDpi xmlns:a14="http://schemas.microsoft.com/office/drawing/2010/main"/>
                </a:ext>
              </a:extLst>
            </a:blip>
            <a:stretch>
              <a:fillRect/>
            </a:stretch>
          </p:blipFill>
          <p:spPr>
            <a:xfrm>
              <a:off x="7161952" y="3574510"/>
              <a:ext cx="1149145" cy="1149146"/>
            </a:xfrm>
            <a:prstGeom prst="rect">
              <a:avLst/>
            </a:prstGeom>
          </p:spPr>
        </p:pic>
        <p:pic>
          <p:nvPicPr>
            <p:cNvPr id="65" name="Grafik 64"/>
            <p:cNvPicPr>
              <a:picLocks noChangeAspect="1"/>
            </p:cNvPicPr>
            <p:nvPr/>
          </p:nvPicPr>
          <p:blipFill>
            <a:blip r:embed="rId19">
              <a:extLst>
                <a:ext uri="{28A0092B-C50C-407E-A947-70E740481C1C}">
                  <a14:useLocalDpi xmlns:a14="http://schemas.microsoft.com/office/drawing/2010/main"/>
                </a:ext>
              </a:extLst>
            </a:blip>
            <a:stretch>
              <a:fillRect/>
            </a:stretch>
          </p:blipFill>
          <p:spPr>
            <a:xfrm>
              <a:off x="8497660" y="4922005"/>
              <a:ext cx="1149145" cy="1149146"/>
            </a:xfrm>
            <a:prstGeom prst="rect">
              <a:avLst/>
            </a:prstGeom>
          </p:spPr>
        </p:pic>
        <p:pic>
          <p:nvPicPr>
            <p:cNvPr id="66" name="Grafik 65"/>
            <p:cNvPicPr>
              <a:picLocks noChangeAspect="1"/>
            </p:cNvPicPr>
            <p:nvPr/>
          </p:nvPicPr>
          <p:blipFill>
            <a:blip r:embed="rId20">
              <a:extLst>
                <a:ext uri="{28A0092B-C50C-407E-A947-70E740481C1C}">
                  <a14:useLocalDpi xmlns:a14="http://schemas.microsoft.com/office/drawing/2010/main"/>
                </a:ext>
              </a:extLst>
            </a:blip>
            <a:stretch>
              <a:fillRect/>
            </a:stretch>
          </p:blipFill>
          <p:spPr>
            <a:xfrm>
              <a:off x="3181100" y="2228442"/>
              <a:ext cx="1149145" cy="1149146"/>
            </a:xfrm>
            <a:prstGeom prst="rect">
              <a:avLst/>
            </a:prstGeom>
          </p:spPr>
        </p:pic>
        <p:pic>
          <p:nvPicPr>
            <p:cNvPr id="67" name="Grafik 66"/>
            <p:cNvPicPr>
              <a:picLocks noChangeAspect="1"/>
            </p:cNvPicPr>
            <p:nvPr/>
          </p:nvPicPr>
          <p:blipFill>
            <a:blip r:embed="rId21">
              <a:extLst>
                <a:ext uri="{28A0092B-C50C-407E-A947-70E740481C1C}">
                  <a14:useLocalDpi xmlns:a14="http://schemas.microsoft.com/office/drawing/2010/main"/>
                </a:ext>
              </a:extLst>
            </a:blip>
            <a:stretch>
              <a:fillRect/>
            </a:stretch>
          </p:blipFill>
          <p:spPr>
            <a:xfrm>
              <a:off x="5805044" y="3574510"/>
              <a:ext cx="1149145" cy="1149146"/>
            </a:xfrm>
            <a:prstGeom prst="rect">
              <a:avLst/>
            </a:prstGeom>
          </p:spPr>
        </p:pic>
        <p:pic>
          <p:nvPicPr>
            <p:cNvPr id="69" name="Grafik 68"/>
            <p:cNvPicPr>
              <a:picLocks noChangeAspect="1"/>
            </p:cNvPicPr>
            <p:nvPr/>
          </p:nvPicPr>
          <p:blipFill>
            <a:blip r:embed="rId22">
              <a:extLst>
                <a:ext uri="{28A0092B-C50C-407E-A947-70E740481C1C}">
                  <a14:useLocalDpi xmlns:a14="http://schemas.microsoft.com/office/drawing/2010/main"/>
                </a:ext>
              </a:extLst>
            </a:blip>
            <a:stretch>
              <a:fillRect/>
            </a:stretch>
          </p:blipFill>
          <p:spPr>
            <a:xfrm>
              <a:off x="8497660" y="3589669"/>
              <a:ext cx="1149145" cy="1149146"/>
            </a:xfrm>
            <a:prstGeom prst="rect">
              <a:avLst/>
            </a:prstGeom>
          </p:spPr>
        </p:pic>
        <p:pic>
          <p:nvPicPr>
            <p:cNvPr id="70" name="Grafik 69"/>
            <p:cNvPicPr>
              <a:picLocks noChangeAspect="1"/>
            </p:cNvPicPr>
            <p:nvPr/>
          </p:nvPicPr>
          <p:blipFill>
            <a:blip r:embed="rId23" cstate="hqprint">
              <a:extLst>
                <a:ext uri="{28A0092B-C50C-407E-A947-70E740481C1C}">
                  <a14:useLocalDpi xmlns:a14="http://schemas.microsoft.com/office/drawing/2010/main"/>
                </a:ext>
              </a:extLst>
            </a:blip>
            <a:stretch>
              <a:fillRect/>
            </a:stretch>
          </p:blipFill>
          <p:spPr>
            <a:xfrm>
              <a:off x="541169" y="3592955"/>
              <a:ext cx="1146013" cy="1146013"/>
            </a:xfrm>
            <a:prstGeom prst="rect">
              <a:avLst/>
            </a:prstGeom>
          </p:spPr>
        </p:pic>
        <p:pic>
          <p:nvPicPr>
            <p:cNvPr id="71" name="Grafik 70">
              <a:extLst>
                <a:ext uri="{FF2B5EF4-FFF2-40B4-BE49-F238E27FC236}">
                  <a16:creationId xmlns:a16="http://schemas.microsoft.com/office/drawing/2014/main" id="{05F0AAC4-C863-4882-946E-5264280462D9}"/>
                </a:ext>
              </a:extLst>
            </p:cNvPr>
            <p:cNvPicPr>
              <a:picLocks noChangeAspect="1"/>
            </p:cNvPicPr>
            <p:nvPr/>
          </p:nvPicPr>
          <p:blipFill rotWithShape="1">
            <a:blip r:embed="rId24" cstate="hqprint">
              <a:extLst>
                <a:ext uri="{28A0092B-C50C-407E-A947-70E740481C1C}">
                  <a14:useLocalDpi xmlns:a14="http://schemas.microsoft.com/office/drawing/2010/main"/>
                </a:ext>
              </a:extLst>
            </a:blip>
            <a:srcRect/>
            <a:stretch/>
          </p:blipFill>
          <p:spPr>
            <a:xfrm>
              <a:off x="9788838" y="3569675"/>
              <a:ext cx="1169140" cy="1169140"/>
            </a:xfrm>
            <a:prstGeom prst="rect">
              <a:avLst/>
            </a:prstGeom>
          </p:spPr>
        </p:pic>
      </p:grpSp>
      <p:pic>
        <p:nvPicPr>
          <p:cNvPr id="9" name="Grafik 8">
            <a:extLst>
              <a:ext uri="{FF2B5EF4-FFF2-40B4-BE49-F238E27FC236}">
                <a16:creationId xmlns:a16="http://schemas.microsoft.com/office/drawing/2014/main" id="{ABBE271F-72BC-4BE4-995F-FC3D72D305AC}"/>
              </a:ext>
            </a:extLst>
          </p:cNvPr>
          <p:cNvPicPr>
            <a:picLocks noChangeAspect="1"/>
          </p:cNvPicPr>
          <p:nvPr/>
        </p:nvPicPr>
        <p:blipFill>
          <a:blip r:embed="rId25"/>
          <a:stretch>
            <a:fillRect/>
          </a:stretch>
        </p:blipFill>
        <p:spPr>
          <a:xfrm>
            <a:off x="3041842" y="3520165"/>
            <a:ext cx="1092679" cy="1092679"/>
          </a:xfrm>
          <a:prstGeom prst="rect">
            <a:avLst/>
          </a:prstGeom>
        </p:spPr>
      </p:pic>
      <p:pic>
        <p:nvPicPr>
          <p:cNvPr id="11" name="Grafik 10">
            <a:extLst>
              <a:ext uri="{FF2B5EF4-FFF2-40B4-BE49-F238E27FC236}">
                <a16:creationId xmlns:a16="http://schemas.microsoft.com/office/drawing/2014/main" id="{A21B236A-A0BC-4291-9F50-3EDE6D440809}"/>
              </a:ext>
            </a:extLst>
          </p:cNvPr>
          <p:cNvPicPr>
            <a:picLocks noChangeAspect="1"/>
          </p:cNvPicPr>
          <p:nvPr/>
        </p:nvPicPr>
        <p:blipFill>
          <a:blip r:embed="rId26"/>
          <a:stretch>
            <a:fillRect/>
          </a:stretch>
        </p:blipFill>
        <p:spPr>
          <a:xfrm>
            <a:off x="1791547" y="4814175"/>
            <a:ext cx="1095552" cy="1095552"/>
          </a:xfrm>
          <a:prstGeom prst="rect">
            <a:avLst/>
          </a:prstGeom>
        </p:spPr>
      </p:pic>
      <p:pic>
        <p:nvPicPr>
          <p:cNvPr id="10" name="Grafik 9">
            <a:extLst>
              <a:ext uri="{FF2B5EF4-FFF2-40B4-BE49-F238E27FC236}">
                <a16:creationId xmlns:a16="http://schemas.microsoft.com/office/drawing/2014/main" id="{5438DC76-AA4D-445E-ACD0-AB709B58394A}"/>
              </a:ext>
            </a:extLst>
          </p:cNvPr>
          <p:cNvPicPr>
            <a:picLocks noChangeAspect="1"/>
          </p:cNvPicPr>
          <p:nvPr/>
        </p:nvPicPr>
        <p:blipFill>
          <a:blip r:embed="rId27"/>
          <a:stretch>
            <a:fillRect/>
          </a:stretch>
        </p:blipFill>
        <p:spPr>
          <a:xfrm>
            <a:off x="555492" y="2228147"/>
            <a:ext cx="1085981" cy="1085981"/>
          </a:xfrm>
          <a:prstGeom prst="rect">
            <a:avLst/>
          </a:prstGeom>
        </p:spPr>
      </p:pic>
      <p:pic>
        <p:nvPicPr>
          <p:cNvPr id="14" name="Grafik 13">
            <a:extLst>
              <a:ext uri="{FF2B5EF4-FFF2-40B4-BE49-F238E27FC236}">
                <a16:creationId xmlns:a16="http://schemas.microsoft.com/office/drawing/2014/main" id="{A780C100-BAA9-4750-8FB3-F7CB3B206AA2}"/>
              </a:ext>
            </a:extLst>
          </p:cNvPr>
          <p:cNvPicPr>
            <a:picLocks noChangeAspect="1"/>
          </p:cNvPicPr>
          <p:nvPr/>
        </p:nvPicPr>
        <p:blipFill>
          <a:blip r:embed="rId28"/>
          <a:stretch>
            <a:fillRect/>
          </a:stretch>
        </p:blipFill>
        <p:spPr>
          <a:xfrm>
            <a:off x="5548992" y="2222976"/>
            <a:ext cx="1091616" cy="1091616"/>
          </a:xfrm>
          <a:prstGeom prst="rect">
            <a:avLst/>
          </a:prstGeom>
        </p:spPr>
      </p:pic>
    </p:spTree>
    <p:extLst>
      <p:ext uri="{BB962C8B-B14F-4D97-AF65-F5344CB8AC3E}">
        <p14:creationId xmlns:p14="http://schemas.microsoft.com/office/powerpoint/2010/main" val="37592914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hteck 34"/>
          <p:cNvSpPr/>
          <p:nvPr/>
        </p:nvSpPr>
        <p:spPr>
          <a:xfrm>
            <a:off x="3384106" y="3792000"/>
            <a:ext cx="2600242" cy="20772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latin typeface="Source Sans Pro" panose="020B0503030403020204" pitchFamily="34" charset="0"/>
            </a:endParaRPr>
          </a:p>
        </p:txBody>
      </p:sp>
      <p:sp>
        <p:nvSpPr>
          <p:cNvPr id="36" name="Rechteck 35"/>
          <p:cNvSpPr/>
          <p:nvPr/>
        </p:nvSpPr>
        <p:spPr>
          <a:xfrm>
            <a:off x="6207738" y="3792000"/>
            <a:ext cx="2600242" cy="20772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latin typeface="Source Sans Pro" panose="020B0503030403020204" pitchFamily="34" charset="0"/>
            </a:endParaRPr>
          </a:p>
        </p:txBody>
      </p:sp>
      <p:sp>
        <p:nvSpPr>
          <p:cNvPr id="37" name="Rechteck 36"/>
          <p:cNvSpPr/>
          <p:nvPr/>
        </p:nvSpPr>
        <p:spPr>
          <a:xfrm>
            <a:off x="9012708" y="3799725"/>
            <a:ext cx="2600242" cy="20772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de-DE" dirty="0">
                <a:latin typeface="Source Sans Pro" panose="020B0503030403020204" pitchFamily="34" charset="0"/>
              </a:rPr>
              <a:t> </a:t>
            </a:r>
          </a:p>
        </p:txBody>
      </p:sp>
      <p:sp>
        <p:nvSpPr>
          <p:cNvPr id="40" name="Rechteck 39"/>
          <p:cNvSpPr/>
          <p:nvPr/>
        </p:nvSpPr>
        <p:spPr>
          <a:xfrm>
            <a:off x="540000" y="3792000"/>
            <a:ext cx="2600242" cy="20772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latin typeface="Source Sans Pro" panose="020B0503030403020204" pitchFamily="34" charset="0"/>
            </a:endParaRPr>
          </a:p>
        </p:txBody>
      </p:sp>
      <p:sp>
        <p:nvSpPr>
          <p:cNvPr id="32" name="Rechteck 31"/>
          <p:cNvSpPr/>
          <p:nvPr/>
        </p:nvSpPr>
        <p:spPr>
          <a:xfrm>
            <a:off x="3384106" y="1512000"/>
            <a:ext cx="2600242" cy="20772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latin typeface="Source Sans Pro" panose="020B0503030403020204" pitchFamily="34" charset="0"/>
            </a:endParaRPr>
          </a:p>
        </p:txBody>
      </p:sp>
      <p:sp>
        <p:nvSpPr>
          <p:cNvPr id="33" name="Rechteck 32"/>
          <p:cNvSpPr/>
          <p:nvPr/>
        </p:nvSpPr>
        <p:spPr>
          <a:xfrm>
            <a:off x="6207738" y="1512000"/>
            <a:ext cx="2600242" cy="20772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latin typeface="Source Sans Pro" panose="020B0503030403020204" pitchFamily="34" charset="0"/>
            </a:endParaRPr>
          </a:p>
        </p:txBody>
      </p:sp>
      <p:sp>
        <p:nvSpPr>
          <p:cNvPr id="34" name="Rechteck 33"/>
          <p:cNvSpPr/>
          <p:nvPr/>
        </p:nvSpPr>
        <p:spPr>
          <a:xfrm>
            <a:off x="9012708" y="1519725"/>
            <a:ext cx="2600242" cy="20772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latin typeface="Source Sans Pro" panose="020B0503030403020204" pitchFamily="34" charset="0"/>
            </a:endParaRPr>
          </a:p>
        </p:txBody>
      </p:sp>
      <p:sp>
        <p:nvSpPr>
          <p:cNvPr id="17" name="Rechteck 16"/>
          <p:cNvSpPr/>
          <p:nvPr/>
        </p:nvSpPr>
        <p:spPr>
          <a:xfrm>
            <a:off x="540000" y="1512000"/>
            <a:ext cx="2600242" cy="20772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de-DE" dirty="0" err="1">
              <a:latin typeface="Source Sans Pro" panose="020B0503030403020204" pitchFamily="34" charset="0"/>
            </a:endParaRPr>
          </a:p>
        </p:txBody>
      </p:sp>
      <p:sp>
        <p:nvSpPr>
          <p:cNvPr id="14" name="Titel 13"/>
          <p:cNvSpPr>
            <a:spLocks noGrp="1"/>
          </p:cNvSpPr>
          <p:nvPr>
            <p:ph type="title"/>
          </p:nvPr>
        </p:nvSpPr>
        <p:spPr/>
        <p:txBody>
          <a:bodyPr/>
          <a:lstStyle/>
          <a:p>
            <a:pPr marL="0" indent="0">
              <a:buClr>
                <a:srgbClr val="002456"/>
              </a:buClr>
              <a:buSzPct val="110000"/>
              <a:buNone/>
            </a:pPr>
            <a:r>
              <a:rPr lang="de-DE" b="1" dirty="0">
                <a:solidFill>
                  <a:srgbClr val="002456"/>
                </a:solidFill>
                <a:latin typeface="Source Sans Pro" panose="020B0503030403020204" pitchFamily="34" charset="0"/>
                <a:ea typeface="Source Sans Pro" panose="020B0503030403020204" pitchFamily="34" charset="0"/>
              </a:rPr>
              <a:t>Unsere Anwendungsfelder </a:t>
            </a:r>
          </a:p>
        </p:txBody>
      </p:sp>
      <p:sp>
        <p:nvSpPr>
          <p:cNvPr id="2" name="Datumsplatzhalter 1"/>
          <p:cNvSpPr>
            <a:spLocks noGrp="1"/>
          </p:cNvSpPr>
          <p:nvPr>
            <p:ph type="dt" sz="half" idx="40"/>
          </p:nvPr>
        </p:nvSpPr>
        <p:spPr/>
        <p:txBody>
          <a:bodyPr/>
          <a:lstStyle/>
          <a:p>
            <a:fld id="{36F1B84C-9224-40E6-8F6D-6E467AEDD0CC}" type="datetime1">
              <a:rPr lang="de-DE" noProof="0" smtClean="0"/>
              <a:t>27.08.2024</a:t>
            </a:fld>
            <a:endParaRPr lang="de-DE" noProof="0" dirty="0"/>
          </a:p>
        </p:txBody>
      </p:sp>
      <p:sp>
        <p:nvSpPr>
          <p:cNvPr id="3" name="Fußzeilenplatzhalter 2"/>
          <p:cNvSpPr>
            <a:spLocks noGrp="1"/>
          </p:cNvSpPr>
          <p:nvPr>
            <p:ph type="ftr" sz="quarter" idx="41"/>
          </p:nvPr>
        </p:nvSpPr>
        <p:spPr/>
        <p:txBody>
          <a:bodyPr/>
          <a:lstStyle/>
          <a:p>
            <a:r>
              <a:rPr lang="de-DE" noProof="0" dirty="0"/>
              <a:t>FZI Forschungszentrum Informatik</a:t>
            </a:r>
          </a:p>
        </p:txBody>
      </p:sp>
      <p:sp>
        <p:nvSpPr>
          <p:cNvPr id="4" name="Foliennummernplatzhalter 3"/>
          <p:cNvSpPr>
            <a:spLocks noGrp="1"/>
          </p:cNvSpPr>
          <p:nvPr>
            <p:ph type="sldNum" sz="quarter" idx="42"/>
          </p:nvPr>
        </p:nvSpPr>
        <p:spPr/>
        <p:txBody>
          <a:bodyPr/>
          <a:lstStyle/>
          <a:p>
            <a:fld id="{02CEFE82-39F2-4F47-8A0C-D5AB3496FA5C}" type="slidenum">
              <a:rPr lang="de-DE" noProof="0" smtClean="0"/>
              <a:t>9</a:t>
            </a:fld>
            <a:endParaRPr lang="de-DE" noProof="0" dirty="0"/>
          </a:p>
        </p:txBody>
      </p:sp>
      <p:pic>
        <p:nvPicPr>
          <p:cNvPr id="18" name="Grafik 1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231236" y="1741625"/>
            <a:ext cx="1192046" cy="950415"/>
          </a:xfrm>
          <a:prstGeom prst="rect">
            <a:avLst/>
          </a:prstGeom>
        </p:spPr>
      </p:pic>
      <p:pic>
        <p:nvPicPr>
          <p:cNvPr id="19" name="Grafik 18"/>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40999" y="1726668"/>
            <a:ext cx="1192046" cy="950415"/>
          </a:xfrm>
          <a:prstGeom prst="rect">
            <a:avLst/>
          </a:prstGeom>
        </p:spPr>
      </p:pic>
      <p:pic>
        <p:nvPicPr>
          <p:cNvPr id="20" name="Grafik 19"/>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966692" y="1718994"/>
            <a:ext cx="1192046" cy="950415"/>
          </a:xfrm>
          <a:prstGeom prst="rect">
            <a:avLst/>
          </a:prstGeom>
        </p:spPr>
      </p:pic>
      <p:pic>
        <p:nvPicPr>
          <p:cNvPr id="27" name="Grafik 26"/>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9673797" y="1739092"/>
            <a:ext cx="1192046" cy="950415"/>
          </a:xfrm>
          <a:prstGeom prst="rect">
            <a:avLst/>
          </a:prstGeom>
        </p:spPr>
      </p:pic>
      <p:pic>
        <p:nvPicPr>
          <p:cNvPr id="28" name="Grafik 27"/>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211140" y="4015093"/>
            <a:ext cx="1192046" cy="950415"/>
          </a:xfrm>
          <a:prstGeom prst="rect">
            <a:avLst/>
          </a:prstGeom>
        </p:spPr>
      </p:pic>
      <p:pic>
        <p:nvPicPr>
          <p:cNvPr id="29" name="Grafik 28"/>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4065429" y="4040651"/>
            <a:ext cx="1192046" cy="950415"/>
          </a:xfrm>
          <a:prstGeom prst="rect">
            <a:avLst/>
          </a:prstGeom>
        </p:spPr>
      </p:pic>
      <p:pic>
        <p:nvPicPr>
          <p:cNvPr id="30" name="Grafik 29"/>
          <p:cNvPicPr>
            <a:picLocks noChangeAspect="1"/>
          </p:cNvPicPr>
          <p:nvPr/>
        </p:nvPicPr>
        <p:blipFill>
          <a:blip r:embed="rId9">
            <a:extLst>
              <a:ext uri="{28A0092B-C50C-407E-A947-70E740481C1C}">
                <a14:useLocalDpi xmlns:a14="http://schemas.microsoft.com/office/drawing/2010/main"/>
              </a:ext>
            </a:extLst>
          </a:blip>
          <a:stretch>
            <a:fillRect/>
          </a:stretch>
        </p:blipFill>
        <p:spPr>
          <a:xfrm>
            <a:off x="6885936" y="4011068"/>
            <a:ext cx="1192046" cy="950415"/>
          </a:xfrm>
          <a:prstGeom prst="rect">
            <a:avLst/>
          </a:prstGeom>
        </p:spPr>
      </p:pic>
      <p:pic>
        <p:nvPicPr>
          <p:cNvPr id="31" name="Grafik 30"/>
          <p:cNvPicPr>
            <a:picLocks noChangeAspect="1"/>
          </p:cNvPicPr>
          <p:nvPr/>
        </p:nvPicPr>
        <p:blipFill>
          <a:blip r:embed="rId10">
            <a:extLst>
              <a:ext uri="{28A0092B-C50C-407E-A947-70E740481C1C}">
                <a14:useLocalDpi xmlns:a14="http://schemas.microsoft.com/office/drawing/2010/main"/>
              </a:ext>
            </a:extLst>
          </a:blip>
          <a:stretch>
            <a:fillRect/>
          </a:stretch>
        </p:blipFill>
        <p:spPr>
          <a:xfrm>
            <a:off x="9693896" y="3988431"/>
            <a:ext cx="1192046" cy="950415"/>
          </a:xfrm>
          <a:prstGeom prst="rect">
            <a:avLst/>
          </a:prstGeom>
        </p:spPr>
      </p:pic>
      <p:sp>
        <p:nvSpPr>
          <p:cNvPr id="6" name="Textfeld 5"/>
          <p:cNvSpPr txBox="1"/>
          <p:nvPr/>
        </p:nvSpPr>
        <p:spPr>
          <a:xfrm>
            <a:off x="540000" y="3055977"/>
            <a:ext cx="2600242" cy="271226"/>
          </a:xfrm>
          <a:prstGeom prst="rect">
            <a:avLst/>
          </a:prstGeom>
          <a:noFill/>
        </p:spPr>
        <p:txBody>
          <a:bodyPr wrap="square" lIns="0" tIns="0" rIns="0" bIns="0" rtlCol="0">
            <a:noAutofit/>
          </a:bodyPr>
          <a:lstStyle/>
          <a:p>
            <a:pPr algn="ctr">
              <a:lnSpc>
                <a:spcPct val="110000"/>
              </a:lnSpc>
              <a:spcAft>
                <a:spcPts val="1000"/>
              </a:spcAft>
            </a:pPr>
            <a:r>
              <a:rPr lang="de-DE" sz="1600" dirty="0">
                <a:solidFill>
                  <a:srgbClr val="002456"/>
                </a:solidFill>
                <a:latin typeface="Source Sans Pro" panose="020B0503030403020204" pitchFamily="34" charset="0"/>
              </a:rPr>
              <a:t>Produktion</a:t>
            </a:r>
          </a:p>
        </p:txBody>
      </p:sp>
      <p:cxnSp>
        <p:nvCxnSpPr>
          <p:cNvPr id="12" name="Gerader Verbinder 11"/>
          <p:cNvCxnSpPr/>
          <p:nvPr/>
        </p:nvCxnSpPr>
        <p:spPr>
          <a:xfrm>
            <a:off x="1309373" y="2852818"/>
            <a:ext cx="1046646" cy="0"/>
          </a:xfrm>
          <a:prstGeom prst="line">
            <a:avLst/>
          </a:prstGeom>
          <a:ln w="19050">
            <a:solidFill>
              <a:srgbClr val="2FAE7A"/>
            </a:solidFill>
            <a:tailEnd type="none"/>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a:xfrm>
            <a:off x="4114481" y="2852818"/>
            <a:ext cx="1046646" cy="0"/>
          </a:xfrm>
          <a:prstGeom prst="line">
            <a:avLst/>
          </a:prstGeom>
          <a:ln w="19050">
            <a:solidFill>
              <a:srgbClr val="2FAE7A"/>
            </a:solidFill>
            <a:tailEnd type="none"/>
          </a:ln>
        </p:spPr>
        <p:style>
          <a:lnRef idx="1">
            <a:schemeClr val="accent1"/>
          </a:lnRef>
          <a:fillRef idx="0">
            <a:schemeClr val="accent1"/>
          </a:fillRef>
          <a:effectRef idx="0">
            <a:schemeClr val="accent1"/>
          </a:effectRef>
          <a:fontRef idx="minor">
            <a:schemeClr val="tx1"/>
          </a:fontRef>
        </p:style>
      </p:cxnSp>
      <p:sp>
        <p:nvSpPr>
          <p:cNvPr id="49" name="Textfeld 48"/>
          <p:cNvSpPr txBox="1"/>
          <p:nvPr/>
        </p:nvSpPr>
        <p:spPr>
          <a:xfrm>
            <a:off x="3384106" y="3055977"/>
            <a:ext cx="2600241" cy="271226"/>
          </a:xfrm>
          <a:prstGeom prst="rect">
            <a:avLst/>
          </a:prstGeom>
          <a:noFill/>
        </p:spPr>
        <p:txBody>
          <a:bodyPr wrap="square" lIns="0" tIns="0" rIns="0" bIns="0" rtlCol="0">
            <a:noAutofit/>
          </a:bodyPr>
          <a:lstStyle/>
          <a:p>
            <a:pPr algn="ctr">
              <a:lnSpc>
                <a:spcPct val="110000"/>
              </a:lnSpc>
              <a:spcAft>
                <a:spcPts val="1000"/>
              </a:spcAft>
            </a:pPr>
            <a:r>
              <a:rPr lang="de-DE" sz="1600" dirty="0">
                <a:solidFill>
                  <a:srgbClr val="002456"/>
                </a:solidFill>
                <a:latin typeface="Source Sans Pro" panose="020B0503030403020204" pitchFamily="34" charset="0"/>
              </a:rPr>
              <a:t>Gesundheit</a:t>
            </a:r>
          </a:p>
        </p:txBody>
      </p:sp>
      <p:cxnSp>
        <p:nvCxnSpPr>
          <p:cNvPr id="50" name="Gerader Verbinder 49"/>
          <p:cNvCxnSpPr/>
          <p:nvPr/>
        </p:nvCxnSpPr>
        <p:spPr>
          <a:xfrm>
            <a:off x="7038085" y="2852818"/>
            <a:ext cx="1046646" cy="0"/>
          </a:xfrm>
          <a:prstGeom prst="line">
            <a:avLst/>
          </a:prstGeom>
          <a:ln w="19050">
            <a:solidFill>
              <a:srgbClr val="2FAE7A"/>
            </a:solidFill>
            <a:tailEnd type="none"/>
          </a:ln>
        </p:spPr>
        <p:style>
          <a:lnRef idx="1">
            <a:schemeClr val="accent1"/>
          </a:lnRef>
          <a:fillRef idx="0">
            <a:schemeClr val="accent1"/>
          </a:fillRef>
          <a:effectRef idx="0">
            <a:schemeClr val="accent1"/>
          </a:effectRef>
          <a:fontRef idx="minor">
            <a:schemeClr val="tx1"/>
          </a:fontRef>
        </p:style>
      </p:cxnSp>
      <p:sp>
        <p:nvSpPr>
          <p:cNvPr id="52" name="Textfeld 51"/>
          <p:cNvSpPr txBox="1"/>
          <p:nvPr/>
        </p:nvSpPr>
        <p:spPr>
          <a:xfrm>
            <a:off x="6211556" y="3053537"/>
            <a:ext cx="2604666" cy="271226"/>
          </a:xfrm>
          <a:prstGeom prst="rect">
            <a:avLst/>
          </a:prstGeom>
          <a:noFill/>
        </p:spPr>
        <p:txBody>
          <a:bodyPr wrap="square" lIns="0" tIns="0" rIns="0" bIns="0" rtlCol="0">
            <a:noAutofit/>
          </a:bodyPr>
          <a:lstStyle/>
          <a:p>
            <a:pPr algn="ctr">
              <a:lnSpc>
                <a:spcPct val="110000"/>
              </a:lnSpc>
              <a:spcAft>
                <a:spcPts val="1000"/>
              </a:spcAft>
            </a:pPr>
            <a:r>
              <a:rPr lang="de-DE" sz="1600" dirty="0" err="1">
                <a:solidFill>
                  <a:srgbClr val="002456"/>
                </a:solidFill>
                <a:latin typeface="Source Sans Pro" panose="020B0503030403020204" pitchFamily="34" charset="0"/>
              </a:rPr>
              <a:t>Ver</a:t>
            </a:r>
            <a:r>
              <a:rPr lang="de-DE" sz="1600" dirty="0">
                <a:solidFill>
                  <a:srgbClr val="002456"/>
                </a:solidFill>
                <a:latin typeface="Source Sans Pro" panose="020B0503030403020204" pitchFamily="34" charset="0"/>
              </a:rPr>
              <a:t>- und Entsorgung</a:t>
            </a:r>
          </a:p>
        </p:txBody>
      </p:sp>
      <p:cxnSp>
        <p:nvCxnSpPr>
          <p:cNvPr id="55" name="Gerader Verbinder 54"/>
          <p:cNvCxnSpPr/>
          <p:nvPr/>
        </p:nvCxnSpPr>
        <p:spPr>
          <a:xfrm>
            <a:off x="9758909" y="2854833"/>
            <a:ext cx="1046646" cy="0"/>
          </a:xfrm>
          <a:prstGeom prst="line">
            <a:avLst/>
          </a:prstGeom>
          <a:ln w="19050">
            <a:solidFill>
              <a:srgbClr val="2FAE7A"/>
            </a:solidFill>
            <a:tailEnd type="none"/>
          </a:ln>
        </p:spPr>
        <p:style>
          <a:lnRef idx="1">
            <a:schemeClr val="accent1"/>
          </a:lnRef>
          <a:fillRef idx="0">
            <a:schemeClr val="accent1"/>
          </a:fillRef>
          <a:effectRef idx="0">
            <a:schemeClr val="accent1"/>
          </a:effectRef>
          <a:fontRef idx="minor">
            <a:schemeClr val="tx1"/>
          </a:fontRef>
        </p:style>
      </p:cxnSp>
      <p:sp>
        <p:nvSpPr>
          <p:cNvPr id="56" name="Textfeld 55"/>
          <p:cNvSpPr txBox="1"/>
          <p:nvPr/>
        </p:nvSpPr>
        <p:spPr>
          <a:xfrm>
            <a:off x="9004466" y="3005312"/>
            <a:ext cx="2604666" cy="533648"/>
          </a:xfrm>
          <a:prstGeom prst="rect">
            <a:avLst/>
          </a:prstGeom>
          <a:noFill/>
        </p:spPr>
        <p:txBody>
          <a:bodyPr wrap="square" lIns="0" tIns="0" rIns="0" bIns="0" rtlCol="0">
            <a:noAutofit/>
          </a:bodyPr>
          <a:lstStyle/>
          <a:p>
            <a:pPr algn="ctr">
              <a:lnSpc>
                <a:spcPct val="90000"/>
              </a:lnSpc>
              <a:spcAft>
                <a:spcPts val="1000"/>
              </a:spcAft>
            </a:pPr>
            <a:r>
              <a:rPr lang="de-DE" sz="1600" dirty="0">
                <a:solidFill>
                  <a:srgbClr val="002456"/>
                </a:solidFill>
                <a:latin typeface="Source Sans Pro" panose="020B0503030403020204" pitchFamily="34" charset="0"/>
              </a:rPr>
              <a:t>Bildung, Forschung </a:t>
            </a:r>
            <a:br>
              <a:rPr lang="de-DE" sz="1600" dirty="0">
                <a:solidFill>
                  <a:srgbClr val="002456"/>
                </a:solidFill>
                <a:latin typeface="Source Sans Pro" panose="020B0503030403020204" pitchFamily="34" charset="0"/>
              </a:rPr>
            </a:br>
            <a:r>
              <a:rPr lang="de-DE" sz="1600" dirty="0">
                <a:solidFill>
                  <a:srgbClr val="002456"/>
                </a:solidFill>
                <a:latin typeface="Source Sans Pro" panose="020B0503030403020204" pitchFamily="34" charset="0"/>
              </a:rPr>
              <a:t>und Verwaltung</a:t>
            </a:r>
          </a:p>
        </p:txBody>
      </p:sp>
      <p:cxnSp>
        <p:nvCxnSpPr>
          <p:cNvPr id="57" name="Gerader Verbinder 56"/>
          <p:cNvCxnSpPr/>
          <p:nvPr/>
        </p:nvCxnSpPr>
        <p:spPr>
          <a:xfrm>
            <a:off x="1290019" y="5134833"/>
            <a:ext cx="1046646" cy="0"/>
          </a:xfrm>
          <a:prstGeom prst="line">
            <a:avLst/>
          </a:prstGeom>
          <a:ln w="19050">
            <a:solidFill>
              <a:srgbClr val="2FAE7A"/>
            </a:solidFill>
            <a:tailEnd type="none"/>
          </a:ln>
        </p:spPr>
        <p:style>
          <a:lnRef idx="1">
            <a:schemeClr val="accent1"/>
          </a:lnRef>
          <a:fillRef idx="0">
            <a:schemeClr val="accent1"/>
          </a:fillRef>
          <a:effectRef idx="0">
            <a:schemeClr val="accent1"/>
          </a:effectRef>
          <a:fontRef idx="minor">
            <a:schemeClr val="tx1"/>
          </a:fontRef>
        </p:style>
      </p:cxnSp>
      <p:sp>
        <p:nvSpPr>
          <p:cNvPr id="58" name="Textfeld 57"/>
          <p:cNvSpPr txBox="1"/>
          <p:nvPr/>
        </p:nvSpPr>
        <p:spPr>
          <a:xfrm>
            <a:off x="535576" y="5285312"/>
            <a:ext cx="2604666" cy="533648"/>
          </a:xfrm>
          <a:prstGeom prst="rect">
            <a:avLst/>
          </a:prstGeom>
          <a:noFill/>
        </p:spPr>
        <p:txBody>
          <a:bodyPr wrap="square" lIns="0" tIns="0" rIns="0" bIns="0" rtlCol="0">
            <a:noAutofit/>
          </a:bodyPr>
          <a:lstStyle/>
          <a:p>
            <a:pPr algn="ctr">
              <a:lnSpc>
                <a:spcPct val="90000"/>
              </a:lnSpc>
              <a:spcAft>
                <a:spcPts val="1000"/>
              </a:spcAft>
            </a:pPr>
            <a:r>
              <a:rPr lang="de-DE" sz="1600" dirty="0">
                <a:solidFill>
                  <a:srgbClr val="002456"/>
                </a:solidFill>
                <a:latin typeface="Source Sans Pro" panose="020B0503030403020204" pitchFamily="34" charset="0"/>
              </a:rPr>
              <a:t>Gebäude und </a:t>
            </a:r>
            <a:br>
              <a:rPr lang="de-DE" sz="1600" dirty="0">
                <a:solidFill>
                  <a:srgbClr val="002456"/>
                </a:solidFill>
                <a:latin typeface="Source Sans Pro" panose="020B0503030403020204" pitchFamily="34" charset="0"/>
              </a:rPr>
            </a:br>
            <a:r>
              <a:rPr lang="de-DE" sz="1600" dirty="0">
                <a:solidFill>
                  <a:srgbClr val="002456"/>
                </a:solidFill>
                <a:latin typeface="Source Sans Pro" panose="020B0503030403020204" pitchFamily="34" charset="0"/>
              </a:rPr>
              <a:t>öffentlicher Raum</a:t>
            </a:r>
          </a:p>
        </p:txBody>
      </p:sp>
      <p:cxnSp>
        <p:nvCxnSpPr>
          <p:cNvPr id="59" name="Gerader Verbinder 58"/>
          <p:cNvCxnSpPr/>
          <p:nvPr/>
        </p:nvCxnSpPr>
        <p:spPr>
          <a:xfrm>
            <a:off x="4138549" y="5151909"/>
            <a:ext cx="1046646" cy="0"/>
          </a:xfrm>
          <a:prstGeom prst="line">
            <a:avLst/>
          </a:prstGeom>
          <a:ln w="19050">
            <a:solidFill>
              <a:srgbClr val="2FAE7A"/>
            </a:solidFill>
            <a:tailEnd type="none"/>
          </a:ln>
        </p:spPr>
        <p:style>
          <a:lnRef idx="1">
            <a:schemeClr val="accent1"/>
          </a:lnRef>
          <a:fillRef idx="0">
            <a:schemeClr val="accent1"/>
          </a:fillRef>
          <a:effectRef idx="0">
            <a:schemeClr val="accent1"/>
          </a:effectRef>
          <a:fontRef idx="minor">
            <a:schemeClr val="tx1"/>
          </a:fontRef>
        </p:style>
      </p:cxnSp>
      <p:sp>
        <p:nvSpPr>
          <p:cNvPr id="60" name="Textfeld 59"/>
          <p:cNvSpPr txBox="1"/>
          <p:nvPr/>
        </p:nvSpPr>
        <p:spPr>
          <a:xfrm>
            <a:off x="3384106" y="5302388"/>
            <a:ext cx="2604666" cy="533648"/>
          </a:xfrm>
          <a:prstGeom prst="rect">
            <a:avLst/>
          </a:prstGeom>
          <a:noFill/>
        </p:spPr>
        <p:txBody>
          <a:bodyPr wrap="square" lIns="0" tIns="0" rIns="0" bIns="0" rtlCol="0">
            <a:noAutofit/>
          </a:bodyPr>
          <a:lstStyle/>
          <a:p>
            <a:pPr algn="ctr">
              <a:lnSpc>
                <a:spcPct val="90000"/>
              </a:lnSpc>
              <a:spcAft>
                <a:spcPts val="1000"/>
              </a:spcAft>
            </a:pPr>
            <a:r>
              <a:rPr lang="de-DE" sz="1600" dirty="0">
                <a:solidFill>
                  <a:srgbClr val="002456"/>
                </a:solidFill>
                <a:latin typeface="Source Sans Pro" panose="020B0503030403020204" pitchFamily="34" charset="0"/>
              </a:rPr>
              <a:t>Mobilität, Verkehr</a:t>
            </a:r>
            <a:br>
              <a:rPr lang="de-DE" sz="1600" dirty="0">
                <a:solidFill>
                  <a:srgbClr val="002456"/>
                </a:solidFill>
                <a:latin typeface="Source Sans Pro" panose="020B0503030403020204" pitchFamily="34" charset="0"/>
              </a:rPr>
            </a:br>
            <a:r>
              <a:rPr lang="de-DE" sz="1600" dirty="0">
                <a:solidFill>
                  <a:srgbClr val="002456"/>
                </a:solidFill>
                <a:latin typeface="Source Sans Pro" panose="020B0503030403020204" pitchFamily="34" charset="0"/>
              </a:rPr>
              <a:t>und Logistik</a:t>
            </a:r>
          </a:p>
        </p:txBody>
      </p:sp>
      <p:cxnSp>
        <p:nvCxnSpPr>
          <p:cNvPr id="61" name="Gerader Verbinder 60"/>
          <p:cNvCxnSpPr/>
          <p:nvPr/>
        </p:nvCxnSpPr>
        <p:spPr>
          <a:xfrm>
            <a:off x="6952850" y="5134833"/>
            <a:ext cx="1046646" cy="0"/>
          </a:xfrm>
          <a:prstGeom prst="line">
            <a:avLst/>
          </a:prstGeom>
          <a:ln w="19050">
            <a:solidFill>
              <a:srgbClr val="2FAE7A"/>
            </a:solidFill>
            <a:tailEnd type="none"/>
          </a:ln>
        </p:spPr>
        <p:style>
          <a:lnRef idx="1">
            <a:schemeClr val="accent1"/>
          </a:lnRef>
          <a:fillRef idx="0">
            <a:schemeClr val="accent1"/>
          </a:fillRef>
          <a:effectRef idx="0">
            <a:schemeClr val="accent1"/>
          </a:effectRef>
          <a:fontRef idx="minor">
            <a:schemeClr val="tx1"/>
          </a:fontRef>
        </p:style>
      </p:cxnSp>
      <p:sp>
        <p:nvSpPr>
          <p:cNvPr id="62" name="Textfeld 61"/>
          <p:cNvSpPr txBox="1"/>
          <p:nvPr/>
        </p:nvSpPr>
        <p:spPr>
          <a:xfrm>
            <a:off x="6198407" y="5285312"/>
            <a:ext cx="2604666" cy="533648"/>
          </a:xfrm>
          <a:prstGeom prst="rect">
            <a:avLst/>
          </a:prstGeom>
          <a:noFill/>
        </p:spPr>
        <p:txBody>
          <a:bodyPr wrap="square" lIns="0" tIns="0" rIns="0" bIns="0" rtlCol="0">
            <a:noAutofit/>
          </a:bodyPr>
          <a:lstStyle/>
          <a:p>
            <a:pPr algn="ctr">
              <a:lnSpc>
                <a:spcPct val="90000"/>
              </a:lnSpc>
              <a:spcAft>
                <a:spcPts val="1000"/>
              </a:spcAft>
            </a:pPr>
            <a:r>
              <a:rPr lang="de-DE" sz="1600" dirty="0">
                <a:solidFill>
                  <a:srgbClr val="002456"/>
                </a:solidFill>
                <a:latin typeface="Source Sans Pro" panose="020B0503030403020204" pitchFamily="34" charset="0"/>
              </a:rPr>
              <a:t>Dienstleistungen</a:t>
            </a:r>
            <a:br>
              <a:rPr lang="de-DE" sz="1600" dirty="0">
                <a:solidFill>
                  <a:srgbClr val="002456"/>
                </a:solidFill>
                <a:latin typeface="Source Sans Pro" panose="020B0503030403020204" pitchFamily="34" charset="0"/>
              </a:rPr>
            </a:br>
            <a:r>
              <a:rPr lang="de-DE" sz="1600" dirty="0">
                <a:solidFill>
                  <a:srgbClr val="002456"/>
                </a:solidFill>
                <a:latin typeface="Source Sans Pro" panose="020B0503030403020204" pitchFamily="34" charset="0"/>
              </a:rPr>
              <a:t>und Handel</a:t>
            </a:r>
          </a:p>
        </p:txBody>
      </p:sp>
      <p:cxnSp>
        <p:nvCxnSpPr>
          <p:cNvPr id="63" name="Gerader Verbinder 62"/>
          <p:cNvCxnSpPr/>
          <p:nvPr/>
        </p:nvCxnSpPr>
        <p:spPr>
          <a:xfrm>
            <a:off x="9767151" y="5117757"/>
            <a:ext cx="1046646" cy="0"/>
          </a:xfrm>
          <a:prstGeom prst="line">
            <a:avLst/>
          </a:prstGeom>
          <a:ln w="19050">
            <a:solidFill>
              <a:srgbClr val="2FAE7A"/>
            </a:solidFill>
            <a:tailEnd type="none"/>
          </a:ln>
        </p:spPr>
        <p:style>
          <a:lnRef idx="1">
            <a:schemeClr val="accent1"/>
          </a:lnRef>
          <a:fillRef idx="0">
            <a:schemeClr val="accent1"/>
          </a:fillRef>
          <a:effectRef idx="0">
            <a:schemeClr val="accent1"/>
          </a:effectRef>
          <a:fontRef idx="minor">
            <a:schemeClr val="tx1"/>
          </a:fontRef>
        </p:style>
      </p:cxnSp>
      <p:sp>
        <p:nvSpPr>
          <p:cNvPr id="64" name="Textfeld 63"/>
          <p:cNvSpPr txBox="1"/>
          <p:nvPr/>
        </p:nvSpPr>
        <p:spPr>
          <a:xfrm>
            <a:off x="9012708" y="5342580"/>
            <a:ext cx="2604666" cy="285457"/>
          </a:xfrm>
          <a:prstGeom prst="rect">
            <a:avLst/>
          </a:prstGeom>
          <a:noFill/>
        </p:spPr>
        <p:txBody>
          <a:bodyPr wrap="square" lIns="0" tIns="0" rIns="0" bIns="0" rtlCol="0">
            <a:noAutofit/>
          </a:bodyPr>
          <a:lstStyle/>
          <a:p>
            <a:pPr algn="ctr">
              <a:lnSpc>
                <a:spcPct val="90000"/>
              </a:lnSpc>
              <a:spcAft>
                <a:spcPts val="1000"/>
              </a:spcAft>
            </a:pPr>
            <a:r>
              <a:rPr lang="de-DE" sz="1600" dirty="0" err="1">
                <a:solidFill>
                  <a:srgbClr val="002456"/>
                </a:solidFill>
                <a:latin typeface="Source Sans Pro" panose="020B0503030403020204" pitchFamily="34" charset="0"/>
              </a:rPr>
              <a:t>IuK</a:t>
            </a:r>
            <a:r>
              <a:rPr lang="de-DE" sz="1600" dirty="0">
                <a:solidFill>
                  <a:srgbClr val="002456"/>
                </a:solidFill>
                <a:latin typeface="Source Sans Pro" panose="020B0503030403020204" pitchFamily="34" charset="0"/>
              </a:rPr>
              <a:t>-Technologie</a:t>
            </a:r>
          </a:p>
        </p:txBody>
      </p:sp>
    </p:spTree>
    <p:extLst>
      <p:ext uri="{BB962C8B-B14F-4D97-AF65-F5344CB8AC3E}">
        <p14:creationId xmlns:p14="http://schemas.microsoft.com/office/powerpoint/2010/main" val="41857532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FZI Masterpräsentation">
  <a:themeElements>
    <a:clrScheme name="FZI-Farben">
      <a:dk1>
        <a:srgbClr val="1A1A1A"/>
      </a:dk1>
      <a:lt1>
        <a:srgbClr val="FFFFFF"/>
      </a:lt1>
      <a:dk2>
        <a:srgbClr val="333333"/>
      </a:dk2>
      <a:lt2>
        <a:srgbClr val="FFFFFF"/>
      </a:lt2>
      <a:accent1>
        <a:srgbClr val="007749"/>
      </a:accent1>
      <a:accent2>
        <a:srgbClr val="2FAE7A"/>
      </a:accent2>
      <a:accent3>
        <a:srgbClr val="807F84"/>
      </a:accent3>
      <a:accent4>
        <a:srgbClr val="B3B3B3"/>
      </a:accent4>
      <a:accent5>
        <a:srgbClr val="003554"/>
      </a:accent5>
      <a:accent6>
        <a:srgbClr val="293D8A"/>
      </a:accent6>
      <a:hlink>
        <a:srgbClr val="003554"/>
      </a:hlink>
      <a:folHlink>
        <a:srgbClr val="003554"/>
      </a:folHlink>
    </a:clrScheme>
    <a:fontScheme name="FZI">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lIns="36000" tIns="36000" rIns="36000" bIns="36000" rtlCol="0" anchor="ctr"/>
      <a:lstStyle>
        <a:defPPr algn="ctr">
          <a:lnSpc>
            <a:spcPct val="90000"/>
          </a:lnSpc>
          <a:spcAft>
            <a:spcPts val="1000"/>
          </a:spcAft>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accent1"/>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square" lIns="0" tIns="0" rIns="0" bIns="0" rtlCol="0">
        <a:noAutofit/>
      </a:bodyPr>
      <a:lstStyle>
        <a:defPPr algn="l">
          <a:lnSpc>
            <a:spcPct val="110000"/>
          </a:lnSpc>
          <a:spcAft>
            <a:spcPts val="1000"/>
          </a:spcAft>
          <a:defRPr dirty="0" smtClean="0">
            <a:solidFill>
              <a:schemeClr val="tx2">
                <a:lumMod val="75000"/>
              </a:schemeClr>
            </a:solidFill>
          </a:defRPr>
        </a:defPPr>
      </a:lstStyle>
    </a:txDef>
  </a:objectDefaults>
  <a:extraClrSchemeLst/>
  <a:extLst>
    <a:ext uri="{05A4C25C-085E-4340-85A3-A5531E510DB2}">
      <thm15:themeFamily xmlns:thm15="http://schemas.microsoft.com/office/thememl/2012/main" name="2019V2_master-vorlage_fzi-foliensatz" id="{38959FBE-23DE-441B-B46B-3E5A6F1EBE0E}" vid="{AAE26987-CC3F-4164-B0C8-92ECA5F72754}"/>
    </a:ext>
  </a:extLst>
</a:theme>
</file>

<file path=ppt/theme/theme2.xml><?xml version="1.0" encoding="utf-8"?>
<a:theme xmlns:a="http://schemas.openxmlformats.org/drawingml/2006/main" name="Larissa">
  <a:themeElements>
    <a:clrScheme name="FZI">
      <a:dk1>
        <a:sysClr val="windowText" lastClr="000000"/>
      </a:dk1>
      <a:lt1>
        <a:sysClr val="window" lastClr="FFFFFF"/>
      </a:lt1>
      <a:dk2>
        <a:srgbClr val="58585A"/>
      </a:dk2>
      <a:lt2>
        <a:srgbClr val="FFFFFF"/>
      </a:lt2>
      <a:accent1>
        <a:srgbClr val="007749"/>
      </a:accent1>
      <a:accent2>
        <a:srgbClr val="818085"/>
      </a:accent2>
      <a:accent3>
        <a:srgbClr val="0064A3"/>
      </a:accent3>
      <a:accent4>
        <a:srgbClr val="C10033"/>
      </a:accent4>
      <a:accent5>
        <a:srgbClr val="FABB08"/>
      </a:accent5>
      <a:accent6>
        <a:srgbClr val="88C3E6"/>
      </a:accent6>
      <a:hlink>
        <a:srgbClr val="818085"/>
      </a:hlink>
      <a:folHlink>
        <a:srgbClr val="818085"/>
      </a:folHlink>
    </a:clrScheme>
    <a:fontScheme name="FZI">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FZI">
      <a:dk1>
        <a:sysClr val="windowText" lastClr="000000"/>
      </a:dk1>
      <a:lt1>
        <a:sysClr val="window" lastClr="FFFFFF"/>
      </a:lt1>
      <a:dk2>
        <a:srgbClr val="58585A"/>
      </a:dk2>
      <a:lt2>
        <a:srgbClr val="FFFFFF"/>
      </a:lt2>
      <a:accent1>
        <a:srgbClr val="007749"/>
      </a:accent1>
      <a:accent2>
        <a:srgbClr val="818085"/>
      </a:accent2>
      <a:accent3>
        <a:srgbClr val="0064A3"/>
      </a:accent3>
      <a:accent4>
        <a:srgbClr val="C10033"/>
      </a:accent4>
      <a:accent5>
        <a:srgbClr val="FABB08"/>
      </a:accent5>
      <a:accent6>
        <a:srgbClr val="88C3E6"/>
      </a:accent6>
      <a:hlink>
        <a:srgbClr val="818085"/>
      </a:hlink>
      <a:folHlink>
        <a:srgbClr val="818085"/>
      </a:folHlink>
    </a:clrScheme>
    <a:fontScheme name="FZI">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3388</Words>
  <Application>Microsoft Office PowerPoint</Application>
  <PresentationFormat>Benutzerdefiniert</PresentationFormat>
  <Paragraphs>363</Paragraphs>
  <Slides>32</Slides>
  <Notes>26</Notes>
  <HiddenSlides>3</HiddenSlides>
  <MMClips>1</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32</vt:i4>
      </vt:variant>
    </vt:vector>
  </HeadingPairs>
  <TitlesOfParts>
    <vt:vector size="38" baseType="lpstr">
      <vt:lpstr>Source Sans Pro</vt:lpstr>
      <vt:lpstr>Arial</vt:lpstr>
      <vt:lpstr>Source Sans Pro SemiBold</vt:lpstr>
      <vt:lpstr>Wingdings</vt:lpstr>
      <vt:lpstr>Source Sans Pro Black</vt:lpstr>
      <vt:lpstr>FZI Masterpräsentation</vt:lpstr>
      <vt:lpstr>UNSERE FORSCHUNG GESTALTET ZUKUNFT</vt:lpstr>
      <vt:lpstr>UNSERE FORSCHUNG GESTALTET ZUKUNFT</vt:lpstr>
      <vt:lpstr>UNSERE FORSCHUNG GESTALTET ZUKUNFT</vt:lpstr>
      <vt:lpstr>Wer wir sind</vt:lpstr>
      <vt:lpstr>Wofür wir stehen</vt:lpstr>
      <vt:lpstr>Was uns ausmacht</vt:lpstr>
      <vt:lpstr>Was uns ausmacht</vt:lpstr>
      <vt:lpstr>Das Direktorium</vt:lpstr>
      <vt:lpstr>Unsere Anwendungsfelder </vt:lpstr>
      <vt:lpstr>Forschungsschwerpunkte 2024</vt:lpstr>
      <vt:lpstr>Zahlen, Daten, Fakten zum FZI</vt:lpstr>
      <vt:lpstr>Wo wir sind </vt:lpstr>
      <vt:lpstr>Was wir tun: Informatik-Anwendungsforschung  und Technologietransfer</vt:lpstr>
      <vt:lpstr>Was wir tun: Informatik-Anwendungsforschung  und Technologietransfer</vt:lpstr>
      <vt:lpstr>Was wir bieten</vt:lpstr>
      <vt:lpstr>Was wir bieten: FZI House of Living Labs</vt:lpstr>
      <vt:lpstr>FZI House of Living Labs</vt:lpstr>
      <vt:lpstr>Wie wir arbeiten</vt:lpstr>
      <vt:lpstr>PowerPoint-Präsentation</vt:lpstr>
      <vt:lpstr>Kontakt</vt:lpstr>
      <vt:lpstr>Wofür wir stehen: Unsere Werte</vt:lpstr>
      <vt:lpstr>Wer wir sind: Organigramm</vt:lpstr>
      <vt:lpstr>Was uns ausmacht: Interdisziplinarität</vt:lpstr>
      <vt:lpstr>Wie wir arbeiten:  Starkes Partnernetzwerk in der Region</vt:lpstr>
      <vt:lpstr>Unsere Netzwerke:  TechnologieRegion Karlsruhe (TRK)</vt:lpstr>
      <vt:lpstr>Unsere Netzwerke:  Innovationsallianz Baden-Württemberg innBW</vt:lpstr>
      <vt:lpstr>Wie wir arbeiten:  Starkes Partnernetzwerk in der Region</vt:lpstr>
      <vt:lpstr>de:hub für Angewandte Künstliche Intelligenz</vt:lpstr>
      <vt:lpstr>de:hub für Angewandte Künstliche Intelligenz: Überblick Digital Hubs in Deutschland</vt:lpstr>
      <vt:lpstr>Testfeld Autonomes Fahren Baden-Württemberg</vt:lpstr>
      <vt:lpstr>Was wir bieten: Kompetenzzentrum IT-Sicherheit</vt:lpstr>
      <vt:lpstr>HoLL Bildschirmraster</vt:lpstr>
    </vt:vector>
  </TitlesOfParts>
  <Company>FZI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Birte Havighorst;Johanna Häs</dc:creator>
  <dc:description/>
  <cp:lastModifiedBy>Birte Havighorst</cp:lastModifiedBy>
  <cp:revision>237</cp:revision>
  <dcterms:created xsi:type="dcterms:W3CDTF">2019-07-22T08:52:30Z</dcterms:created>
  <dcterms:modified xsi:type="dcterms:W3CDTF">2024-08-27T09:25:27Z</dcterms:modified>
</cp:coreProperties>
</file>